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62" r:id="rId2"/>
    <p:sldMasterId id="2147483675" r:id="rId3"/>
  </p:sldMasterIdLst>
  <p:notesMasterIdLst>
    <p:notesMasterId r:id="rId16"/>
  </p:notesMasterIdLst>
  <p:handoutMasterIdLst>
    <p:handoutMasterId r:id="rId17"/>
  </p:handoutMasterIdLst>
  <p:sldIdLst>
    <p:sldId id="321" r:id="rId4"/>
    <p:sldId id="360" r:id="rId5"/>
    <p:sldId id="791" r:id="rId6"/>
    <p:sldId id="803" r:id="rId7"/>
    <p:sldId id="558" r:id="rId8"/>
    <p:sldId id="838" r:id="rId9"/>
    <p:sldId id="407" r:id="rId10"/>
    <p:sldId id="839" r:id="rId11"/>
    <p:sldId id="840" r:id="rId12"/>
    <p:sldId id="643" r:id="rId13"/>
    <p:sldId id="256" r:id="rId14"/>
    <p:sldId id="814" r:id="rId15"/>
  </p:sldIdLst>
  <p:sldSz cx="9906000" cy="6858000" type="A4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CC66"/>
    <a:srgbClr val="0000FF"/>
    <a:srgbClr val="00FF00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6" autoAdjust="0"/>
    <p:restoredTop sz="75845" autoAdjust="0"/>
  </p:normalViewPr>
  <p:slideViewPr>
    <p:cSldViewPr>
      <p:cViewPr varScale="1">
        <p:scale>
          <a:sx n="65" d="100"/>
          <a:sy n="65" d="100"/>
        </p:scale>
        <p:origin x="1699" y="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27"/>
    </p:cViewPr>
  </p:sorterViewPr>
  <p:notesViewPr>
    <p:cSldViewPr>
      <p:cViewPr varScale="1">
        <p:scale>
          <a:sx n="80" d="100"/>
          <a:sy n="80" d="100"/>
        </p:scale>
        <p:origin x="-1314" y="-90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17CD0B8-035F-442C-9FB8-2E617BD4B6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00884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9463" y="768350"/>
            <a:ext cx="554037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E78373-3A6F-42CD-9263-4503CE1D28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7599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Disruptive</a:t>
            </a:r>
            <a:r>
              <a:rPr lang="nl-NL" dirty="0"/>
              <a:t> </a:t>
            </a:r>
            <a:r>
              <a:rPr lang="nl-NL" dirty="0" err="1"/>
              <a:t>tech</a:t>
            </a:r>
            <a:r>
              <a:rPr lang="nl-NL" dirty="0"/>
              <a:t>: </a:t>
            </a:r>
            <a:r>
              <a:rPr lang="nl-NL" dirty="0" err="1"/>
              <a:t>create</a:t>
            </a:r>
            <a:r>
              <a:rPr lang="nl-NL" dirty="0"/>
              <a:t> new levels of </a:t>
            </a:r>
            <a:r>
              <a:rPr lang="nl-NL" dirty="0" err="1"/>
              <a:t>value</a:t>
            </a:r>
            <a:r>
              <a:rPr lang="nl-NL" dirty="0"/>
              <a:t>, making </a:t>
            </a:r>
            <a:r>
              <a:rPr lang="nl-NL" dirty="0" err="1"/>
              <a:t>old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business obsolete/niche</a:t>
            </a:r>
          </a:p>
          <a:p>
            <a:r>
              <a:rPr lang="nl-NL" dirty="0"/>
              <a:t>	</a:t>
            </a:r>
            <a:r>
              <a:rPr lang="nl-NL" dirty="0" err="1"/>
              <a:t>Napster</a:t>
            </a:r>
            <a:endParaRPr lang="nl-NL" dirty="0"/>
          </a:p>
          <a:p>
            <a:r>
              <a:rPr lang="nl-NL" dirty="0"/>
              <a:t>	</a:t>
            </a:r>
            <a:r>
              <a:rPr lang="nl-NL" dirty="0" err="1"/>
              <a:t>Wiki</a:t>
            </a:r>
            <a:endParaRPr lang="nl-NL" dirty="0"/>
          </a:p>
          <a:p>
            <a:r>
              <a:rPr lang="nl-NL" dirty="0"/>
              <a:t>	Google</a:t>
            </a:r>
          </a:p>
          <a:p>
            <a:r>
              <a:rPr lang="nl-NL" dirty="0"/>
              <a:t>	</a:t>
            </a:r>
            <a:r>
              <a:rPr lang="nl-NL" dirty="0" err="1"/>
              <a:t>Youtube</a:t>
            </a:r>
            <a:endParaRPr lang="nl-NL" dirty="0"/>
          </a:p>
          <a:p>
            <a:r>
              <a:rPr lang="nl-NL" dirty="0"/>
              <a:t>	</a:t>
            </a:r>
            <a:r>
              <a:rPr lang="nl-NL" dirty="0" err="1"/>
              <a:t>WhatsApp</a:t>
            </a:r>
            <a:endParaRPr lang="nl-NL" dirty="0"/>
          </a:p>
          <a:p>
            <a:r>
              <a:rPr lang="nl-NL" dirty="0"/>
              <a:t>	</a:t>
            </a:r>
            <a:r>
              <a:rPr lang="nl-NL" dirty="0" err="1"/>
              <a:t>Uber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BAFBEE-6BF1-43A1-BFEF-09D8BBA03CFF}" type="slidenum">
              <a:rPr lang="nl-NL" altLang="en-US" smtClean="0"/>
              <a:pPr>
                <a:defRPr/>
              </a:pPr>
              <a:t>4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89091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7AFE46-6063-4E45-8C69-E94231C9B8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3980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E78373-3A6F-42CD-9263-4503CE1D28CE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5536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5F9D-09B0-41D3-AF60-B103BCDDC8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1780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96DA4-E0A6-4E9F-BDEB-18DD5DE48A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6004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6E186-B011-42F6-8EFA-FC2C914C2E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787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37675" y="2867800"/>
            <a:ext cx="923065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9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9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9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9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9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9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9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9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9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983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37675" y="1536633"/>
            <a:ext cx="4333225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95285" lvl="0" indent="-343948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517"/>
            </a:lvl1pPr>
            <a:lvl2pPr marL="990570" lvl="1" indent="-330190">
              <a:spcBef>
                <a:spcPts val="1733"/>
              </a:spcBef>
              <a:spcAft>
                <a:spcPts val="0"/>
              </a:spcAft>
              <a:buSzPts val="1200"/>
              <a:buChar char="○"/>
              <a:defRPr sz="1300"/>
            </a:lvl2pPr>
            <a:lvl3pPr marL="1485854" lvl="2" indent="-330190">
              <a:spcBef>
                <a:spcPts val="1733"/>
              </a:spcBef>
              <a:spcAft>
                <a:spcPts val="0"/>
              </a:spcAft>
              <a:buSzPts val="1200"/>
              <a:buChar char="■"/>
              <a:defRPr sz="1300"/>
            </a:lvl3pPr>
            <a:lvl4pPr marL="1981139" lvl="3" indent="-330190">
              <a:spcBef>
                <a:spcPts val="1733"/>
              </a:spcBef>
              <a:spcAft>
                <a:spcPts val="0"/>
              </a:spcAft>
              <a:buSzPts val="1200"/>
              <a:buChar char="●"/>
              <a:defRPr sz="1300"/>
            </a:lvl4pPr>
            <a:lvl5pPr marL="2476424" lvl="4" indent="-330190">
              <a:spcBef>
                <a:spcPts val="1733"/>
              </a:spcBef>
              <a:spcAft>
                <a:spcPts val="0"/>
              </a:spcAft>
              <a:buSzPts val="1200"/>
              <a:buChar char="○"/>
              <a:defRPr sz="1300"/>
            </a:lvl5pPr>
            <a:lvl6pPr marL="2971709" lvl="5" indent="-330190">
              <a:spcBef>
                <a:spcPts val="1733"/>
              </a:spcBef>
              <a:spcAft>
                <a:spcPts val="0"/>
              </a:spcAft>
              <a:buSzPts val="1200"/>
              <a:buChar char="■"/>
              <a:defRPr sz="1300"/>
            </a:lvl6pPr>
            <a:lvl7pPr marL="3466993" lvl="6" indent="-330190">
              <a:spcBef>
                <a:spcPts val="1733"/>
              </a:spcBef>
              <a:spcAft>
                <a:spcPts val="0"/>
              </a:spcAft>
              <a:buSzPts val="1200"/>
              <a:buChar char="●"/>
              <a:defRPr sz="1300"/>
            </a:lvl7pPr>
            <a:lvl8pPr marL="3962278" lvl="7" indent="-330190">
              <a:spcBef>
                <a:spcPts val="1733"/>
              </a:spcBef>
              <a:spcAft>
                <a:spcPts val="0"/>
              </a:spcAft>
              <a:buSzPts val="1200"/>
              <a:buChar char="○"/>
              <a:defRPr sz="1300"/>
            </a:lvl8pPr>
            <a:lvl9pPr marL="4457563" lvl="8" indent="-330190">
              <a:spcBef>
                <a:spcPts val="1733"/>
              </a:spcBef>
              <a:spcAft>
                <a:spcPts val="1733"/>
              </a:spcAft>
              <a:buSzPts val="1200"/>
              <a:buChar char="■"/>
              <a:defRPr sz="13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235100" y="1536633"/>
            <a:ext cx="4333225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95285" lvl="0" indent="-343948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517"/>
            </a:lvl1pPr>
            <a:lvl2pPr marL="990570" lvl="1" indent="-330190">
              <a:spcBef>
                <a:spcPts val="1733"/>
              </a:spcBef>
              <a:spcAft>
                <a:spcPts val="0"/>
              </a:spcAft>
              <a:buSzPts val="1200"/>
              <a:buChar char="○"/>
              <a:defRPr sz="1300"/>
            </a:lvl2pPr>
            <a:lvl3pPr marL="1485854" lvl="2" indent="-330190">
              <a:spcBef>
                <a:spcPts val="1733"/>
              </a:spcBef>
              <a:spcAft>
                <a:spcPts val="0"/>
              </a:spcAft>
              <a:buSzPts val="1200"/>
              <a:buChar char="■"/>
              <a:defRPr sz="1300"/>
            </a:lvl3pPr>
            <a:lvl4pPr marL="1981139" lvl="3" indent="-330190">
              <a:spcBef>
                <a:spcPts val="1733"/>
              </a:spcBef>
              <a:spcAft>
                <a:spcPts val="0"/>
              </a:spcAft>
              <a:buSzPts val="1200"/>
              <a:buChar char="●"/>
              <a:defRPr sz="1300"/>
            </a:lvl4pPr>
            <a:lvl5pPr marL="2476424" lvl="4" indent="-330190">
              <a:spcBef>
                <a:spcPts val="1733"/>
              </a:spcBef>
              <a:spcAft>
                <a:spcPts val="0"/>
              </a:spcAft>
              <a:buSzPts val="1200"/>
              <a:buChar char="○"/>
              <a:defRPr sz="1300"/>
            </a:lvl5pPr>
            <a:lvl6pPr marL="2971709" lvl="5" indent="-330190">
              <a:spcBef>
                <a:spcPts val="1733"/>
              </a:spcBef>
              <a:spcAft>
                <a:spcPts val="0"/>
              </a:spcAft>
              <a:buSzPts val="1200"/>
              <a:buChar char="■"/>
              <a:defRPr sz="1300"/>
            </a:lvl6pPr>
            <a:lvl7pPr marL="3466993" lvl="6" indent="-330190">
              <a:spcBef>
                <a:spcPts val="1733"/>
              </a:spcBef>
              <a:spcAft>
                <a:spcPts val="0"/>
              </a:spcAft>
              <a:buSzPts val="1200"/>
              <a:buChar char="●"/>
              <a:defRPr sz="1300"/>
            </a:lvl7pPr>
            <a:lvl8pPr marL="3962278" lvl="7" indent="-330190">
              <a:spcBef>
                <a:spcPts val="1733"/>
              </a:spcBef>
              <a:spcAft>
                <a:spcPts val="0"/>
              </a:spcAft>
              <a:buSzPts val="1200"/>
              <a:buChar char="○"/>
              <a:defRPr sz="1300"/>
            </a:lvl8pPr>
            <a:lvl9pPr marL="4457563" lvl="8" indent="-330190">
              <a:spcBef>
                <a:spcPts val="1733"/>
              </a:spcBef>
              <a:spcAft>
                <a:spcPts val="1733"/>
              </a:spcAft>
              <a:buSzPts val="1200"/>
              <a:buChar char="■"/>
              <a:defRPr sz="13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645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395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37675" y="740800"/>
            <a:ext cx="3042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6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37675" y="1852800"/>
            <a:ext cx="3042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95285" lvl="0" indent="-3301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300"/>
            </a:lvl1pPr>
            <a:lvl2pPr marL="990570" lvl="1" indent="-330190">
              <a:spcBef>
                <a:spcPts val="1733"/>
              </a:spcBef>
              <a:spcAft>
                <a:spcPts val="0"/>
              </a:spcAft>
              <a:buSzPts val="1200"/>
              <a:buChar char="○"/>
              <a:defRPr sz="1300"/>
            </a:lvl2pPr>
            <a:lvl3pPr marL="1485854" lvl="2" indent="-330190">
              <a:spcBef>
                <a:spcPts val="1733"/>
              </a:spcBef>
              <a:spcAft>
                <a:spcPts val="0"/>
              </a:spcAft>
              <a:buSzPts val="1200"/>
              <a:buChar char="■"/>
              <a:defRPr sz="1300"/>
            </a:lvl3pPr>
            <a:lvl4pPr marL="1981139" lvl="3" indent="-330190">
              <a:spcBef>
                <a:spcPts val="1733"/>
              </a:spcBef>
              <a:spcAft>
                <a:spcPts val="0"/>
              </a:spcAft>
              <a:buSzPts val="1200"/>
              <a:buChar char="●"/>
              <a:defRPr sz="1300"/>
            </a:lvl4pPr>
            <a:lvl5pPr marL="2476424" lvl="4" indent="-330190">
              <a:spcBef>
                <a:spcPts val="1733"/>
              </a:spcBef>
              <a:spcAft>
                <a:spcPts val="0"/>
              </a:spcAft>
              <a:buSzPts val="1200"/>
              <a:buChar char="○"/>
              <a:defRPr sz="1300"/>
            </a:lvl5pPr>
            <a:lvl6pPr marL="2971709" lvl="5" indent="-330190">
              <a:spcBef>
                <a:spcPts val="1733"/>
              </a:spcBef>
              <a:spcAft>
                <a:spcPts val="0"/>
              </a:spcAft>
              <a:buSzPts val="1200"/>
              <a:buChar char="■"/>
              <a:defRPr sz="1300"/>
            </a:lvl6pPr>
            <a:lvl7pPr marL="3466993" lvl="6" indent="-330190">
              <a:spcBef>
                <a:spcPts val="1733"/>
              </a:spcBef>
              <a:spcAft>
                <a:spcPts val="0"/>
              </a:spcAft>
              <a:buSzPts val="1200"/>
              <a:buChar char="●"/>
              <a:defRPr sz="1300"/>
            </a:lvl7pPr>
            <a:lvl8pPr marL="3962278" lvl="7" indent="-330190">
              <a:spcBef>
                <a:spcPts val="1733"/>
              </a:spcBef>
              <a:spcAft>
                <a:spcPts val="0"/>
              </a:spcAft>
              <a:buSzPts val="1200"/>
              <a:buChar char="○"/>
              <a:defRPr sz="1300"/>
            </a:lvl8pPr>
            <a:lvl9pPr marL="4457563" lvl="8" indent="-330190">
              <a:spcBef>
                <a:spcPts val="1733"/>
              </a:spcBef>
              <a:spcAft>
                <a:spcPts val="1733"/>
              </a:spcAft>
              <a:buSzPts val="1200"/>
              <a:buChar char="■"/>
              <a:defRPr sz="13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22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31104" y="600200"/>
            <a:ext cx="689845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52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52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52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52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52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52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52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52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52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366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953000" y="-167"/>
            <a:ext cx="4953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9044" tIns="99044" rIns="99044" bIns="99044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87625" y="1644233"/>
            <a:ext cx="43823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55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55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55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55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55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55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55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55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55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87625" y="3737433"/>
            <a:ext cx="43823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5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5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5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5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5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5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5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5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275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351125" y="965433"/>
            <a:ext cx="415675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95285" lvl="0" indent="-371464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90570" lvl="1" indent="-343948">
              <a:spcBef>
                <a:spcPts val="1733"/>
              </a:spcBef>
              <a:spcAft>
                <a:spcPts val="0"/>
              </a:spcAft>
              <a:buSzPts val="1400"/>
              <a:buChar char="○"/>
              <a:defRPr/>
            </a:lvl2pPr>
            <a:lvl3pPr marL="1485854" lvl="2" indent="-343948">
              <a:spcBef>
                <a:spcPts val="1733"/>
              </a:spcBef>
              <a:spcAft>
                <a:spcPts val="0"/>
              </a:spcAft>
              <a:buSzPts val="1400"/>
              <a:buChar char="■"/>
              <a:defRPr/>
            </a:lvl3pPr>
            <a:lvl4pPr marL="1981139" lvl="3" indent="-343948">
              <a:spcBef>
                <a:spcPts val="1733"/>
              </a:spcBef>
              <a:spcAft>
                <a:spcPts val="0"/>
              </a:spcAft>
              <a:buSzPts val="1400"/>
              <a:buChar char="●"/>
              <a:defRPr/>
            </a:lvl4pPr>
            <a:lvl5pPr marL="2476424" lvl="4" indent="-343948">
              <a:spcBef>
                <a:spcPts val="1733"/>
              </a:spcBef>
              <a:spcAft>
                <a:spcPts val="0"/>
              </a:spcAft>
              <a:buSzPts val="1400"/>
              <a:buChar char="○"/>
              <a:defRPr/>
            </a:lvl5pPr>
            <a:lvl6pPr marL="2971709" lvl="5" indent="-343948">
              <a:spcBef>
                <a:spcPts val="1733"/>
              </a:spcBef>
              <a:spcAft>
                <a:spcPts val="0"/>
              </a:spcAft>
              <a:buSzPts val="1400"/>
              <a:buChar char="■"/>
              <a:defRPr/>
            </a:lvl6pPr>
            <a:lvl7pPr marL="3466993" lvl="6" indent="-343948">
              <a:spcBef>
                <a:spcPts val="1733"/>
              </a:spcBef>
              <a:spcAft>
                <a:spcPts val="0"/>
              </a:spcAft>
              <a:buSzPts val="1400"/>
              <a:buChar char="●"/>
              <a:defRPr/>
            </a:lvl7pPr>
            <a:lvl8pPr marL="3962278" lvl="7" indent="-343948">
              <a:spcBef>
                <a:spcPts val="1733"/>
              </a:spcBef>
              <a:spcAft>
                <a:spcPts val="0"/>
              </a:spcAft>
              <a:buSzPts val="1400"/>
              <a:buChar char="○"/>
              <a:defRPr/>
            </a:lvl8pPr>
            <a:lvl9pPr marL="4457563" lvl="8" indent="-343948">
              <a:spcBef>
                <a:spcPts val="1733"/>
              </a:spcBef>
              <a:spcAft>
                <a:spcPts val="17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7726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37675" y="5640767"/>
            <a:ext cx="64987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95285" lvl="0" indent="-24764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855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37675" y="1474833"/>
            <a:ext cx="923065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3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3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3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3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3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3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3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3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3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37675" y="4202967"/>
            <a:ext cx="923065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95285" lvl="0" indent="-371464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90570" lvl="1" indent="-343948" algn="ctr">
              <a:spcBef>
                <a:spcPts val="1733"/>
              </a:spcBef>
              <a:spcAft>
                <a:spcPts val="0"/>
              </a:spcAft>
              <a:buSzPts val="1400"/>
              <a:buChar char="○"/>
              <a:defRPr/>
            </a:lvl2pPr>
            <a:lvl3pPr marL="1485854" lvl="2" indent="-343948" algn="ctr">
              <a:spcBef>
                <a:spcPts val="1733"/>
              </a:spcBef>
              <a:spcAft>
                <a:spcPts val="0"/>
              </a:spcAft>
              <a:buSzPts val="1400"/>
              <a:buChar char="■"/>
              <a:defRPr/>
            </a:lvl3pPr>
            <a:lvl4pPr marL="1981139" lvl="3" indent="-343948" algn="ctr">
              <a:spcBef>
                <a:spcPts val="1733"/>
              </a:spcBef>
              <a:spcAft>
                <a:spcPts val="0"/>
              </a:spcAft>
              <a:buSzPts val="1400"/>
              <a:buChar char="●"/>
              <a:defRPr/>
            </a:lvl4pPr>
            <a:lvl5pPr marL="2476424" lvl="4" indent="-343948" algn="ctr">
              <a:spcBef>
                <a:spcPts val="1733"/>
              </a:spcBef>
              <a:spcAft>
                <a:spcPts val="0"/>
              </a:spcAft>
              <a:buSzPts val="1400"/>
              <a:buChar char="○"/>
              <a:defRPr/>
            </a:lvl5pPr>
            <a:lvl6pPr marL="2971709" lvl="5" indent="-343948" algn="ctr">
              <a:spcBef>
                <a:spcPts val="1733"/>
              </a:spcBef>
              <a:spcAft>
                <a:spcPts val="0"/>
              </a:spcAft>
              <a:buSzPts val="1400"/>
              <a:buChar char="■"/>
              <a:defRPr/>
            </a:lvl6pPr>
            <a:lvl7pPr marL="3466993" lvl="6" indent="-343948" algn="ctr">
              <a:spcBef>
                <a:spcPts val="1733"/>
              </a:spcBef>
              <a:spcAft>
                <a:spcPts val="0"/>
              </a:spcAft>
              <a:buSzPts val="1400"/>
              <a:buChar char="●"/>
              <a:defRPr/>
            </a:lvl7pPr>
            <a:lvl8pPr marL="3962278" lvl="7" indent="-343948" algn="ctr">
              <a:spcBef>
                <a:spcPts val="1733"/>
              </a:spcBef>
              <a:spcAft>
                <a:spcPts val="0"/>
              </a:spcAft>
              <a:buSzPts val="1400"/>
              <a:buChar char="○"/>
              <a:defRPr/>
            </a:lvl8pPr>
            <a:lvl9pPr marL="4457563" lvl="8" indent="-343948" algn="ctr">
              <a:spcBef>
                <a:spcPts val="1733"/>
              </a:spcBef>
              <a:spcAft>
                <a:spcPts val="17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713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DE47-3C1F-462B-8537-436500B68A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18295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3276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DE47-3C1F-462B-8537-436500B68A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7670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971D2-7DBA-44DF-BCF9-CD1C70C8C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B21E33-B170-4EC5-835D-02FA8E8E9B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74F9E-9383-400D-B953-96950749D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59D55-17E0-4407-B844-DA153C62D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F93A7-6129-4583-AB0C-F2A69CC38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000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C5E79-F5B8-4D53-ADB7-1DCF62585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DD312-D76C-46F8-83ED-225BD2303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48069-0D59-46C7-8B6B-0E425216B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4619B1-A893-4609-AE38-72C4C8BE9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C9CE8-B967-4423-A3B1-90DD6F08C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62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25D63-BDA5-4BB3-8DD0-248B75E37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DCB48-B9DA-4988-B30B-7AAF9E110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2357F-C3E0-43F0-866D-C54F76E7F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0EBCA-3F31-44FC-96E3-3E002FCC5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42B2D-6A4B-4030-B777-F61125DF4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514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B6524-5233-45E0-9751-0F532D0BF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4F236-6ACC-489A-B23E-78F2E28E79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9DD656-E5B9-4FC4-AB65-0655F3A92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5C2C91-FE07-4FAD-8E8E-0B9379A65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810A07-5C3E-436D-A1FF-10D410463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F13185-B18A-4BEE-AA8B-173D685D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7061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8167B-EEE7-4D43-A193-4FA9818E3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CAB247-D3E9-462D-95EC-087D564F81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E491E3-4173-463D-B955-BC7FB772A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303CAF-5043-4E83-A06C-C2B8E8FB39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9F86C6-5B2A-45DE-8967-4B554490E9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5618D1-55D1-4C19-AA5C-AC7DF5ECB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BAC88-087E-4849-BEC3-51777EAC7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96B53D-5857-475E-82C2-EB72BACD5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476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889CA-594A-4AAF-B67F-8945D669A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62B5E-EFD8-4256-9613-211917243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A0BC2-749A-48CA-9CC9-A2CAF14EC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9ECA5E-F861-4F19-B151-6736F1360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300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D3600E-1FAC-46B1-8919-5F41A1C0C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776214-3EA7-485A-986E-BE28D42F4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F606DD-7400-4475-83E4-3FFE2F11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786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2C21F-703F-413D-8746-F1AF23C63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C84600-B5D3-4C35-B845-517DCCCA2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3B7890-561C-43CF-8264-4D40DB6BE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AA917-FA96-4657-B12C-E8A652A6B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677F01-84F4-45A8-8D3D-3BB3E6A92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AA124B-067E-42E7-A605-3A569995F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57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63032-CEC3-4C92-BE41-A360E2B6A3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24590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AAC66-D2A4-4D5A-BED3-F8F7B696C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EEDF07-4AB3-4683-91AB-05E4F41B49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0A6217-1B45-4D23-8198-EB143EADF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3E1A82-2AFB-4878-9C84-64AFDD796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076FBD-8714-4D0B-962B-7366349E2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57A281-2399-4906-9020-611F96FB1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071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396B6-60E4-4A3E-B4B1-F7E8D19F2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6C747B-0385-4C2E-8652-B3785DADD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E2B23-651B-46BA-8928-080C5F2AD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B5503-17FA-45CB-8A4A-DB105ABD0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2C700A-57D8-44D5-A4DB-83EBFDD23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753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0253A7-58B3-44B0-8E82-A55D05ECCE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EFBE4C-79E1-44C8-B963-1925D2AC19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C811B-7F4C-43A1-9DD8-435A236DC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6E6D3-E027-45E1-988C-76692B609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03071-6618-454D-8D4B-100C8246B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457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600200"/>
            <a:ext cx="413385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13385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0E333-6EF7-4101-B908-DC7606C1D8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5122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E1BDD-EA70-435D-922E-31872BB081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818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62762-86C1-4458-B88B-7D28604819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1846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8EB09-0E7F-4D7B-B164-AADABE3795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00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F4410-7F42-42AB-ABB1-ADE6E918AC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5986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1E943-A15F-4D21-A072-92F2C33A28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414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600200"/>
            <a:ext cx="84201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/>
              <a:t>Click to edit Master text styles</a:t>
            </a:r>
          </a:p>
          <a:p>
            <a:pPr lvl="1"/>
            <a:r>
              <a:rPr lang="en-US" altLang="nl-NL"/>
              <a:t>Second level</a:t>
            </a:r>
          </a:p>
          <a:p>
            <a:pPr lvl="2"/>
            <a:r>
              <a:rPr lang="en-US" altLang="nl-NL"/>
              <a:t>Third level</a:t>
            </a:r>
          </a:p>
          <a:p>
            <a:pPr lvl="3"/>
            <a:r>
              <a:rPr lang="en-US" altLang="nl-NL"/>
              <a:t>Fourth level</a:t>
            </a:r>
          </a:p>
          <a:p>
            <a:pPr lvl="4"/>
            <a:r>
              <a:rPr lang="en-US" altLang="nl-NL"/>
              <a:t>Fifth level</a:t>
            </a:r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F445C7F-AE68-4F2B-8078-C9C94BAC3E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13F2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13F28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13F28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13F28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13F28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13F28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13F28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13F28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13F28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37675" y="1536633"/>
            <a:ext cx="923065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83">
                <a:solidFill>
                  <a:schemeClr val="dk2"/>
                </a:solidFill>
              </a:defRPr>
            </a:lvl1pPr>
            <a:lvl2pPr lvl="1" algn="r">
              <a:buNone/>
              <a:defRPr sz="1083">
                <a:solidFill>
                  <a:schemeClr val="dk2"/>
                </a:solidFill>
              </a:defRPr>
            </a:lvl2pPr>
            <a:lvl3pPr lvl="2" algn="r">
              <a:buNone/>
              <a:defRPr sz="1083">
                <a:solidFill>
                  <a:schemeClr val="dk2"/>
                </a:solidFill>
              </a:defRPr>
            </a:lvl3pPr>
            <a:lvl4pPr lvl="3" algn="r">
              <a:buNone/>
              <a:defRPr sz="1083">
                <a:solidFill>
                  <a:schemeClr val="dk2"/>
                </a:solidFill>
              </a:defRPr>
            </a:lvl4pPr>
            <a:lvl5pPr lvl="4" algn="r">
              <a:buNone/>
              <a:defRPr sz="1083">
                <a:solidFill>
                  <a:schemeClr val="dk2"/>
                </a:solidFill>
              </a:defRPr>
            </a:lvl5pPr>
            <a:lvl6pPr lvl="5" algn="r">
              <a:buNone/>
              <a:defRPr sz="1083">
                <a:solidFill>
                  <a:schemeClr val="dk2"/>
                </a:solidFill>
              </a:defRPr>
            </a:lvl6pPr>
            <a:lvl7pPr lvl="6" algn="r">
              <a:buNone/>
              <a:defRPr sz="1083">
                <a:solidFill>
                  <a:schemeClr val="dk2"/>
                </a:solidFill>
              </a:defRPr>
            </a:lvl7pPr>
            <a:lvl8pPr lvl="7" algn="r">
              <a:buNone/>
              <a:defRPr sz="1083">
                <a:solidFill>
                  <a:schemeClr val="dk2"/>
                </a:solidFill>
              </a:defRPr>
            </a:lvl8pPr>
            <a:lvl9pPr lvl="8" algn="r">
              <a:buNone/>
              <a:defRPr sz="1083">
                <a:solidFill>
                  <a:schemeClr val="dk2"/>
                </a:solidFill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99527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51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5A7CED-3CD9-4BC4-9C34-822AB56DC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1939FE-386B-493F-85FB-3CAD67B2F4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FC25A-FE3D-482E-9E43-0A72EA8B74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D88D1-5F33-4C7E-84F0-9F95496C4C91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610B-A360-4435-A2D6-5464FB9206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30789D-6BDD-41D4-8FA6-9625470D4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A4BDA-1EBE-43C8-A52A-EBA54B4DC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91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C055FDF8-CF16-4831-9956-FEDA0E4D57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780" y="2074321"/>
            <a:ext cx="3403618" cy="2269079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23D95CC-0617-4B3D-8C20-4EDB3AE514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452" y="2074321"/>
            <a:ext cx="2822948" cy="2269079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69987F52-655C-4B90-B30A-AF5E310B14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398" y="2074321"/>
            <a:ext cx="1692054" cy="2269079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602" y="2064024"/>
            <a:ext cx="2279376" cy="2279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5580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438400"/>
            <a:ext cx="6765181" cy="260622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Cases and rules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400" y="1828800"/>
            <a:ext cx="2286000" cy="3984886"/>
          </a:xfrm>
          <a:prstGeom prst="rect">
            <a:avLst/>
          </a:prstGeom>
        </p:spPr>
      </p:pic>
      <p:pic>
        <p:nvPicPr>
          <p:cNvPr id="5" name="Picture 2" descr="A drawing of the effigy of King John in Worcester Cathedral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20" y="4467101"/>
            <a:ext cx="1010919" cy="2375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upload.wikimedia.org/wikipedia/commons/thumb/8/89/Meister_von_San_Vitale_in_Ravenna.jpg/220px-Meister_von_San_Vitale_in_Ravenn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406" y="5410200"/>
            <a:ext cx="1057594" cy="143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79530" y="6116252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81800" y="6116253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Knowledge</a:t>
            </a:r>
          </a:p>
        </p:txBody>
      </p:sp>
    </p:spTree>
    <p:extLst>
      <p:ext uri="{BB962C8B-B14F-4D97-AF65-F5344CB8AC3E}">
        <p14:creationId xmlns:p14="http://schemas.microsoft.com/office/powerpoint/2010/main" val="1687296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46727" y="2411791"/>
            <a:ext cx="8573473" cy="3455609"/>
            <a:chOff x="193387" y="1378530"/>
            <a:chExt cx="10551967" cy="425305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F3F9AFA-C170-4635-B7ED-F3D9CB235093}"/>
                </a:ext>
              </a:extLst>
            </p:cNvPr>
            <p:cNvSpPr/>
            <p:nvPr/>
          </p:nvSpPr>
          <p:spPr>
            <a:xfrm>
              <a:off x="1792720" y="1604821"/>
              <a:ext cx="7250546" cy="3800475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463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3824D40-EC53-4775-9085-E98F0885E268}"/>
                </a:ext>
              </a:extLst>
            </p:cNvPr>
            <p:cNvSpPr/>
            <p:nvPr/>
          </p:nvSpPr>
          <p:spPr>
            <a:xfrm>
              <a:off x="193387" y="3297094"/>
              <a:ext cx="2493818" cy="45258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463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63" dirty="0">
                  <a:solidFill>
                    <a:prstClr val="black"/>
                  </a:solidFill>
                  <a:latin typeface="Calibri" panose="020F0502020204030204"/>
                </a:rPr>
                <a:t>AI systems and society</a:t>
              </a:r>
            </a:p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463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C55DD8-AD64-472C-B487-C0446BA76276}"/>
                </a:ext>
              </a:extLst>
            </p:cNvPr>
            <p:cNvSpPr/>
            <p:nvPr/>
          </p:nvSpPr>
          <p:spPr>
            <a:xfrm>
              <a:off x="4171084" y="1378530"/>
              <a:ext cx="2493818" cy="45258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63" dirty="0">
                  <a:solidFill>
                    <a:prstClr val="black"/>
                  </a:solidFill>
                  <a:latin typeface="Calibri" panose="020F0502020204030204"/>
                </a:rPr>
                <a:t>Building AI components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9202113-5AB0-4073-9A6C-258FCB6976D0}"/>
                </a:ext>
              </a:extLst>
            </p:cNvPr>
            <p:cNvSpPr/>
            <p:nvPr/>
          </p:nvSpPr>
          <p:spPr>
            <a:xfrm>
              <a:off x="8251536" y="3278767"/>
              <a:ext cx="2493818" cy="45258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63" dirty="0">
                  <a:solidFill>
                    <a:prstClr val="black"/>
                  </a:solidFill>
                  <a:latin typeface="Calibri" panose="020F0502020204030204"/>
                </a:rPr>
                <a:t>Building AI systems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13CD45D-1953-4CC2-AE46-0D6171DBDEC9}"/>
                </a:ext>
              </a:extLst>
            </p:cNvPr>
            <p:cNvSpPr/>
            <p:nvPr/>
          </p:nvSpPr>
          <p:spPr>
            <a:xfrm>
              <a:off x="4171084" y="5179005"/>
              <a:ext cx="2493818" cy="45258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63" dirty="0">
                  <a:solidFill>
                    <a:prstClr val="black"/>
                  </a:solidFill>
                  <a:latin typeface="Calibri" panose="020F0502020204030204"/>
                </a:rPr>
                <a:t>AI systems and humans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B89297-92A9-48FF-B22D-498C21CA24B8}"/>
                </a:ext>
              </a:extLst>
            </p:cNvPr>
            <p:cNvSpPr/>
            <p:nvPr/>
          </p:nvSpPr>
          <p:spPr>
            <a:xfrm>
              <a:off x="2245300" y="2739098"/>
              <a:ext cx="6096000" cy="14990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63" dirty="0">
                  <a:solidFill>
                    <a:prstClr val="black"/>
                  </a:solidFill>
                  <a:latin typeface="Calibri" panose="020F0502020204030204"/>
                </a:rPr>
                <a:t>Responsibility and accountability</a:t>
              </a:r>
            </a:p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63" dirty="0">
                  <a:solidFill>
                    <a:prstClr val="black"/>
                  </a:solidFill>
                  <a:latin typeface="Calibri" panose="020F0502020204030204"/>
                </a:rPr>
                <a:t>Explainability and transparency</a:t>
              </a:r>
            </a:p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63" dirty="0">
                  <a:solidFill>
                    <a:prstClr val="black"/>
                  </a:solidFill>
                  <a:latin typeface="Calibri" panose="020F0502020204030204"/>
                </a:rPr>
                <a:t>Human alignment and social awareness</a:t>
              </a:r>
            </a:p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63" dirty="0">
                  <a:solidFill>
                    <a:prstClr val="black"/>
                  </a:solidFill>
                  <a:latin typeface="Calibri" panose="020F0502020204030204"/>
                </a:rPr>
                <a:t>Generalizability and contextualization</a:t>
              </a:r>
            </a:p>
            <a:p>
              <a:pPr algn="ctr" defTabSz="74295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63" dirty="0">
                  <a:solidFill>
                    <a:prstClr val="black"/>
                  </a:solidFill>
                  <a:latin typeface="Calibri" panose="020F0502020204030204"/>
                </a:rPr>
                <a:t>Data and energy efficiency</a:t>
              </a:r>
            </a:p>
          </p:txBody>
        </p:sp>
      </p:grpSp>
      <p:sp>
        <p:nvSpPr>
          <p:cNvPr id="15" name="Title 14">
            <a:extLst>
              <a:ext uri="{FF2B5EF4-FFF2-40B4-BE49-F238E27FC236}">
                <a16:creationId xmlns:a16="http://schemas.microsoft.com/office/drawing/2014/main" id="{8F52252D-63EB-44D3-953D-AC093DBE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="1" dirty="0">
                <a:solidFill>
                  <a:srgbClr val="D13F28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NWO AI Research Agenda (AIREA-NL)</a:t>
            </a:r>
            <a:endParaRPr lang="en-NL" sz="3600" b="1" dirty="0">
              <a:solidFill>
                <a:srgbClr val="D13F28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983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77D93-E463-47FF-B76A-4580CAC4D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  Further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92BAF-16A7-4B0B-80B7-29506FCBE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854" y="2133600"/>
            <a:ext cx="6720946" cy="4495800"/>
          </a:xfrm>
        </p:spPr>
        <p:txBody>
          <a:bodyPr/>
          <a:lstStyle/>
          <a:p>
            <a:r>
              <a:rPr lang="en-US" dirty="0"/>
              <a:t>	</a:t>
            </a:r>
            <a:r>
              <a:rPr lang="nl-NL" dirty="0"/>
              <a:t>B. Verheij. </a:t>
            </a:r>
            <a:r>
              <a:rPr lang="nl-NL" i="1" dirty="0"/>
              <a:t>Arguments for Good Artiﬁcial Intelligence</a:t>
            </a:r>
            <a:r>
              <a:rPr lang="nl-NL" dirty="0"/>
              <a:t>. University of Groningen, Groningen, 2018. </a:t>
            </a:r>
            <a:r>
              <a:rPr lang="en-US" dirty="0"/>
              <a:t>Inaugural lecture.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www.ai.rug.nl/~verheij/oratie</a:t>
            </a:r>
            <a:endParaRPr lang="en-US" u="sng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  <a:p>
            <a:r>
              <a:rPr lang="en-US" dirty="0"/>
              <a:t>	</a:t>
            </a:r>
            <a:r>
              <a:rPr lang="nl-NL" dirty="0"/>
              <a:t>B. Verheij. </a:t>
            </a:r>
            <a:r>
              <a:rPr lang="nl-NL" i="1" dirty="0"/>
              <a:t>Artiﬁcial Intelligence as Law</a:t>
            </a:r>
            <a:r>
              <a:rPr lang="nl-NL" dirty="0"/>
              <a:t>. 17th International Conference on Artiﬁcial Intelligence and Law (ICAIL 2019). June 17-21, 2019 (Montreal, Canada), Presidential address, 2019.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www.ai.rug.nl/~verheij/icail2019</a:t>
            </a:r>
            <a:endParaRPr lang="en-US" u="sng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nl-NL" dirty="0"/>
          </a:p>
        </p:txBody>
      </p:sp>
      <p:pic>
        <p:nvPicPr>
          <p:cNvPr id="4" name="Picture 2" descr="http://www.ai.rug.nl/~verheij/oratie/omslag.jpg">
            <a:extLst>
              <a:ext uri="{FF2B5EF4-FFF2-40B4-BE49-F238E27FC236}">
                <a16:creationId xmlns:a16="http://schemas.microsoft.com/office/drawing/2014/main" id="{A3F242C5-E98B-4EE1-8D6D-55EBEED22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5168"/>
            <a:ext cx="2727854" cy="379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6DBA03-E106-45FC-97AC-4C5B5BAEE7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158" y="-8330"/>
            <a:ext cx="1923288" cy="192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97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apple">
            <a:extLst>
              <a:ext uri="{FF2B5EF4-FFF2-40B4-BE49-F238E27FC236}">
                <a16:creationId xmlns:a16="http://schemas.microsoft.com/office/drawing/2014/main" id="{D9F0934F-5B59-4051-9038-E871773D3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984" y="249038"/>
            <a:ext cx="1108133" cy="110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facebook">
            <a:extLst>
              <a:ext uri="{FF2B5EF4-FFF2-40B4-BE49-F238E27FC236}">
                <a16:creationId xmlns:a16="http://schemas.microsoft.com/office/drawing/2014/main" id="{08B255DC-5798-41AD-BEA3-BF9F50547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787" y="2905417"/>
            <a:ext cx="800223" cy="80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9F2662FE-969C-4B08-A12D-654FBF88EA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959" y="3982838"/>
            <a:ext cx="920158" cy="920158"/>
          </a:xfrm>
          <a:prstGeom prst="rect">
            <a:avLst/>
          </a:prstGeom>
        </p:spPr>
      </p:pic>
      <p:pic>
        <p:nvPicPr>
          <p:cNvPr id="1036" name="Picture 12" descr="Afbeeldingsresultaat voor amazon">
            <a:extLst>
              <a:ext uri="{FF2B5EF4-FFF2-40B4-BE49-F238E27FC236}">
                <a16:creationId xmlns:a16="http://schemas.microsoft.com/office/drawing/2014/main" id="{91EC0715-4588-4817-9EF1-BAB6CE2E3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846" y="1563308"/>
            <a:ext cx="1994407" cy="123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477896A8-B788-4B26-8C02-E12AA129C6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5787" y="5278238"/>
            <a:ext cx="893962" cy="893962"/>
          </a:xfrm>
          <a:prstGeom prst="rect">
            <a:avLst/>
          </a:prstGeom>
        </p:spPr>
      </p:pic>
      <p:pic>
        <p:nvPicPr>
          <p:cNvPr id="1040" name="Picture 16" descr="Afbeeldingsresultaat voor humans need not apply kaplan">
            <a:extLst>
              <a:ext uri="{FF2B5EF4-FFF2-40B4-BE49-F238E27FC236}">
                <a16:creationId xmlns:a16="http://schemas.microsoft.com/office/drawing/2014/main" id="{504A9A49-B56C-4A87-A7E7-EE269B323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22433"/>
            <a:ext cx="2830513" cy="422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2D5131D9-C577-4A80-9CA3-BD81469A73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87358" y="1600200"/>
            <a:ext cx="3886200" cy="327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513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C9BC69-BCF8-4308-9CE1-5395A82E19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46" t="18547" r="9231" b="17179"/>
          <a:stretch/>
        </p:blipFill>
        <p:spPr>
          <a:xfrm>
            <a:off x="368840" y="838200"/>
            <a:ext cx="9168319" cy="4953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18227EA-F0F6-4DB1-84D2-D5F51B81F6D9}"/>
              </a:ext>
            </a:extLst>
          </p:cNvPr>
          <p:cNvSpPr/>
          <p:nvPr/>
        </p:nvSpPr>
        <p:spPr bwMode="auto">
          <a:xfrm>
            <a:off x="609600" y="1143000"/>
            <a:ext cx="1219200" cy="228600"/>
          </a:xfrm>
          <a:prstGeom prst="rect">
            <a:avLst/>
          </a:prstGeom>
          <a:ln w="38100" cap="flat" cmpd="sng" algn="ctr">
            <a:solidFill>
              <a:schemeClr val="bg1"/>
            </a:solidFill>
            <a:prstDash val="solid"/>
            <a:round/>
            <a:headEnd type="none" w="sm" len="sm"/>
            <a:tailEnd type="diamond" w="lg" len="lg"/>
          </a:ln>
          <a:effectLst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42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algn="ctr"/>
            <a:r>
              <a:rPr lang="en-US" b="1" dirty="0"/>
              <a:t>Good AI requires</a:t>
            </a:r>
          </a:p>
          <a:p>
            <a:pPr algn="ctr"/>
            <a:r>
              <a:rPr lang="en-US" b="1" dirty="0">
                <a:solidFill>
                  <a:srgbClr val="0070C0"/>
                </a:solidFill>
              </a:rPr>
              <a:t>good answers</a:t>
            </a:r>
          </a:p>
          <a:p>
            <a:pPr algn="ctr"/>
            <a:r>
              <a:rPr lang="en-US" b="1" dirty="0">
                <a:solidFill>
                  <a:srgbClr val="00B0F0"/>
                </a:solidFill>
              </a:rPr>
              <a:t>good reasons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good choices</a:t>
            </a:r>
          </a:p>
        </p:txBody>
      </p:sp>
      <p:sp>
        <p:nvSpPr>
          <p:cNvPr id="4" name="AutoShape 2" descr="data:image/jpeg;base64,/9j/4AAQSkZJRgABAQAAAQABAAD/2wCEAAkGBxQSEhQSDxQUFRUXFRcUFRYYGRQWGhgXFRcWFxYUGBgYHSkgHBonHRcXIjEhJSktLi4uGR80ODUsOSgtLiwBCgoKDg0OGxAQGywlHyYsLCwsLDQyLCwsLCwsLS8sLywsLCwsLCwsNCwsLCwsNDQsLSwsLywsLCwsLDQsLCwsLP/AABEIALgBEQMBEQACEQEDEQH/xAAcAAEAAgMBAQEAAAAAAAAAAAAABgcDBAUCAQj/xABGEAABAwIDAwgFCQcEAgMBAAABAAIDBBEGEiEFMUEHEyJRYXGBkTJygqGxIzRSYpKis8HSFDNCU3Oy0RYkQ2PC8FTh8RX/xAAaAQEAAwEBAQAAAAAAAAAAAAAAAwQFAgEG/8QANBEBAAIBAgIGCQQCAwEAAAAAAAECAwQRITEFEkFRYbEUMjNxgZGh0fATIlLhFcEjNELx/9oADAMBAAIRAxEAPwC8UBAQEBAQEBAQEBAQEGntDakUAvNI1vYTqe4DUqSmK952rG6LJmx443vOyN1mPom6Qxvf2mzB+Z9yuU6OvPrTEfVQv0pSPUiZ+n9uVNj6Y+hHE3vzO/MKeOjqdsyrz0pknlWIYf8AXVT1Q/Zd+pdf4/F4/nwcf5PN4fnxbEOP5R6cUbu4ub8briejqdkykr0pk7ax+fN1qLHsDtJWvjPX6bfNuvuUF+j8kerMSs4+k8c+tEx9fz5JJQ18czc0L2vH1SDbv6lSvS1J2tGy/TJW8b1ndsrl2ICAgICAgICAgICAgICAgICAgICAgICAgIMFZVsiYXyuDWjeT8O09i6rS152rG8uL3rSOtadoQLbmNpJLspRzbfpn0z3cG/HuWrh0Fa8cnGe7sY2o6Stbhj4R39v9InI8uJc4kk7ySST3k71oRERG0MyZmZ3l5CDeg2NUP1ZDKe3K4DzKitnxV52hNXT5bcqyznDVX/If93/ACuPSsP8nfoef+M/Rp1Oy54/3kMjR1lrredrLuubHblaEdsGSvOs/JoEqVG909S6NwfG5zHDcWkg+7h2Ly1YtG1o3d1tNZ3rO0pph/HxFmVg03CVo/vaPiPJZufQduP5fZqafpGeWX5/dPYZmvaHMIc0i4INwR1grMmJidpa0TExvDIvHogICAgICAgICAgICAgICAgICAgINPa20WU8ZlkvlBANhc9I2GnipMWK2S3VrzRZs1cVOvbk5UOM6R297m+sx/xAKnnQ5o7PrCtHSOCe36S2qnElM2N0olY4Dg0guJO5tt9+9R102WbdXbZLbWYYpN4tEq225tqSqfmkNmj0GDc0fme1bWDBXFXaPmwNRqL5rb25dkNCGJz3BrAXOOgAFyfBS2mKxvKGtZtO0RxTPY2BSbOq3W/62nX2nf481m5ukOzHHxauDozfjln4R90voNkwwi0MbW9oFye9x1Kz75b39ad2piwY8fqRs3FGlEBBzdp7Ap5/3sTSfpDou+0NfNTY8+TH6soMumxZPWj7oNt7Akkd30pMrd+Q2zjuto73HvWjh19bcL8PHsZmfo+1eOPjHd2/2hrtNDoRoRxHYtBn7O3hjE8lI6xu6EnpM6r/AMTOo9m4+9VtTpq5Y35T3rem1NsM7c47lmPxPSBjXuqIwHDMBfpW9QdL3LHjTZZnaKy2J1OKIiZtDmz4/om7nvd3Mf8A+QCmjQ5p7PqinXYY7fokVDVCWNkrL5XtD230NnC4uqtqzWZrPYtUtFqxaO1nXLoQEBAQEBAQEBAQEBAQEBAQEEdx98zf60f94VzQ+2j4+Sj0l/1598ear1tvnhAQTnBG0KSNuU9CYjpOksM3Y124Ds0PesvW481p3518GvoMunpG3K3j/pvbUxxDHcQgynrHRb9o6nwCix6DJbjbh5p8vSWOvCnHyRmtxrVP9FzYx1NaCfN1/dZXaaHFXnxZ9+kM1uU7fni5E+2ah/pTyn23D3AqxGHHHKsfJXnPltztPza37dL/ADZPtv8A8rrqV7o+Tzr3/lPzlnh29Us9CeUd7i73OuFxbBinnWEldRlrytLr0OPqln7zJKO0ZXebdPcVWvoMVuW8LNOkM1fW2n6fnySzZGN6aazXkwv6n2ynufu87Kjl0WSnGOMeDQxa7FfhPCfH7onj7aNJM7/bgumBs6RtgwjqP0j2jzKu6KmWsfu5d3apa3JhvP7eff2f2hxKvqMPJKOnklHuy9ML/M6b+jH/AGhfO5/a298voMHsq+6HUUSUQEBAQEBAQEBAQEBAQEBAQEEdx98zf60f94VzQ+2j4+Sj0j/1598ear1tvnkt2Vg9tRTRzMkLHuDrggObo5w4WI3DiVn5dbOPLNZjePq08PR8ZcMXi20z8nF2tsGem1lZ0fpt6TfE8PGys4tTjy+rPHuVM2ly4fWjh39n573MU6u8ko9bVDsqaf8AcxPeOsCzftHT3qO+bHj9adkuPBkyepWZ8vm7UGBKp3pGJne4k/dBHvVa2vxRy3lbr0bmnntDOeTyf+bF9/8AwuP8jTulJ/jMn8oaVVgSrb6Ijf6r7H7wCkrr8M894R26PzRy2lHq+glhNp43x9WYEA9x3HwVmmSt/VndWvjvT1o2ahK7cvJKPXd2LhCpqbODebYf45Li462t3n4dqrZdXjx8N958FvFpMmTjttHi3MWYRZRU7JOcdI90gYdA1ti150bqb6DeVHp9VOa8xttGyXPpYxUid953RAlXVRe2FvmdN/Rj/tC+dz+1t75b2D2dfdDqKJKICAgICAgICAgICAgICAgIPL3AAk6AakngOtCZ2Vzi7FAqAYYR8lcEvO9xabi3U2/mtjSaT9P99ufd3MHW62MsdSnq9/eiqvs5a2CfmUPt/iPWDrPbW/Ox9JoP+vX4+btubcWOoVZbQzEWCQ/p0mVjr6sOjD2tt6Pdu7lo4NdNeGTj49rK1PR0W44uHh2f03NiYLhhs6b5Z/1h0B3N495v4KPNrb34V4R9fmmwdH48fG37p+nySdotoFSX31AQEHiaFrwWvAc06EEAg94K9iZid4eTETG0oViHk/jeC+jPNv35DfIewcW/DsV/Br7V4ZOMd/b/AGoZtBWeOPhPd2f02sL4Ijp7SVAEs2/rYw/VB3n6x8LLjUay2ThXhH1l3p9HWn7rcZ+ke5LlSXUJ5Wfmsf8AXb+HIr/R/tJ9yjr/AGce9VBK2GWsbAmNhaOkqbNsAyKTcDbRrH9R6juPxy9Xo545KfGGjptVHClvhKx1mNEQEBAQEBAQEBAQEBAQEBAQQnlC2yW2pmH0hmkP1f4WeNrnw61paDDvP6k/BkdJ6jb/AIo+P2QNarHEFrYJ+ZQ+3+I9YOs9tb87H0mh/wCvX4+buKstiAgICAgICAgICCEcrXzSL+u38ORX+j/aT7lLXezj3qnWwy9nwo9XFycbfNTAY5TeSGzSTvcw+g49uhB7u1Ymtwfp33jlLV0mbr12nnCXKmtiAgICAgICAgICAgICAgIKdxBUmSpmef5jgO5pyj3AL6HT06uKseD5bU36+W0+Plwc9TIXwlBa+CfmUPt/iPWDrPbW/Ox9JofYV+Pm7irLYgICAgICAgICAgg/K380i/rt/DkV/o72k+5S13s496qFsMwQSnk1qzHXMbwka+M+Wce9g81U11d8Mz3LOkttljxXMsNriAgICAgICAgICAgICAgIKU2gzLLIDvEjx5OK+kxzvSJ8IfJ5I2vaPGfNrErpw8kr16tnA/zGHuf+I9YOs9tb87H0eh9hX4+buqstiAgICAgICAgICCD8rfzSL+u38ORX+jvaT7lLXezj3/dVC2GYIO/gOMu2hT24OcfARvKr6udsNvztT6aP+Wv52LwWA2RAQEBAQEBAQEBAQEBAQEFW46oDFVOdboyjOD27njvvr7QW3osnWxbdscHz3SGLqZpnsnj90bJVxSeSUerawN8xh9v8R6wdZ7a352PotD7Cv52u8qy2ICAgICAgICAgIIPyt/NIv67fw5Ff6O9pPuUtd7OPf91ULYZggn3JNssulkqXDosbzbe1zrFxHcAB7SzukMkRWKd/Fe0OP903+C0VktIQEBAQEBAQEBAQEBAQEBBysR7GbVQlh0cOkx30Xf4O4qbT5pxX60cu1X1OnjNTqzz7FRV9I+F7o5Wlrm7x+YPEdq36XrevWrPB87fHalprbm1iV05W5gQ/7GH2/wAR6wtZ7a3w8n0Wi9hX87W7iOqfFTvkitmblOouLZgDp3EqhmvNKTaEme9qY5tXmhIxhVdcX2D+pUfTb90M703L4fL+3tuNKrjzJ9h/6176bbugjXZe3b5T92xDjqUH5SKNw45S5p8L3C7rre+Hca+3bVL9kbUjqY+ciOl7EHRzXDe1w4H/APQrtbxaN4aGLLXLXrVby6SOVt7b0dK0Z7ue6+RjbXNt510DR1n3qPJkrjjeUGbPXFHHn3IrJjic+jHE3vzv94LVTnW90KU6+/dHmwOxnVf9I9h361z6bfuhxOuy9m3yn7vBxhVfSi+wf1Lz02/dDz03L4fL+1hUL3GOMv8ASLGl3DpEC+netGszMRMtakzNYmeaG8rh/wBrEP8AvH4ci0ejvaT7lTXepHv+6qVsMx0dg7Flq5RFCPXefRY36R/IcVFlzVxV61v/AK7x47ZLbVXjsfZrKaFkMQs1ot2k8XHtJ1WBkyTktNp7W1jpFKxWG6uHYgICAgICAgICAgICAgICAgjWPqBslI95aC+Ozmu4gZhmF+q19Fb0WSa5YjfhKlrscWxTbbjCpiVuMJafJrU5qPLxZI9v2jn/APJYuvrtl374j7Nzo62+Hbumfv8A7SaqgEjHMduc0tPcRZUbVi0bSuWrFomJVVtXZr6eQxyD1XcHDrH+OCxcmOcdtpYeXFbHbaWmuEYg7OEdoGGpaL9CW0bhwuf3bu/Mbe2rekybW6vZKxpMnUyR3Tw+32+KzCVptpUe1K81Ez5juceh2Rj0B5a97isfUZOvdgZcn6l5v8vd+cWsoXAg62G9jOqZBcfJtILzw9Qdp9wU+DDOS3gn0+CclvDtWeFrttXPK/VaU8Xa+Q+ADR/cVp9HV42t8Gfr7erHxVsStRnr9w5s1lPTxMY0NORpfYb3lozOPWbr53Nkm95mZbmKkUpERDpqJIICAgICAgICAgICAgICAgICDX2hTCWN8Z3Pa5h9oELqlpraLR2OL1i9ZrPaoiVhaS12haS0jqINiPNfSxMTG8PmdpidpTDkw2lknfA46Stu312XNvFpP2Vn9IY96ReOz/bQ6PydW80nt84/Pos9ZDZYKyjZK3LK0OHUR7x1HtXNqVtG1oc3pW8bWjdwpsF05Ohkb2BwI+8CVWnR4571WdDjnvYTgaHhJL9z9K89Cp3y59Ap3z9Ps+f6Gj0IllBBBB6GhBuDu6wva6OtZ3iZPQKd8/RJKyn5yN8dy3M1zcw3jMCLi/HVWpjeFy9etWYRoYFi/myfc/SqnoVe+VP0CnfP0exgaHjJL5s/SnoVO+T0CnfP0+zYp8HUzTch7/Wdp90BdV0mOPF3XRYo58Xdghaxoaxoa0bgBYBWYiIjaFqKxEbQyL16pLH+0+frZC03bHaFvsXzH7Rd5Bbujx9TFHjx/PgxtTfr5J8OH58XMw/Q8/Uww8HSNzeqDmf90FS5r9THNvBHjr1rxV+gAvnW6ICAgICAgICAgICAgICAgICAgIKl5RdlczU840dCbp9zxYPHwd4lbWhy9fH1Z5x5MTXYupk60cp80Zpal0T2yRmzmODmntGvkrlqxaJrPKVWszWYtHOF4bD2oyqhZNHucNRxa4ek09xXzuXHOO81l9DiyRkpFodBRpBBz9tUsskdqeYwyDVrrNcD9VwIOnaNR27lJitWtv3xvCLLW9q/sttKtdp7f2lTv5ueVzXcOhFZw62nLYha+PBpskb1jzZGTUanHPVtP0j7NT/WNb/PP2Yv0qT0PD/HzR+mZ/5eX2dPYe1Np1bssMrsoPSkLIw1vecup7BqoM2LTYo3tHw47+abDl1WWdqz8do28llUMDmMa18jpHAavcGgk9zRYDs+KybTEzvEbeDYpWaxtM7+LYXLoQR7G+3xSU5LT8q+7Ih221f3NGvfYcVZ0uH9W+3ZHNBqM36dPHsUit5jLD5J9kXdJVOGg+Sj7zYvPlYeJWZ0hl4Rjj3yv6LHxm8+6FmLLaIgICAgICAgICAgICAgICAgICAg5GKdjCrp3RaBw6Ubup43eB1B7CpsGacV4t2dqDUYYy06vyUjUROY5zHgtc0lrgd4I0IX0ETExvDCmsxO0u3g/Exopeld0LyOcaN44CRo6x1cR3BV9Vp4zV4c45LOmzzit4Tz+65aWpbIxskbg5rhdrhqCCsK1ZrO0821W0WjeGVePWCtq2QsdJK4NY0XJP8A7qeFl1Ss3nq15ub3ilZtbk4ztuUFUzJJLC5p/hks33PsQe1T/oZ8c7xE/BX/AF9PljaZiff/AG5cWGdmNfnMjCODHTNLB77nuJKmnU6mY22+nFFGl00Tvv8AXg6r8T0MADGzRBo0DYxmA+wCAFDGmz3nfqz8f7SzqsFI260fD+ndY8OALSCCLgjUEHcQq3Jaid3pBpbX2pHTROlmdZo83Hg1o4krvHjtkt1auL3iletKkMRbafWTGWTQbmM3hjeDR28SeJ8Fv4cMYqdWGNlyzkt1pa+ydnPqZmQxDpONr8Gji49gC6yZIx1m0uaUm9orC+dk7PZTwshjHRY2w7eJce0m58V89kvN7Tae1t0pFKxWG2uHYgICAgICAgICAgICAgICAgICAgIITj7CXPg1FOPlWjptH/I0dX1wPMadSv6PVdT9luXko6rTdf8AfXn5qpd293/0thlu1hjFM1E7odOIm7oidPWaf4XfHiq+fTVzRx596fBnti5cu5bOwMTU9WPkn2fbWN2jx4cR2i4WPm0+TFP7o4d/Y1cWemTlPw7XvEuxRWQ80XuZ0g4EWOovYOB3jXs4LzBmnFfrRG7zUYYzU6u+yuq/AlXGeg1so62OAPi19vddatNditz4fngyb6HNXlG/54ueMLVl7fs0l/ZHvvZS+lYf5Qi9Fzfxn6Ors3AFTIRz2SFvG5D3eAbp71Dk1+Ovq8U+PQZbetw+s/nxWVsigFPCyFrnODG5QXWvx6v/AG1lkZMnXvNp7WvixxjpFY7HHxHjOnpLtvzsvCNh3H67tzfj2KbDpMmXjyjvR5tTTHw5z3Km29tyark5yd270GC4awdTR19Z3nyWziw1xV2qy8mW2Sd7NGngdI5rI2lznGzWjUkngFJa0VjeeTiImZ2hcuCcLijjzPsZnjpuG5o3823sHE8T4LD1WonLbhyjl92tp8H6dePNJlVWRAQEBAQEBAQEBAQEBAQEBAQEBAQEBBDcY4IZU3mp7Mm4jc2T1up31vNXdNrJx/ttxjyU9RpYv+6vCfNVNdRSQPMczHMeODh7wdxHaNFsUvW8b1neGZas1na0bSwtcQQQSCNQRoQesFdPEj2ZjmshsOcErRwlGb7ws7zJVXJo8V+zb3LFNVlr27+9IqblSP8Ay03ix/5Ob+arW6N7rfRPXXd9WyeVCL/48v2mf5XH+Nt/KHfp1f4z9GlV8qL/APhp2jte8n7rQPipK9HR/wCrOLa6f/NUa2rjCsqLh8pa0/wRjIPMdI+JKtY9Lipyj58Va+oyX5z8nCVhC39jbHmqn5Kdhcf4nbmt7XO4d2/qUeTNTHG9pd48dsk7VhbuE8JRUQzenMRZ0hG76rBwHvPuGLqNTbNO3KO5q4NPXHx5ykarLAgICAgICAgICAgICAgICAgICAgICAgICDS2rsmGpZkqI2vHC+8drXDUHuXePJbHO9Z2cXx1vG1oQHbHJk4XdRy3H0JND3B7Rr4jxWjj6R7Lx8vso5NDP/ifmiG0MNVcP7ynkt9Jozt77suB4q7TUYr8rR5Kl8OSvOJ83JJtodCpkW5devd3qNpcbMBceoAk+QXk8OMkceTt7OwjWTWywOaPpSfJjydr5BV76rDTnb5cU1NPktyj/SZbF5M2Ns6skLz9Bl2t7i70j4WVHJ0haeFI2W8eijneU6o6NkTAyJjWNG5rQAFQtabTvad5Xa1isbRDOuXQgICAgICAgICAgICAgICAgICAgICAgICAgICAgxS07Xem1ru8A/FexMxyeTETzYRsyH+TF9hn+F1+pfvl51K9zYjiDdGgDuAHwXG72I2e0etDbO2IaSPnal4Yy4bezjqdws0E8CgxbCxDT1gc6kk5wMIDjle2xIuB0gLoOogICAgICAgICAgICAgICAgICAgICD4SgrOn5YYTNlfA5sWZw50PzHKL5XBgZxsNL6XQatbyztzWp6Vzh1ySBh+y0Ot5oJPgbHjNol8fNmKVjc5bmD2ubexLXWG4kXBHEb0HNxbyox0c8lOyAyujsHOLwxty0OsNCTa9uCDhQ8tDidaRhHZMb/2IJzSYzhl2fJXxtdlja7NG6wcHsH7u4uNSW2P1h3IIjByzR2cZaVzSAMgbI1wJ4hxLRlHaL9yDWh5Z3ZunSDLfXLKS4DxZYnyQWHBiimdRiuL8sBbcl28G+UsIF+lm0sL3O5BA9ocs7A60FMXN+lJIGE+y0O+KDbw7youqefc+nYyOCnkqHuEhd6FsrLZRq4n3IILjXHj9pRxxmJsTWOLyGvL8zrZR/CLWBd5oOryW4tdC6Oghga900+ZzzIQQCAHHKGn0WMJ3oJjiTlUpqZ7o4GGoe02cWkNjBG8Z9bnuBHag41LyydO09IWt45JLuHsuaAfMIJriDF0VPQiujHOsfk5toOXPzh6yDawud3BBDTyzMyE/sjucvYN5wFtrby7LcG/ANPegl+A8Tv2hC+Z8IiDZDG2zs+awBJ9EW3280EmQEBAQEBAQEBAQEBAQEBAQR/Hu0/2agqZAbO5ssYfrSdBpHcXX8EFQ8lGH46urdz7A+KKPMWncXOIawEcR6Rt9VBN+V6Gnp9niOOGJjnysazKxjcob03EWGmjcvtII5ySyRUsdXtCpdljYGwtO8knpua0cSfk9EGVuPedmednbLje9xL3OLOckcSfSfzbdPtFBG8ebcqKl8bKumZTvjDjlDHMc4PtYuza26OneUHV2of2XYNPDudVzGZw/629Jp+7D5oO7yJbEYY5qqRjXHOI4y4AloYLvLb7rlwHsoNLl0dHz1M1oHOc3IXkWvkLmiO/ZcSW8UGpLsCpk2FTGFrngTyTvjbcuLHZ2tcGj0uuw+lfgg42DcYf/AM/Ox9NFKHOu4uGWRulsuYg6fVI3k9aC6sJ7bp6+Ay07A0XySMc1oLXCxym2hGoIKCj8bVP7VtKYQgayiniA0HRIjFu91z4oLL5Satuz9nMhpwGveG07XAAODGs6br77kDLf6yCsMF7chopjNNT8+4ACIZg0MP8AE6xabu3AHhr1oM2O8Ut2jLHK2HmsjCw9IOLtbi5AGg/MoN3F9Q6PZ+zKM7+adVPB3jnXO5q/g5/kgm/JXhOnNC2epgikfK5zgZGNfZgOVoGYGwOUn2kE/wBn0EUDObp42RsuSGsaGtBcbkgDTUoNlAQEBAQEBAQEBAQEBAQEBBVnLptTLHT0wOr3OlcOxgytv3lxPsoN/kT2bzdG+cjWaQ2P1Iug373OeaCL8t+1A+qipwdIo8x9aU8fZa3zQa2I9jSxbFoC1riwvfUTWB0MovE53UAw5bnjbrQa2BMeGgifBHTCZ0kmdpDi1xJa1uUgNcSNNLdZQcTbFXNtCuJlGWaWRsWSxGQ3EYbY66W1vxug73K1VN/a2U0f7ulhZEB1EgOP3ebHgg2cMcpraKkZTMpg5zM3SMtg5z3FxcRlvvO6/Deg1dj4drNs1RqKkOZG4gySkFoyjdHCDv00FrgbySd4SfbnKUaCqfSRU8boYcsTBmdG6zWNuL2IIBuN3BBEcX4uO1TGyKka17XXBZeWV+hGW7Wg5db211A6kE/wrs9+yNk1E9RZspDpi246JyhsUZO697X7XW4IK+5Ktn/tG0oiekIg6dx36t0aT253NPggn3LTsWWeCGaFrn8y5+drQScsgb07DUgFgv61+tBDMEcogoITTyQNlbmL2uDg1wzWuDcG/egm+DseSbRqhDHTMjiaxz3vLi82Fg0CzQAS5zevQHwCtcfVxq9pzCM3+UbTxD1LRgDvfmPig/Qey6JsEMULPRjY2MdzQB+SCM7fxNNFUc1CIwA7Ic4cczskb9XBwEbLSNGYg6g6aAEJTQVIlijlAID2NeAd4zAGx7dUGdAQEBAQEBAQEBAQEBAQEHh8QO8A94BQemtA0GiDy6Fp1LQfAIPVuCDFFSsabsY1p6w0A+5B7LGjWw692qCgY8OVlZtAST01Qxk1Tne58bwGxl+Ygkiwszo+SC+jRx3zZGX68rb+dkGdBinpmP0e1rvWAPxQIKZjPQY1vqgD4IMjmgixAI6jqg8siaPRaB3ABB7Qa0lBE43dHGT1lrSfMhBnYwAWaAB1DRB55lu/K3yCDIg59dsWCZ2eWMOJAa7eMzRchrwDZ7dTo641KDfAQfUBAQEBAQEBB//Z"/>
          <p:cNvSpPr>
            <a:spLocks noChangeAspect="1" noChangeArrowheads="1"/>
          </p:cNvSpPr>
          <p:nvPr/>
        </p:nvSpPr>
        <p:spPr bwMode="auto">
          <a:xfrm>
            <a:off x="536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data:image/jpeg;base64,/9j/4AAQSkZJRgABAQAAAQABAAD/2wCEAAkGBxQSEhQSDxQUFRUXFRcUFRYYGRQWGhgXFRcWFxYUGBgYHSkgHBonHRcXIjEhJSktLi4uGR80ODUsOSgtLiwBCgoKDg0OGxAQGywlHyYsLCwsLDQyLCwsLCwsLS8sLywsLCwsLCwsNCwsLCwsNDQsLSwsLywsLCwsLDQsLCwsLP/AABEIALgBEQMBEQACEQEDEQH/xAAcAAEAAgMBAQEAAAAAAAAAAAAABgcDBAUCAQj/xABGEAABAwIDAwgFCQcEAgMBAAABAAIDBBEGEiEFMUEHEyJRYXGBkTJygqGxIzRSYpKis8HSFDNCU3Oy0RYkQ2PC8FTh8RX/xAAaAQEAAwEBAQAAAAAAAAAAAAAAAwQFAgEG/8QANBEBAAIBAgIGCQQCAwEAAAAAAAECAwQRITEFEkFRYbEUMjNxgZGh0fATIlLhFcEjNELx/9oADAMBAAIRAxEAPwC8UBAQEBAQEBAQEBAQEGntDakUAvNI1vYTqe4DUqSmK952rG6LJmx443vOyN1mPom6Qxvf2mzB+Z9yuU6OvPrTEfVQv0pSPUiZ+n9uVNj6Y+hHE3vzO/MKeOjqdsyrz0pknlWIYf8AXVT1Q/Zd+pdf4/F4/nwcf5PN4fnxbEOP5R6cUbu4ub8briejqdkykr0pk7ax+fN1qLHsDtJWvjPX6bfNuvuUF+j8kerMSs4+k8c+tEx9fz5JJQ18czc0L2vH1SDbv6lSvS1J2tGy/TJW8b1ndsrl2ICAgICAgICAgICAgICAgICAgICAgICAgIMFZVsiYXyuDWjeT8O09i6rS152rG8uL3rSOtadoQLbmNpJLspRzbfpn0z3cG/HuWrh0Fa8cnGe7sY2o6Stbhj4R39v9InI8uJc4kk7ySST3k71oRERG0MyZmZ3l5CDeg2NUP1ZDKe3K4DzKitnxV52hNXT5bcqyznDVX/If93/ACuPSsP8nfoef+M/Rp1Oy54/3kMjR1lrredrLuubHblaEdsGSvOs/JoEqVG909S6NwfG5zHDcWkg+7h2Ly1YtG1o3d1tNZ3rO0pph/HxFmVg03CVo/vaPiPJZufQduP5fZqafpGeWX5/dPYZmvaHMIc0i4INwR1grMmJidpa0TExvDIvHogICAgICAgICAgICAgICAgICAgINPa20WU8ZlkvlBANhc9I2GnipMWK2S3VrzRZs1cVOvbk5UOM6R297m+sx/xAKnnQ5o7PrCtHSOCe36S2qnElM2N0olY4Dg0guJO5tt9+9R102WbdXbZLbWYYpN4tEq225tqSqfmkNmj0GDc0fme1bWDBXFXaPmwNRqL5rb25dkNCGJz3BrAXOOgAFyfBS2mKxvKGtZtO0RxTPY2BSbOq3W/62nX2nf481m5ukOzHHxauDozfjln4R90voNkwwi0MbW9oFye9x1Kz75b39ad2piwY8fqRs3FGlEBBzdp7Ap5/3sTSfpDou+0NfNTY8+TH6soMumxZPWj7oNt7Akkd30pMrd+Q2zjuto73HvWjh19bcL8PHsZmfo+1eOPjHd2/2hrtNDoRoRxHYtBn7O3hjE8lI6xu6EnpM6r/AMTOo9m4+9VtTpq5Y35T3rem1NsM7c47lmPxPSBjXuqIwHDMBfpW9QdL3LHjTZZnaKy2J1OKIiZtDmz4/om7nvd3Mf8A+QCmjQ5p7PqinXYY7fokVDVCWNkrL5XtD230NnC4uqtqzWZrPYtUtFqxaO1nXLoQEBAQEBAQEBAQEBAQEBAQEEdx98zf60f94VzQ+2j4+Sj0l/1598ear1tvnhAQTnBG0KSNuU9CYjpOksM3Y124Ds0PesvW481p3518GvoMunpG3K3j/pvbUxxDHcQgynrHRb9o6nwCix6DJbjbh5p8vSWOvCnHyRmtxrVP9FzYx1NaCfN1/dZXaaHFXnxZ9+kM1uU7fni5E+2ah/pTyn23D3AqxGHHHKsfJXnPltztPza37dL/ADZPtv8A8rrqV7o+Tzr3/lPzlnh29Us9CeUd7i73OuFxbBinnWEldRlrytLr0OPqln7zJKO0ZXebdPcVWvoMVuW8LNOkM1fW2n6fnySzZGN6aazXkwv6n2ynufu87Kjl0WSnGOMeDQxa7FfhPCfH7onj7aNJM7/bgumBs6RtgwjqP0j2jzKu6KmWsfu5d3apa3JhvP7eff2f2hxKvqMPJKOnklHuy9ML/M6b+jH/AGhfO5/a298voMHsq+6HUUSUQEBAQEBAQEBAQEBAQEBAQEEdx98zf60f94VzQ+2j4+Sj0j/1598ear1tvnkt2Vg9tRTRzMkLHuDrggObo5w4WI3DiVn5dbOPLNZjePq08PR8ZcMXi20z8nF2tsGem1lZ0fpt6TfE8PGys4tTjy+rPHuVM2ly4fWjh39n573MU6u8ko9bVDsqaf8AcxPeOsCzftHT3qO+bHj9adkuPBkyepWZ8vm7UGBKp3pGJne4k/dBHvVa2vxRy3lbr0bmnntDOeTyf+bF9/8AwuP8jTulJ/jMn8oaVVgSrb6Ijf6r7H7wCkrr8M894R26PzRy2lHq+glhNp43x9WYEA9x3HwVmmSt/VndWvjvT1o2ahK7cvJKPXd2LhCpqbODebYf45Li462t3n4dqrZdXjx8N958FvFpMmTjttHi3MWYRZRU7JOcdI90gYdA1ti150bqb6DeVHp9VOa8xttGyXPpYxUid953RAlXVRe2FvmdN/Rj/tC+dz+1t75b2D2dfdDqKJKICAgICAgICAgICAgICAgIPL3AAk6AakngOtCZ2Vzi7FAqAYYR8lcEvO9xabi3U2/mtjSaT9P99ufd3MHW62MsdSnq9/eiqvs5a2CfmUPt/iPWDrPbW/Ox9JoP+vX4+btubcWOoVZbQzEWCQ/p0mVjr6sOjD2tt6Pdu7lo4NdNeGTj49rK1PR0W44uHh2f03NiYLhhs6b5Z/1h0B3N495v4KPNrb34V4R9fmmwdH48fG37p+nySdotoFSX31AQEHiaFrwWvAc06EEAg94K9iZid4eTETG0oViHk/jeC+jPNv35DfIewcW/DsV/Br7V4ZOMd/b/AGoZtBWeOPhPd2f02sL4Ijp7SVAEs2/rYw/VB3n6x8LLjUay2ThXhH1l3p9HWn7rcZ+ke5LlSXUJ5Wfmsf8AXb+HIr/R/tJ9yjr/AGce9VBK2GWsbAmNhaOkqbNsAyKTcDbRrH9R6juPxy9Xo545KfGGjptVHClvhKx1mNEQEBAQEBAQEBAQEBAQEBAQQnlC2yW2pmH0hmkP1f4WeNrnw61paDDvP6k/BkdJ6jb/AIo+P2QNarHEFrYJ+ZQ+3+I9YOs9tb87H0mh/wCvX4+buKstiAgICAgICAgICCEcrXzSL+u38ORX+j/aT7lLXezj3qnWwy9nwo9XFycbfNTAY5TeSGzSTvcw+g49uhB7u1Ymtwfp33jlLV0mbr12nnCXKmtiAgICAgICAgICAgICAgIKdxBUmSpmef5jgO5pyj3AL6HT06uKseD5bU36+W0+Plwc9TIXwlBa+CfmUPt/iPWDrPbW/Ox9JofYV+Pm7irLYgICAgICAgICAgg/K380i/rt/DkV/o72k+5S13s496qFsMwQSnk1qzHXMbwka+M+Wce9g81U11d8Mz3LOkttljxXMsNriAgICAgICAgICAgICAgIKU2gzLLIDvEjx5OK+kxzvSJ8IfJ5I2vaPGfNrErpw8kr16tnA/zGHuf+I9YOs9tb87H0eh9hX4+buqstiAgICAgICAgICCD8rfzSL+u38ORX+jvaT7lLXezj3/dVC2GYIO/gOMu2hT24OcfARvKr6udsNvztT6aP+Wv52LwWA2RAQEBAQEBAQEBAQEBAQEFW46oDFVOdboyjOD27njvvr7QW3osnWxbdscHz3SGLqZpnsnj90bJVxSeSUerawN8xh9v8R6wdZ7a352PotD7Cv52u8qy2ICAgICAgICAgIIPyt/NIv67fw5Ff6O9pPuUtd7OPf91ULYZggn3JNssulkqXDosbzbe1zrFxHcAB7SzukMkRWKd/Fe0OP903+C0VktIQEBAQEBAQEBAQEBAQEBBysR7GbVQlh0cOkx30Xf4O4qbT5pxX60cu1X1OnjNTqzz7FRV9I+F7o5Wlrm7x+YPEdq36XrevWrPB87fHalprbm1iV05W5gQ/7GH2/wAR6wtZ7a3w8n0Wi9hX87W7iOqfFTvkitmblOouLZgDp3EqhmvNKTaEme9qY5tXmhIxhVdcX2D+pUfTb90M703L4fL+3tuNKrjzJ9h/6176bbugjXZe3b5T92xDjqUH5SKNw45S5p8L3C7rre+Hca+3bVL9kbUjqY+ciOl7EHRzXDe1w4H/APQrtbxaN4aGLLXLXrVby6SOVt7b0dK0Z7ue6+RjbXNt510DR1n3qPJkrjjeUGbPXFHHn3IrJjic+jHE3vzv94LVTnW90KU6+/dHmwOxnVf9I9h361z6bfuhxOuy9m3yn7vBxhVfSi+wf1Lz02/dDz03L4fL+1hUL3GOMv8ASLGl3DpEC+netGszMRMtakzNYmeaG8rh/wBrEP8AvH4ci0ejvaT7lTXepHv+6qVsMx0dg7Flq5RFCPXefRY36R/IcVFlzVxV61v/AK7x47ZLbVXjsfZrKaFkMQs1ot2k8XHtJ1WBkyTktNp7W1jpFKxWG6uHYgICAgICAgICAgICAgICAgjWPqBslI95aC+Ozmu4gZhmF+q19Fb0WSa5YjfhKlrscWxTbbjCpiVuMJafJrU5qPLxZI9v2jn/APJYuvrtl374j7Nzo62+Hbumfv8A7SaqgEjHMduc0tPcRZUbVi0bSuWrFomJVVtXZr6eQxyD1XcHDrH+OCxcmOcdtpYeXFbHbaWmuEYg7OEdoGGpaL9CW0bhwuf3bu/Mbe2rekybW6vZKxpMnUyR3Tw+32+KzCVptpUe1K81Ez5juceh2Rj0B5a97isfUZOvdgZcn6l5v8vd+cWsoXAg62G9jOqZBcfJtILzw9Qdp9wU+DDOS3gn0+CclvDtWeFrttXPK/VaU8Xa+Q+ADR/cVp9HV42t8Gfr7erHxVsStRnr9w5s1lPTxMY0NORpfYb3lozOPWbr53Nkm95mZbmKkUpERDpqJIICAgICAgICAgICAgICAgICDX2hTCWN8Z3Pa5h9oELqlpraLR2OL1i9ZrPaoiVhaS12haS0jqINiPNfSxMTG8PmdpidpTDkw2lknfA46Stu312XNvFpP2Vn9IY96ReOz/bQ6PydW80nt84/Pos9ZDZYKyjZK3LK0OHUR7x1HtXNqVtG1oc3pW8bWjdwpsF05Ohkb2BwI+8CVWnR4571WdDjnvYTgaHhJL9z9K89Cp3y59Ap3z9Ps+f6Gj0IllBBBB6GhBuDu6wva6OtZ3iZPQKd8/RJKyn5yN8dy3M1zcw3jMCLi/HVWpjeFy9etWYRoYFi/myfc/SqnoVe+VP0CnfP0exgaHjJL5s/SnoVO+T0CnfP0+zYp8HUzTch7/Wdp90BdV0mOPF3XRYo58Xdghaxoaxoa0bgBYBWYiIjaFqKxEbQyL16pLH+0+frZC03bHaFvsXzH7Rd5Bbujx9TFHjx/PgxtTfr5J8OH58XMw/Q8/Uww8HSNzeqDmf90FS5r9THNvBHjr1rxV+gAvnW6ICAgICAgICAgICAgICAgICAgIKl5RdlczU840dCbp9zxYPHwd4lbWhy9fH1Z5x5MTXYupk60cp80Zpal0T2yRmzmODmntGvkrlqxaJrPKVWszWYtHOF4bD2oyqhZNHucNRxa4ek09xXzuXHOO81l9DiyRkpFodBRpBBz9tUsskdqeYwyDVrrNcD9VwIOnaNR27lJitWtv3xvCLLW9q/sttKtdp7f2lTv5ueVzXcOhFZw62nLYha+PBpskb1jzZGTUanHPVtP0j7NT/WNb/PP2Yv0qT0PD/HzR+mZ/5eX2dPYe1Np1bssMrsoPSkLIw1vecup7BqoM2LTYo3tHw47+abDl1WWdqz8do28llUMDmMa18jpHAavcGgk9zRYDs+KybTEzvEbeDYpWaxtM7+LYXLoQR7G+3xSU5LT8q+7Ih221f3NGvfYcVZ0uH9W+3ZHNBqM36dPHsUit5jLD5J9kXdJVOGg+Sj7zYvPlYeJWZ0hl4Rjj3yv6LHxm8+6FmLLaIgICAgICAgICAgICAgICAgICAg5GKdjCrp3RaBw6Ubup43eB1B7CpsGacV4t2dqDUYYy06vyUjUROY5zHgtc0lrgd4I0IX0ETExvDCmsxO0u3g/Exopeld0LyOcaN44CRo6x1cR3BV9Vp4zV4c45LOmzzit4Tz+65aWpbIxskbg5rhdrhqCCsK1ZrO0821W0WjeGVePWCtq2QsdJK4NY0XJP8A7qeFl1Ss3nq15ub3ilZtbk4ztuUFUzJJLC5p/hks33PsQe1T/oZ8c7xE/BX/AF9PljaZiff/AG5cWGdmNfnMjCODHTNLB77nuJKmnU6mY22+nFFGl00Tvv8AXg6r8T0MADGzRBo0DYxmA+wCAFDGmz3nfqz8f7SzqsFI260fD+ndY8OALSCCLgjUEHcQq3Jaid3pBpbX2pHTROlmdZo83Hg1o4krvHjtkt1auL3iletKkMRbafWTGWTQbmM3hjeDR28SeJ8Fv4cMYqdWGNlyzkt1pa+ydnPqZmQxDpONr8Gji49gC6yZIx1m0uaUm9orC+dk7PZTwshjHRY2w7eJce0m58V89kvN7Tae1t0pFKxWG2uHYgICAgICAgICAgICAgICAgICAgIITj7CXPg1FOPlWjptH/I0dX1wPMadSv6PVdT9luXko6rTdf8AfXn5qpd293/0thlu1hjFM1E7odOIm7oidPWaf4XfHiq+fTVzRx596fBnti5cu5bOwMTU9WPkn2fbWN2jx4cR2i4WPm0+TFP7o4d/Y1cWemTlPw7XvEuxRWQ80XuZ0g4EWOovYOB3jXs4LzBmnFfrRG7zUYYzU6u+yuq/AlXGeg1so62OAPi19vddatNditz4fngyb6HNXlG/54ueMLVl7fs0l/ZHvvZS+lYf5Qi9Fzfxn6Ors3AFTIRz2SFvG5D3eAbp71Dk1+Ovq8U+PQZbetw+s/nxWVsigFPCyFrnODG5QXWvx6v/AG1lkZMnXvNp7WvixxjpFY7HHxHjOnpLtvzsvCNh3H67tzfj2KbDpMmXjyjvR5tTTHw5z3Km29tyark5yd270GC4awdTR19Z3nyWziw1xV2qy8mW2Sd7NGngdI5rI2lznGzWjUkngFJa0VjeeTiImZ2hcuCcLijjzPsZnjpuG5o3823sHE8T4LD1WonLbhyjl92tp8H6dePNJlVWRAQEBAQEBAQEBAQEBAQEBAQEBAQEBBDcY4IZU3mp7Mm4jc2T1up31vNXdNrJx/ttxjyU9RpYv+6vCfNVNdRSQPMczHMeODh7wdxHaNFsUvW8b1neGZas1na0bSwtcQQQSCNQRoQesFdPEj2ZjmshsOcErRwlGb7ws7zJVXJo8V+zb3LFNVlr27+9IqblSP8Ay03ix/5Ob+arW6N7rfRPXXd9WyeVCL/48v2mf5XH+Nt/KHfp1f4z9GlV8qL/APhp2jte8n7rQPipK9HR/wCrOLa6f/NUa2rjCsqLh8pa0/wRjIPMdI+JKtY9Lipyj58Va+oyX5z8nCVhC39jbHmqn5Kdhcf4nbmt7XO4d2/qUeTNTHG9pd48dsk7VhbuE8JRUQzenMRZ0hG76rBwHvPuGLqNTbNO3KO5q4NPXHx5ykarLAgICAgICAgICAgICAgICAgICAgICAgICDS2rsmGpZkqI2vHC+8drXDUHuXePJbHO9Z2cXx1vG1oQHbHJk4XdRy3H0JND3B7Rr4jxWjj6R7Lx8vso5NDP/ifmiG0MNVcP7ynkt9Jozt77suB4q7TUYr8rR5Kl8OSvOJ83JJtodCpkW5devd3qNpcbMBceoAk+QXk8OMkceTt7OwjWTWywOaPpSfJjydr5BV76rDTnb5cU1NPktyj/SZbF5M2Ns6skLz9Bl2t7i70j4WVHJ0haeFI2W8eijneU6o6NkTAyJjWNG5rQAFQtabTvad5Xa1isbRDOuXQgICAgICAgICAgICAgICAgICAgICAgICAgICAgxS07Xem1ru8A/FexMxyeTETzYRsyH+TF9hn+F1+pfvl51K9zYjiDdGgDuAHwXG72I2e0etDbO2IaSPnal4Yy4bezjqdws0E8CgxbCxDT1gc6kk5wMIDjle2xIuB0gLoOogICAgICAgICAgICAgICAgICAgICD4SgrOn5YYTNlfA5sWZw50PzHKL5XBgZxsNL6XQatbyztzWp6Vzh1ySBh+y0Ot5oJPgbHjNol8fNmKVjc5bmD2ubexLXWG4kXBHEb0HNxbyox0c8lOyAyujsHOLwxty0OsNCTa9uCDhQ8tDidaRhHZMb/2IJzSYzhl2fJXxtdlja7NG6wcHsH7u4uNSW2P1h3IIjByzR2cZaVzSAMgbI1wJ4hxLRlHaL9yDWh5Z3ZunSDLfXLKS4DxZYnyQWHBiimdRiuL8sBbcl28G+UsIF+lm0sL3O5BA9ocs7A60FMXN+lJIGE+y0O+KDbw7youqefc+nYyOCnkqHuEhd6FsrLZRq4n3IILjXHj9pRxxmJsTWOLyGvL8zrZR/CLWBd5oOryW4tdC6Oghga900+ZzzIQQCAHHKGn0WMJ3oJjiTlUpqZ7o4GGoe02cWkNjBG8Z9bnuBHag41LyydO09IWt45JLuHsuaAfMIJriDF0VPQiujHOsfk5toOXPzh6yDawud3BBDTyzMyE/sjucvYN5wFtrby7LcG/ANPegl+A8Tv2hC+Z8IiDZDG2zs+awBJ9EW3280EmQEBAQEBAQEBAQEBAQEBAQR/Hu0/2agqZAbO5ssYfrSdBpHcXX8EFQ8lGH46urdz7A+KKPMWncXOIawEcR6Rt9VBN+V6Gnp9niOOGJjnysazKxjcob03EWGmjcvtII5ySyRUsdXtCpdljYGwtO8knpua0cSfk9EGVuPedmednbLje9xL3OLOckcSfSfzbdPtFBG8ebcqKl8bKumZTvjDjlDHMc4PtYuza26OneUHV2of2XYNPDudVzGZw/629Jp+7D5oO7yJbEYY5qqRjXHOI4y4AloYLvLb7rlwHsoNLl0dHz1M1oHOc3IXkWvkLmiO/ZcSW8UGpLsCpk2FTGFrngTyTvjbcuLHZ2tcGj0uuw+lfgg42DcYf/AM/Ox9NFKHOu4uGWRulsuYg6fVI3k9aC6sJ7bp6+Ay07A0XySMc1oLXCxym2hGoIKCj8bVP7VtKYQgayiniA0HRIjFu91z4oLL5Satuz9nMhpwGveG07XAAODGs6br77kDLf6yCsMF7chopjNNT8+4ACIZg0MP8AE6xabu3AHhr1oM2O8Ut2jLHK2HmsjCw9IOLtbi5AGg/MoN3F9Q6PZ+zKM7+adVPB3jnXO5q/g5/kgm/JXhOnNC2epgikfK5zgZGNfZgOVoGYGwOUn2kE/wBn0EUDObp42RsuSGsaGtBcbkgDTUoNlAQEBAQEBAQEBAQEBAQEBBVnLptTLHT0wOr3OlcOxgytv3lxPsoN/kT2bzdG+cjWaQ2P1Iug373OeaCL8t+1A+qipwdIo8x9aU8fZa3zQa2I9jSxbFoC1riwvfUTWB0MovE53UAw5bnjbrQa2BMeGgifBHTCZ0kmdpDi1xJa1uUgNcSNNLdZQcTbFXNtCuJlGWaWRsWSxGQ3EYbY66W1vxug73K1VN/a2U0f7ulhZEB1EgOP3ebHgg2cMcpraKkZTMpg5zM3SMtg5z3FxcRlvvO6/Deg1dj4drNs1RqKkOZG4gySkFoyjdHCDv00FrgbySd4SfbnKUaCqfSRU8boYcsTBmdG6zWNuL2IIBuN3BBEcX4uO1TGyKka17XXBZeWV+hGW7Wg5db211A6kE/wrs9+yNk1E9RZspDpi246JyhsUZO697X7XW4IK+5Ktn/tG0oiekIg6dx36t0aT253NPggn3LTsWWeCGaFrn8y5+drQScsgb07DUgFgv61+tBDMEcogoITTyQNlbmL2uDg1wzWuDcG/egm+DseSbRqhDHTMjiaxz3vLi82Fg0CzQAS5zevQHwCtcfVxq9pzCM3+UbTxD1LRgDvfmPig/Qey6JsEMULPRjY2MdzQB+SCM7fxNNFUc1CIwA7Ic4cczskb9XBwEbLSNGYg6g6aAEJTQVIlijlAID2NeAd4zAGx7dUGdAQEBAQEBAQEBAQEBAQEHh8QO8A94BQemtA0GiDy6Fp1LQfAIPVuCDFFSsabsY1p6w0A+5B7LGjWw692qCgY8OVlZtAST01Qxk1Tne58bwGxl+Ygkiwszo+SC+jRx3zZGX68rb+dkGdBinpmP0e1rvWAPxQIKZjPQY1vqgD4IMjmgixAI6jqg8siaPRaB3ABB7Qa0lBE43dHGT1lrSfMhBnYwAWaAB1DRB55lu/K3yCDIg59dsWCZ2eWMOJAa7eMzRchrwDZ7dTo641KDfAQfUBAQEBAQEBB//Z"/>
          <p:cNvSpPr>
            <a:spLocks noChangeAspect="1" noChangeArrowheads="1"/>
          </p:cNvSpPr>
          <p:nvPr/>
        </p:nvSpPr>
        <p:spPr bwMode="auto">
          <a:xfrm>
            <a:off x="688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6" descr="data:image/jpeg;base64,/9j/4AAQSkZJRgABAQAAAQABAAD/2wCEAAkGBxQSEhQSDxQUFRUXFRcUFRYYGRQWGhgXFRcWFxYUGBgYHSkgHBonHRcXIjEhJSktLi4uGR80ODUsOSgtLiwBCgoKDg0OGxAQGywlHyYsLCwsLDQyLCwsLCwsLS8sLywsLCwsLCwsNCwsLCwsNDQsLSwsLywsLCwsLDQsLCwsLP/AABEIALgBEQMBEQACEQEDEQH/xAAcAAEAAgMBAQEAAAAAAAAAAAAABgcDBAUCAQj/xABGEAABAwIDAwgFCQcEAgMBAAABAAIDBBEGEiEFMUEHEyJRYXGBkTJygqGxIzRSYpKis8HSFDNCU3Oy0RYkQ2PC8FTh8RX/xAAaAQEAAwEBAQAAAAAAAAAAAAAAAwQFAgEG/8QANBEBAAIBAgIGCQQCAwEAAAAAAAECAwQRITEFEkFRYbEUMjNxgZGh0fATIlLhFcEjNELx/9oADAMBAAIRAxEAPwC8UBAQEBAQEBAQEBAQEGntDakUAvNI1vYTqe4DUqSmK952rG6LJmx443vOyN1mPom6Qxvf2mzB+Z9yuU6OvPrTEfVQv0pSPUiZ+n9uVNj6Y+hHE3vzO/MKeOjqdsyrz0pknlWIYf8AXVT1Q/Zd+pdf4/F4/nwcf5PN4fnxbEOP5R6cUbu4ub8briejqdkykr0pk7ax+fN1qLHsDtJWvjPX6bfNuvuUF+j8kerMSs4+k8c+tEx9fz5JJQ18czc0L2vH1SDbv6lSvS1J2tGy/TJW8b1ndsrl2ICAgICAgICAgICAgICAgICAgICAgICAgIMFZVsiYXyuDWjeT8O09i6rS152rG8uL3rSOtadoQLbmNpJLspRzbfpn0z3cG/HuWrh0Fa8cnGe7sY2o6Stbhj4R39v9InI8uJc4kk7ySST3k71oRERG0MyZmZ3l5CDeg2NUP1ZDKe3K4DzKitnxV52hNXT5bcqyznDVX/If93/ACuPSsP8nfoef+M/Rp1Oy54/3kMjR1lrredrLuubHblaEdsGSvOs/JoEqVG909S6NwfG5zHDcWkg+7h2Ly1YtG1o3d1tNZ3rO0pph/HxFmVg03CVo/vaPiPJZufQduP5fZqafpGeWX5/dPYZmvaHMIc0i4INwR1grMmJidpa0TExvDIvHogICAgICAgICAgICAgICAgICAgINPa20WU8ZlkvlBANhc9I2GnipMWK2S3VrzRZs1cVOvbk5UOM6R297m+sx/xAKnnQ5o7PrCtHSOCe36S2qnElM2N0olY4Dg0guJO5tt9+9R102WbdXbZLbWYYpN4tEq225tqSqfmkNmj0GDc0fme1bWDBXFXaPmwNRqL5rb25dkNCGJz3BrAXOOgAFyfBS2mKxvKGtZtO0RxTPY2BSbOq3W/62nX2nf481m5ukOzHHxauDozfjln4R90voNkwwi0MbW9oFye9x1Kz75b39ad2piwY8fqRs3FGlEBBzdp7Ap5/3sTSfpDou+0NfNTY8+TH6soMumxZPWj7oNt7Akkd30pMrd+Q2zjuto73HvWjh19bcL8PHsZmfo+1eOPjHd2/2hrtNDoRoRxHYtBn7O3hjE8lI6xu6EnpM6r/AMTOo9m4+9VtTpq5Y35T3rem1NsM7c47lmPxPSBjXuqIwHDMBfpW9QdL3LHjTZZnaKy2J1OKIiZtDmz4/om7nvd3Mf8A+QCmjQ5p7PqinXYY7fokVDVCWNkrL5XtD230NnC4uqtqzWZrPYtUtFqxaO1nXLoQEBAQEBAQEBAQEBAQEBAQEEdx98zf60f94VzQ+2j4+Sj0l/1598ear1tvnhAQTnBG0KSNuU9CYjpOksM3Y124Ds0PesvW481p3518GvoMunpG3K3j/pvbUxxDHcQgynrHRb9o6nwCix6DJbjbh5p8vSWOvCnHyRmtxrVP9FzYx1NaCfN1/dZXaaHFXnxZ9+kM1uU7fni5E+2ah/pTyn23D3AqxGHHHKsfJXnPltztPza37dL/ADZPtv8A8rrqV7o+Tzr3/lPzlnh29Us9CeUd7i73OuFxbBinnWEldRlrytLr0OPqln7zJKO0ZXebdPcVWvoMVuW8LNOkM1fW2n6fnySzZGN6aazXkwv6n2ynufu87Kjl0WSnGOMeDQxa7FfhPCfH7onj7aNJM7/bgumBs6RtgwjqP0j2jzKu6KmWsfu5d3apa3JhvP7eff2f2hxKvqMPJKOnklHuy9ML/M6b+jH/AGhfO5/a298voMHsq+6HUUSUQEBAQEBAQEBAQEBAQEBAQEEdx98zf60f94VzQ+2j4+Sj0j/1598ear1tvnkt2Vg9tRTRzMkLHuDrggObo5w4WI3DiVn5dbOPLNZjePq08PR8ZcMXi20z8nF2tsGem1lZ0fpt6TfE8PGys4tTjy+rPHuVM2ly4fWjh39n573MU6u8ko9bVDsqaf8AcxPeOsCzftHT3qO+bHj9adkuPBkyepWZ8vm7UGBKp3pGJne4k/dBHvVa2vxRy3lbr0bmnntDOeTyf+bF9/8AwuP8jTulJ/jMn8oaVVgSrb6Ijf6r7H7wCkrr8M894R26PzRy2lHq+glhNp43x9WYEA9x3HwVmmSt/VndWvjvT1o2ahK7cvJKPXd2LhCpqbODebYf45Li462t3n4dqrZdXjx8N958FvFpMmTjttHi3MWYRZRU7JOcdI90gYdA1ti150bqb6DeVHp9VOa8xttGyXPpYxUid953RAlXVRe2FvmdN/Rj/tC+dz+1t75b2D2dfdDqKJKICAgICAgICAgICAgICAgIPL3AAk6AakngOtCZ2Vzi7FAqAYYR8lcEvO9xabi3U2/mtjSaT9P99ufd3MHW62MsdSnq9/eiqvs5a2CfmUPt/iPWDrPbW/Ox9JoP+vX4+btubcWOoVZbQzEWCQ/p0mVjr6sOjD2tt6Pdu7lo4NdNeGTj49rK1PR0W44uHh2f03NiYLhhs6b5Z/1h0B3N495v4KPNrb34V4R9fmmwdH48fG37p+nySdotoFSX31AQEHiaFrwWvAc06EEAg94K9iZid4eTETG0oViHk/jeC+jPNv35DfIewcW/DsV/Br7V4ZOMd/b/AGoZtBWeOPhPd2f02sL4Ijp7SVAEs2/rYw/VB3n6x8LLjUay2ThXhH1l3p9HWn7rcZ+ke5LlSXUJ5Wfmsf8AXb+HIr/R/tJ9yjr/AGce9VBK2GWsbAmNhaOkqbNsAyKTcDbRrH9R6juPxy9Xo545KfGGjptVHClvhKx1mNEQEBAQEBAQEBAQEBAQEBAQQnlC2yW2pmH0hmkP1f4WeNrnw61paDDvP6k/BkdJ6jb/AIo+P2QNarHEFrYJ+ZQ+3+I9YOs9tb87H0mh/wCvX4+buKstiAgICAgICAgICCEcrXzSL+u38ORX+j/aT7lLXezj3qnWwy9nwo9XFycbfNTAY5TeSGzSTvcw+g49uhB7u1Ymtwfp33jlLV0mbr12nnCXKmtiAgICAgICAgICAgICAgIKdxBUmSpmef5jgO5pyj3AL6HT06uKseD5bU36+W0+Plwc9TIXwlBa+CfmUPt/iPWDrPbW/Ox9JofYV+Pm7irLYgICAgICAgICAgg/K380i/rt/DkV/o72k+5S13s496qFsMwQSnk1qzHXMbwka+M+Wce9g81U11d8Mz3LOkttljxXMsNriAgICAgICAgICAgICAgIKU2gzLLIDvEjx5OK+kxzvSJ8IfJ5I2vaPGfNrErpw8kr16tnA/zGHuf+I9YOs9tb87H0eh9hX4+buqstiAgICAgICAgICCD8rfzSL+u38ORX+jvaT7lLXezj3/dVC2GYIO/gOMu2hT24OcfARvKr6udsNvztT6aP+Wv52LwWA2RAQEBAQEBAQEBAQEBAQEFW46oDFVOdboyjOD27njvvr7QW3osnWxbdscHz3SGLqZpnsnj90bJVxSeSUerawN8xh9v8R6wdZ7a352PotD7Cv52u8qy2ICAgICAgICAgIIPyt/NIv67fw5Ff6O9pPuUtd7OPf91ULYZggn3JNssulkqXDosbzbe1zrFxHcAB7SzukMkRWKd/Fe0OP903+C0VktIQEBAQEBAQEBAQEBAQEBBysR7GbVQlh0cOkx30Xf4O4qbT5pxX60cu1X1OnjNTqzz7FRV9I+F7o5Wlrm7x+YPEdq36XrevWrPB87fHalprbm1iV05W5gQ/7GH2/wAR6wtZ7a3w8n0Wi9hX87W7iOqfFTvkitmblOouLZgDp3EqhmvNKTaEme9qY5tXmhIxhVdcX2D+pUfTb90M703L4fL+3tuNKrjzJ9h/6176bbugjXZe3b5T92xDjqUH5SKNw45S5p8L3C7rre+Hca+3bVL9kbUjqY+ciOl7EHRzXDe1w4H/APQrtbxaN4aGLLXLXrVby6SOVt7b0dK0Z7ue6+RjbXNt510DR1n3qPJkrjjeUGbPXFHHn3IrJjic+jHE3vzv94LVTnW90KU6+/dHmwOxnVf9I9h361z6bfuhxOuy9m3yn7vBxhVfSi+wf1Lz02/dDz03L4fL+1hUL3GOMv8ASLGl3DpEC+netGszMRMtakzNYmeaG8rh/wBrEP8AvH4ci0ejvaT7lTXepHv+6qVsMx0dg7Flq5RFCPXefRY36R/IcVFlzVxV61v/AK7x47ZLbVXjsfZrKaFkMQs1ot2k8XHtJ1WBkyTktNp7W1jpFKxWG6uHYgICAgICAgICAgICAgICAgjWPqBslI95aC+Ozmu4gZhmF+q19Fb0WSa5YjfhKlrscWxTbbjCpiVuMJafJrU5qPLxZI9v2jn/APJYuvrtl374j7Nzo62+Hbumfv8A7SaqgEjHMduc0tPcRZUbVi0bSuWrFomJVVtXZr6eQxyD1XcHDrH+OCxcmOcdtpYeXFbHbaWmuEYg7OEdoGGpaL9CW0bhwuf3bu/Mbe2rekybW6vZKxpMnUyR3Tw+32+KzCVptpUe1K81Ez5juceh2Rj0B5a97isfUZOvdgZcn6l5v8vd+cWsoXAg62G9jOqZBcfJtILzw9Qdp9wU+DDOS3gn0+CclvDtWeFrttXPK/VaU8Xa+Q+ADR/cVp9HV42t8Gfr7erHxVsStRnr9w5s1lPTxMY0NORpfYb3lozOPWbr53Nkm95mZbmKkUpERDpqJIICAgICAgICAgICAgICAgICDX2hTCWN8Z3Pa5h9oELqlpraLR2OL1i9ZrPaoiVhaS12haS0jqINiPNfSxMTG8PmdpidpTDkw2lknfA46Stu312XNvFpP2Vn9IY96ReOz/bQ6PydW80nt84/Pos9ZDZYKyjZK3LK0OHUR7x1HtXNqVtG1oc3pW8bWjdwpsF05Ohkb2BwI+8CVWnR4571WdDjnvYTgaHhJL9z9K89Cp3y59Ap3z9Ps+f6Gj0IllBBBB6GhBuDu6wva6OtZ3iZPQKd8/RJKyn5yN8dy3M1zcw3jMCLi/HVWpjeFy9etWYRoYFi/myfc/SqnoVe+VP0CnfP0exgaHjJL5s/SnoVO+T0CnfP0+zYp8HUzTch7/Wdp90BdV0mOPF3XRYo58Xdghaxoaxoa0bgBYBWYiIjaFqKxEbQyL16pLH+0+frZC03bHaFvsXzH7Rd5Bbujx9TFHjx/PgxtTfr5J8OH58XMw/Q8/Uww8HSNzeqDmf90FS5r9THNvBHjr1rxV+gAvnW6ICAgICAgICAgICAgICAgICAgIKl5RdlczU840dCbp9zxYPHwd4lbWhy9fH1Z5x5MTXYupk60cp80Zpal0T2yRmzmODmntGvkrlqxaJrPKVWszWYtHOF4bD2oyqhZNHucNRxa4ek09xXzuXHOO81l9DiyRkpFodBRpBBz9tUsskdqeYwyDVrrNcD9VwIOnaNR27lJitWtv3xvCLLW9q/sttKtdp7f2lTv5ueVzXcOhFZw62nLYha+PBpskb1jzZGTUanHPVtP0j7NT/WNb/PP2Yv0qT0PD/HzR+mZ/5eX2dPYe1Np1bssMrsoPSkLIw1vecup7BqoM2LTYo3tHw47+abDl1WWdqz8do28llUMDmMa18jpHAavcGgk9zRYDs+KybTEzvEbeDYpWaxtM7+LYXLoQR7G+3xSU5LT8q+7Ih221f3NGvfYcVZ0uH9W+3ZHNBqM36dPHsUit5jLD5J9kXdJVOGg+Sj7zYvPlYeJWZ0hl4Rjj3yv6LHxm8+6FmLLaIgICAgICAgICAgICAgICAgICAg5GKdjCrp3RaBw6Ubup43eB1B7CpsGacV4t2dqDUYYy06vyUjUROY5zHgtc0lrgd4I0IX0ETExvDCmsxO0u3g/Exopeld0LyOcaN44CRo6x1cR3BV9Vp4zV4c45LOmzzit4Tz+65aWpbIxskbg5rhdrhqCCsK1ZrO0821W0WjeGVePWCtq2QsdJK4NY0XJP8A7qeFl1Ss3nq15ub3ilZtbk4ztuUFUzJJLC5p/hks33PsQe1T/oZ8c7xE/BX/AF9PljaZiff/AG5cWGdmNfnMjCODHTNLB77nuJKmnU6mY22+nFFGl00Tvv8AXg6r8T0MADGzRBo0DYxmA+wCAFDGmz3nfqz8f7SzqsFI260fD+ndY8OALSCCLgjUEHcQq3Jaid3pBpbX2pHTROlmdZo83Hg1o4krvHjtkt1auL3iletKkMRbafWTGWTQbmM3hjeDR28SeJ8Fv4cMYqdWGNlyzkt1pa+ydnPqZmQxDpONr8Gji49gC6yZIx1m0uaUm9orC+dk7PZTwshjHRY2w7eJce0m58V89kvN7Tae1t0pFKxWG2uHYgICAgICAgICAgICAgICAgICAgIITj7CXPg1FOPlWjptH/I0dX1wPMadSv6PVdT9luXko6rTdf8AfXn5qpd293/0thlu1hjFM1E7odOIm7oidPWaf4XfHiq+fTVzRx596fBnti5cu5bOwMTU9WPkn2fbWN2jx4cR2i4WPm0+TFP7o4d/Y1cWemTlPw7XvEuxRWQ80XuZ0g4EWOovYOB3jXs4LzBmnFfrRG7zUYYzU6u+yuq/AlXGeg1so62OAPi19vddatNditz4fngyb6HNXlG/54ueMLVl7fs0l/ZHvvZS+lYf5Qi9Fzfxn6Ors3AFTIRz2SFvG5D3eAbp71Dk1+Ovq8U+PQZbetw+s/nxWVsigFPCyFrnODG5QXWvx6v/AG1lkZMnXvNp7WvixxjpFY7HHxHjOnpLtvzsvCNh3H67tzfj2KbDpMmXjyjvR5tTTHw5z3Km29tyark5yd270GC4awdTR19Z3nyWziw1xV2qy8mW2Sd7NGngdI5rI2lznGzWjUkngFJa0VjeeTiImZ2hcuCcLijjzPsZnjpuG5o3823sHE8T4LD1WonLbhyjl92tp8H6dePNJlVWRAQEBAQEBAQEBAQEBAQEBAQEBAQEBBDcY4IZU3mp7Mm4jc2T1up31vNXdNrJx/ttxjyU9RpYv+6vCfNVNdRSQPMczHMeODh7wdxHaNFsUvW8b1neGZas1na0bSwtcQQQSCNQRoQesFdPEj2ZjmshsOcErRwlGb7ws7zJVXJo8V+zb3LFNVlr27+9IqblSP8Ay03ix/5Ob+arW6N7rfRPXXd9WyeVCL/48v2mf5XH+Nt/KHfp1f4z9GlV8qL/APhp2jte8n7rQPipK9HR/wCrOLa6f/NUa2rjCsqLh8pa0/wRjIPMdI+JKtY9Lipyj58Va+oyX5z8nCVhC39jbHmqn5Kdhcf4nbmt7XO4d2/qUeTNTHG9pd48dsk7VhbuE8JRUQzenMRZ0hG76rBwHvPuGLqNTbNO3KO5q4NPXHx5ykarLAgICAgICAgICAgICAgICAgICAgICAgICDS2rsmGpZkqI2vHC+8drXDUHuXePJbHO9Z2cXx1vG1oQHbHJk4XdRy3H0JND3B7Rr4jxWjj6R7Lx8vso5NDP/ifmiG0MNVcP7ynkt9Jozt77suB4q7TUYr8rR5Kl8OSvOJ83JJtodCpkW5devd3qNpcbMBceoAk+QXk8OMkceTt7OwjWTWywOaPpSfJjydr5BV76rDTnb5cU1NPktyj/SZbF5M2Ns6skLz9Bl2t7i70j4WVHJ0haeFI2W8eijneU6o6NkTAyJjWNG5rQAFQtabTvad5Xa1isbRDOuXQgICAgICAgICAgICAgICAgICAgICAgICAgICAgxS07Xem1ru8A/FexMxyeTETzYRsyH+TF9hn+F1+pfvl51K9zYjiDdGgDuAHwXG72I2e0etDbO2IaSPnal4Yy4bezjqdws0E8CgxbCxDT1gc6kk5wMIDjle2xIuB0gLoOogICAgICAgICAgICAgICAgICAgICD4SgrOn5YYTNlfA5sWZw50PzHKL5XBgZxsNL6XQatbyztzWp6Vzh1ySBh+y0Ot5oJPgbHjNol8fNmKVjc5bmD2ubexLXWG4kXBHEb0HNxbyox0c8lOyAyujsHOLwxty0OsNCTa9uCDhQ8tDidaRhHZMb/2IJzSYzhl2fJXxtdlja7NG6wcHsH7u4uNSW2P1h3IIjByzR2cZaVzSAMgbI1wJ4hxLRlHaL9yDWh5Z3ZunSDLfXLKS4DxZYnyQWHBiimdRiuL8sBbcl28G+UsIF+lm0sL3O5BA9ocs7A60FMXN+lJIGE+y0O+KDbw7youqefc+nYyOCnkqHuEhd6FsrLZRq4n3IILjXHj9pRxxmJsTWOLyGvL8zrZR/CLWBd5oOryW4tdC6Oghga900+ZzzIQQCAHHKGn0WMJ3oJjiTlUpqZ7o4GGoe02cWkNjBG8Z9bnuBHag41LyydO09IWt45JLuHsuaAfMIJriDF0VPQiujHOsfk5toOXPzh6yDawud3BBDTyzMyE/sjucvYN5wFtrby7LcG/ANPegl+A8Tv2hC+Z8IiDZDG2zs+awBJ9EW3280EmQEBAQEBAQEBAQEBAQEBAQR/Hu0/2agqZAbO5ssYfrSdBpHcXX8EFQ8lGH46urdz7A+KKPMWncXOIawEcR6Rt9VBN+V6Gnp9niOOGJjnysazKxjcob03EWGmjcvtII5ySyRUsdXtCpdljYGwtO8knpua0cSfk9EGVuPedmednbLje9xL3OLOckcSfSfzbdPtFBG8ebcqKl8bKumZTvjDjlDHMc4PtYuza26OneUHV2of2XYNPDudVzGZw/629Jp+7D5oO7yJbEYY5qqRjXHOI4y4AloYLvLb7rlwHsoNLl0dHz1M1oHOc3IXkWvkLmiO/ZcSW8UGpLsCpk2FTGFrngTyTvjbcuLHZ2tcGj0uuw+lfgg42DcYf/AM/Ox9NFKHOu4uGWRulsuYg6fVI3k9aC6sJ7bp6+Ay07A0XySMc1oLXCxym2hGoIKCj8bVP7VtKYQgayiniA0HRIjFu91z4oLL5Satuz9nMhpwGveG07XAAODGs6br77kDLf6yCsMF7chopjNNT8+4ACIZg0MP8AE6xabu3AHhr1oM2O8Ut2jLHK2HmsjCw9IOLtbi5AGg/MoN3F9Q6PZ+zKM7+adVPB3jnXO5q/g5/kgm/JXhOnNC2epgikfK5zgZGNfZgOVoGYGwOUn2kE/wBn0EUDObp42RsuSGsaGtBcbkgDTUoNlAQEBAQEBAQEBAQEBAQEBBVnLptTLHT0wOr3OlcOxgytv3lxPsoN/kT2bzdG+cjWaQ2P1Iug373OeaCL8t+1A+qipwdIo8x9aU8fZa3zQa2I9jSxbFoC1riwvfUTWB0MovE53UAw5bnjbrQa2BMeGgifBHTCZ0kmdpDi1xJa1uUgNcSNNLdZQcTbFXNtCuJlGWaWRsWSxGQ3EYbY66W1vxug73K1VN/a2U0f7ulhZEB1EgOP3ebHgg2cMcpraKkZTMpg5zM3SMtg5z3FxcRlvvO6/Deg1dj4drNs1RqKkOZG4gySkFoyjdHCDv00FrgbySd4SfbnKUaCqfSRU8boYcsTBmdG6zWNuL2IIBuN3BBEcX4uO1TGyKka17XXBZeWV+hGW7Wg5db211A6kE/wrs9+yNk1E9RZspDpi246JyhsUZO697X7XW4IK+5Ktn/tG0oiekIg6dx36t0aT253NPggn3LTsWWeCGaFrn8y5+drQScsgb07DUgFgv61+tBDMEcogoITTyQNlbmL2uDg1wzWuDcG/egm+DseSbRqhDHTMjiaxz3vLi82Fg0CzQAS5zevQHwCtcfVxq9pzCM3+UbTxD1LRgDvfmPig/Qey6JsEMULPRjY2MdzQB+SCM7fxNNFUc1CIwA7Ic4cczskb9XBwEbLSNGYg6g6aAEJTQVIlijlAID2NeAd4zAGx7dUGdAQEBAQEBAQEBAQEBAQEHh8QO8A94BQemtA0GiDy6Fp1LQfAIPVuCDFFSsabsY1p6w0A+5B7LGjWw692qCgY8OVlZtAST01Qxk1Tne58bwGxl+Ygkiwszo+SC+jRx3zZGX68rb+dkGdBinpmP0e1rvWAPxQIKZjPQY1vqgD4IMjmgixAI6jqg8siaPRaB3ABB7Qa0lBE43dHGT1lrSfMhBnYwAWaAB1DRB55lu/K3yCDIg59dsWCZ2eWMOJAa7eMzRchrwDZ7dTo641KDfAQfUBAQEBAQEBB//Z"/>
          <p:cNvSpPr>
            <a:spLocks noChangeAspect="1" noChangeArrowheads="1"/>
          </p:cNvSpPr>
          <p:nvPr/>
        </p:nvSpPr>
        <p:spPr bwMode="auto">
          <a:xfrm>
            <a:off x="841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AutoShape 9" descr="Afbeeldingsresultaat voor uber"/>
          <p:cNvSpPr>
            <a:spLocks noChangeAspect="1" noChangeArrowheads="1"/>
          </p:cNvSpPr>
          <p:nvPr/>
        </p:nvSpPr>
        <p:spPr bwMode="auto">
          <a:xfrm>
            <a:off x="536576" y="-685800"/>
            <a:ext cx="14382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" name="AutoShape 11" descr="Afbeeldingsresultaat voor uber"/>
          <p:cNvSpPr>
            <a:spLocks noChangeAspect="1" noChangeArrowheads="1"/>
          </p:cNvSpPr>
          <p:nvPr/>
        </p:nvSpPr>
        <p:spPr bwMode="auto">
          <a:xfrm>
            <a:off x="688976" y="-533400"/>
            <a:ext cx="14382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" name="AutoShape 14" descr="Afbeeldingsresultaat voor netflix"/>
          <p:cNvSpPr>
            <a:spLocks noChangeAspect="1" noChangeArrowheads="1"/>
          </p:cNvSpPr>
          <p:nvPr/>
        </p:nvSpPr>
        <p:spPr bwMode="auto">
          <a:xfrm>
            <a:off x="841376" y="-381000"/>
            <a:ext cx="14382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" name="AutoShape 17" descr="Afbeeldingsresultaat voor google"/>
          <p:cNvSpPr>
            <a:spLocks noChangeAspect="1" noChangeArrowheads="1"/>
          </p:cNvSpPr>
          <p:nvPr/>
        </p:nvSpPr>
        <p:spPr bwMode="auto">
          <a:xfrm>
            <a:off x="993776" y="-228600"/>
            <a:ext cx="14382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" name="AutoShape 20" descr="data:image/jpeg;base64,/9j/4AAQSkZJRgABAQAAAQABAAD/2wCEAAkGBxQTEhQUExQWFRUWGBkYFxUXGRgbFxwaGBYYGBocGB0YHSggGhwlHBwZITEhJiktLi4uHR8zODMsNygtLiwBCgoKBQUFDgUFDisZExkrKysrKysrKysrKysrKysrKysrKysrKysrKysrKysrKysrKysrKysrKysrKysrKysrK//AABEIAOMA3gMBIgACEQEDEQH/xAAcAAACAwEBAQEAAAAAAAAAAAAABQMEBgcCAQj/xABLEAACAQMCAwUFBQQHBAgHAAABAgMABBESIQUxQQYTIlFhBzJxgZEUQqGxwSNSgtEVM2Jyc5LhQ7Kz0ggWJTVUtMLxFyQmNDaDk//EABQBAQAAAAAAAAAAAAAAAAAAAAD/xAAUEQEAAAAAAAAAAAAAAAAAAAAA/9oADAMBAAIRAxEAPwDuNFFFAUUUUBRRRQFQz3KJjUwXOwyap8T4zHCCCcsAPCOe5wBjqSdgPOs9Nd5IMuO9IyVXJx1wPltmg1iXaFygdS4GoqCMgE4zjyzU9ZXsnwYiWS7lGJJBoQH7seQfxIH0z1rVUBRRRQFFUOM8REKA7ZZgozyyQT89gaVrxaUMuSCNS6tvukjJ232FBo6KpS8ViX74P93J/Kll12jI9xPmx/QfzoNBRWFveKzvzkIHknhH4b/jVO3vXjYnLMCCrKWIyCMHfofI9KDXv2mtQwXvlJJxkAlfmwGAPnTYGuMXzJG25IDHCr7zfgNz8t6Z8E7WyQIAjLJGfdVidscwp5j4dKDqtFLOA8ajuo9SbMNnQ81P6g9D1/CmdAUUUUBRRRQFFFFAUUUUBRRRQFVOI3Gldj4jy/U16vb1YwNXXkPl+VJWOrJG/M/E/wAqBTBaE3bsVbSFVlYsSpYgrsOWQMgY5ZJPvVLfwnvEWHwzSOhLj3tKEZ+WBy6jNMo0YDAAGPP+Qqr2Nj715bpt8sY4/wC6vMj48vrQayiivjHHOg+1UvrlkxpA388/l/rVoGqnEkOAQCd+gyaBTesZcCTDAEEDAwCOR+NIuIcTwwSFe9dWUSIA2pVPM52UHG41EA05ubuNAWklRMfcOCf4iPdNQmxTve/GdRTSSD4SudQyOpHQ+tAqtOIM80kLRFCiqwywOQ22+nYHIPU17tp1lQSJkq3LII6460Q8OLPNKxKmXCgfeESDAH9kscnzAI5Ebe+G2hiTuzjSrER/4fNQfUZ0/IUEMqVXdaYyJVaVKDJdpbbBWUgsgGiVR+6TkMPVTvmlCWRaVTuSMHvF5MhB0vnkG20sOtbmZPOliWqICI1VRnPhG2aCTs9xc2s2vGUbwuOuM8x6j+ddTtb6OTaORWOFYgEEgMMqSOYyK47OleeDcRa1uFmXJ6OP3kPMfqPUCg7ZRUVrcLIiuhyrAMp8wRkVLQFFFFAUUUUBRRRQFFFV76XShPyoE/Er9QwZid2CIAMnnjPoMnJPLGKW8V4iWXu7d/2zuUVgM4KgMx3GCBlQT0yeoq5c8Hhm0d9GsmgYGoZAzjO3LfAr7wjg4hZmyDksECrjCs2d9ySdlXoAFUACgYqlKONS/ZY4e4GkmeNVReTd5KO8GPUFj8cGs77Ru0rwOkcUhjC4L6SQWJ3C5HiAAxyx71YC57a3RkEombWvuZVWC5/dEmr6neg/RlcE9pvF7l7l4pdo1PgAOVYeY6enntvvS+77eX8gw1w3yCj8ANP4Vnri4Z2LOxZj1JyaDU9nPaBc2dv3EYRhqLBpNTFQceFQGAAyCd+pNB7ZXd1NHHJOwWSREOnCgB3CnZcA4z1zWSr3DKUZXHNSGHxU5H5UHex2QtPCTFqK7jWzsPmC2D9KayjAJ8qntJRJGjryZQQfQjIrxNIo5kUFAxltycZ6L/PrUDLhsZPLJz+H61aWMagVBA3zzAPy/HNfJogeYzQUZ3UcyBVN5CfdX4Fth/Orv7MNpBTVzwMasD0514lFAqktz9459OQ/1qCdKZTCqcq0CeVD1NJUvVd3QAgqSN+uDgkfOnfEJtGC3uk4J8ieRPp0+YpDe27JOjD3HY7dQzKc49DgH4ig6J7MeL7Pasfd8cfwz41+RIPzPlW9rhvC7429xFMPuMNXqp2Yf5Sa7irZGRyNB9ooooCiiigKKKKApfxI5ZR5b/PkP1phSy63kPpgfgKAjFTKKVcF4zFPsjjvFHjj3DqeRBB32O1NwKDh/tItZpb+VUikfBGNCM3NE8hSSPsjesNrWf5oR/vYr9Gwjdvj/wCkVNQfl3iPDJoCBNE8RPLWpGfgTsflV3sz2anvpCkAXwgFmY4VQeWepJ32A6Vr/azLeS3Ah7qQ26hWjKIzB3K4YsQD4gSVC+W/Wvnsx7K3q3UdwyvBCudYfKtINJAXQd+ZByR02oGfD/Y6v+3uWPpEoH4tnP0FaC09mdgnONnPm7sfwBxW1qFpl5ahmgXWthGg7tVwqABV3wFxgACpjEByAHw2qTIL7b7b/WvTigyk3F5RdCCVVgV1PduDr1ttsGIAU89ip6eYpO7SGVbW6LtI0oZJASsckQ8TDSpC8l0lT5/XW8c4UlxEY326qw95WHJl9RWVWCW7Jt7jKS26k96vVmK91IvyV8/oeQM7W3UT3DKoG0SnAA5KzdP74+gqaTnjzqDgUMwRzPjvC51EcjpVUDD4hc/PpVqZAedBRnPTrVRzmrrRgcqpSjDfH8xQULuMEEEZB2IPKs8ODIjhgzELnSpOQM7bVo7t8ep6Clc8fMnn+VAvnA3zXX+xV73tlAx5hdB+KEp+IAPzrkU9dB9lNxmCZP3JMj4Mo/UGg3FFFFAUUUUBRRRQFJOJDwzZzyfkSDyPIqQR8Qc07pPcAZcHkSc/P/3oM3wyLVc/s7omWIyfs5FEh7rvAhGvZsnSObHocVqftJycIWUHGQRnbngVnezfD5klzIkSqisveJ78zHSA7jmpCLuD1JrQK7L4VQsckjfC4JJyTvjniguWwOMnYk5x5eQ+lTioYJMgHGPTyPWpaBZJxgNK0MKGaRMayCFjQnkGc9fRQT54qp/1nEc6wXMTQM/9W+oPE3TAYYwc7bjy8xS72ZP+wnR/61Z373PPUQNz8wR8jR7UINdtGoGZDMojA5liGGB8v0oNZcnCtjyoVBpxgYxXpR4QDucYP61V+zHYM2UHIdT5A0EoI6Y+X+leGqO4tRjK+FhyI/WiKTUoP1+NBHJVO5kCjUdvz+FXHpffRklWXBK58J65/WgqPJI3uqFHm3P6Cq2pg4ViGyCdhjGKvpLqGfwqjPb5YsGIyMbYz8j0oIrmULzOKWzSFuQwP3j/ACq+bdRvjJ8zuar3AyCKBe0QHqepPOqNxVySbbH3uXL8fhS+bIPPINAnvJ8NpGRgjJxsckAj4gEGt37JGOq6HT9kfr3lc8u2GptLahz5bKcgHfqfTpk+ldF9kyeK6PT9kPp3n86DolFFFAUUUUBRRRQFLLxfEcbHIPxG2/50zpdxJcMp8xj6b/qfpQRxnf5VZU0qtOIRyFhG4LISGG4OxKnY4yMgjI22q4s5HND8t6CxbN73ox/IH9asg0shnbLYQnfqcdBUwml/cUfFv5UGUmivDcmSKz7uQPpecShVlRX+9GdjlRzOSM86bce4JcS3CywTpEBHoyyB2U6mJKBhhcggEggnA8qcJcsCA64zsCDkZ8j5VO74BPPA5UFPgVg0EIjeUzNqZi5GCS7Fjtk9Sauu1L43klGdYRT0Xc/MnrXr7An3ssfNiTQSSXsY++v1z+VUo79ACNXU9D/KrndKOSgfIVWt3970Yj8jQQtfA+6rN8F/nVeXvH/sD6t/pV6Rqru1An4pxeG1XxkjoAFY5PPGcYz8TXm+lbuiwYREKWJIDYABPnjPLz+dQdsrfvLSYfujWP4Dk/hmqdpefaIrdeeUWSX4JsB/FIPorUFbsrdtLCXkJaTWVctz23AA5AYPIDzphKaTcHPd3d3FyBIkHz3P+8PpTeU0FO4NLbg1fnNLbhqBZdR5Pyx9SDXRvZVBiGZ/3pAo+CqP1Y1zqY7+g612DsRZ91ZQg82XWf4yWH4ED5UD2iiigKKKKAooooCq1/FqQ+Y3Hy/0zVmigwM0kqM+ESQIxkjYMEkXvSW04bwupbUuNQJx54NP+F34mjWRVZQ3Rxg/6j1FU+M8LBcKVUr+6wBXAYOhI6hWUjHkxqPs+GjVoX06kYkachdEhLLpzvgHUn8NA7t23YeufqBVgNVBhncEg+Yx+OaEiI31sW8ydvhgbAfAUEt0fErNkqPL97oTXr7cD7qu3ywPxojlyAfOsxccXY3PeRlnGVt0tw2ks3vySOGHh0qdsgcvI7hpbVGDMxAXV90HO/mfWrBasRe9oWX7XKkx04VIItOrxYAEpyMKjHOM7MN/KtTZzM0al1KvjxBtOc+eFYgZ54ycUFpmqg+VdiASrcwOYYdfmPyFWGeoJZQASeQoIHjLHL4x0XmPifM1C6hWGBjOxA5V9MrtuAAOmc5/0qEhiQWxt5Z/Wg83rDQwILAgjAGScjGKzvZewlgi0yKo3Jzqy3oCMYGN+R6mn9zNpBNU2Xqxyfw+VBQazh1mRgHkOPG2/LYY6D5V7mavV2dseZ3+FVZpKCvcPS64NWZmpXxFjpIXmdvLHrQeuDwfablIFydTAMemncsR8FDV3hVAAA2A2Arm/sf4EVRrl99WVi2+7ndvngAfA10mgKKKKAooooCiiigKKKKCtfW+tfUcqzSSsm5OVBw2eY9R5j06VrqUcYscgsBkH3h+tBSnc4ABxkgE+lfRrHJgf7w3+oqojHcagw5Hz+eOtTxyfDI+P8qCzANKgZzjrWU4vG32ljLIrA92mhBpcROxCeM50kygA4weRyMYrS95Ve5hjfOtAc6QSQM4VtS7jfZtx60GY4xDrITMg721dcStobXA/hL4GGI1cuRxnNN+y/FI2ijUPCCygrHGunG2WDeI5bOSeVMp4UcqXVWKklSQDgkYOM18e43wBk/QCgtM9UuIN4PgQSPQHegsx5nHw/1rwwHXf40EhkBGehqB5R51VWXR4WG3RsbY8j617eSgjnk2xjPx/wBaV33EY4AveNp1E42J5fDJx/Or8j0t4hZxy47xA2nlnO2fhQQ2nF4ptXdsTpxnII55xzHpXieSlnDYlWe50AKoKKAOWQuT+JqzPJQRTSVFw/hD3kyQIcBjl2H3UHvH9PnXkKzsqICzMcKo5kmusdkuzy2kWDgyvgyN+Sj+yPx3NA3s7ZYkSNBhUUKo9AMVNRRQFFFFAUUUUBRRRQFFFFAUUUUGT7Q8BKa57fZh4ioHMjmDgZKkDBG+DgjeqaXysCysARjOTjnyz6HoeVbis/xfsukjiWMmNwckDGlweYbbbPM467896BdDcBhkV7Zs1VnjaI6SmDzxsM+vkfjXj7RjGds/SguGSoXO+Rt5+vxFUOJKGUamYYPJS++dsEIQTUFigCD9oxYEgkFsZzsCshODjH57ZoHDSVXa4HTJ+FU3vdLKr48RwrDkTjOMdDgH44+VfNRGwwR03oJ5JSen1qHOBjyqJmPU/TaqZuMNpzkEZHXlzFBbkkqnNNXmWallxequRkFtzpB3PoPmRQfIVCa9ySzljnzPQY8hivMcbyuEjUszHZRzP8h60y4FwC4utwNKE7yEELj03yx58vniulcB4DFarhBlj7zn3j/IegoF/ZLsstqNb4aZhu3RR+6v6nrWloooCiiigKKKKAooooCiiigKKKKAooooCiiigjngVxh1DDyNI73s0Dnu2x/ZfcfXn+daCigwF5wmePYxl0Oxx4sD5ZOPQ0lks49Q1Fjg50PI5XPmVY7n411moprdH99Vb+8AfzoOVixi1hirEqcqS7sAfQMSB9Kj/pePJBcAg4PMb/MV05uC25/2SfIY/KoW7N2p5wqfjn+dBzx5R55qiyyNJmNGc6cbAkc+mkE5+XlXWIeDW6+7DGPXQufqRV1VA2AwPSg5fZdj7qbJf9mpGMMcbdSAPFn44rU8F7DW0GCw71h+8AF/y9fmTWoooPgFfaKKAooooCiiigKKKKAooooF3H+NRWkRmm16AcEojuRsTkhASF25nakPAvaTYXkqw27ySOfKGXA9WOnCj1Na4jNcQ7Ff9k9oLiyOFguv6roN8vCB8MvH6mg6P2l9oFlYy91cvJGxGQe6kKkYHusFwcZ3xyq8vaq3Nl9uHefZ8as91Jq06tOrRjVp65xjG/KlftV7M/b+Hyoq5ljHew+etBnSP7y5X5jyrn/Z7tw9xwSOziOb6RhYoOuhh/WnG4VYsgt+8uaDp3Zbtna8QLi1Z3Ce8xjdV6bamAGd+XOl/GPaXYWszQTvKkinGkwy77kZU6fECRsRsa0HZ3g0dnbRW8QwkShc4ALH7zNj7zHJPqax8MAv+ONKQDBwxO7U9GuZPE2PPQu2OjAGg3VjdCWNJFDBXAYBlKtg+asAQfQ1PWSn9pXC0Zke7RWUkMCsmQQcEe7TePtLatam8EoNuAT3ulsYDaScY1c9uVA2orJ23tJ4ZI6ol2jM7BVULJkljgD3fOrvHe2djZyCK5uFicqHCkOfCSQDspHMGgf0Ult+1Vo9s92kwNuhw0ml8Dl005PMchSke1DhX/jE/wAsn/JQbCilPH+0lrZBGupREHJCkhiCRjPug45ik6+03hZyRdoQOZCybfHwbUGuoqlwni0FzH3lvKkqctSMCM+RxyPoaz0vtM4WrFWu0DAkEFZMgj+Gg11FZF/abwsbm7UfwS/8lP8Ai/GYLaEzzyBIhjLkMR4uXugmgv0VkY/abwtjgXaE+QSQ/klMeDdsrG6fRBdRO/7mdLnHPCtgn5Cge0VW4lfxwRPLK2iNBlmwTgZxyAJrMf8AxQ4V/wCMT/LJ/wAlBsKKBSDt1xk2llNIm8pAjhXqZZDojAHXxHPwBoJOz3am3vHuEgYs1tJ3cmRjfcZXzUkMAf7Jp3XC+xtieC8eWzZiYrqBAGJ5vpyCf/2rIoH9oV3SgKKKKArkXt/4Mwjt+Iw7SWzqrMOeksGjb+GT/frrtL+0HCluraa3f3ZUZCeoyNmHqDgj4UEXZfjSXlpBcpjEqBiPJuTr/CwI+VcB7PcRitOOpdrHiyuZpkhkbGNLMY2eM/dAc/5SRU/YrtFcQWt3wYAi7km7mDnhO8JSckgeEIFLA+bE9K3/ALUuw6NwZY4F8VigePzKqMSg+pXLepUUG17XccWys57lsHu0JVT95z4UX5sQKp+z3gbWllGkm80mZp2PMyynU+fhsv8ADXOuyfH3403DbZtRW0Hf3hIOHkiOiAE8jqPjI65P7tdpoOLe2O2Q8Z4RlQdbxq2w3UXCYB8xufqa7TXG/bB/3xwb/Fj/APMR12Sg4f2FaKHtJxVnKRxpHOxZiFVczwknJ2HM/WtjwyzHF7lL6ZP/AJK3LCzjcf1rZAa4dT93IwinfbO3XAcI7N2/EO0PFILlSyaJmUgkFXEsKhlI6gE88jzFO/Z9x6XhV4eD37eDObWc7AhidI3+6xzj91srv0DsYFcU9nluo7T8SAUAKk7DbkTPDkjy94/U12uuMez/AP8Ayjin+HN/x4KDqfaqFXsrpWAKmCUEH/DasL/0fIx/RTbDxTyZ25+FBv57bVve0f8A9pc/4Mv/AA2rk3sY7ONccNLLe3luDLIpSCRFX3V3GqNirb8wRyFB59kUBj45xVINrZe9BA9wMLgCMD4DvAPTNTe1aFBx3hDkAEvGGJxyWcEZ+GTXT+zPZu3sIe5tk0qTqYkkszHqzHcmuY+163STjPCI5FDozKrKwyCpnUEEdQRQdA7Ty2t2P6OkIdrqOXTp0to0KDrO+xBIK7cxT2wtzHFHGx1FEVS2MZKqATjJxnypBbdirSC6iureOO3MSSK6ooVXVwPewcDTjOcdac8D4ql1BHPGGCSDUuoYOMkA4z15/A0HJ/YTCqX3F1UABZFVQByAlnAA8hsK0/tg7LR3FlLcqoS5tlM0cy7PiPxMCRufCCR5HBrN+w8/9ocZ/wAUf8Weuge0e7WPhd8zkAG3lQZ/ekQoo+bMBQVfZZ2je/4dDNIcyjMch82Q41fErpJ9Sawfs/tUHafiWFA0rKVAA2LSxZI8jufqa03sH4c0PCULgjvpHlAPPScKp+BC5HoRWf7BH/6n4p/ck/4sNB2OuZdte0lqeL2ltcTJHDaA3Uhc7GYjTCvoyhtfwNdGvrtIo3lkOlI1Z2Pkqgkn6CsL7KeHCaGbiE8YMt9M8g1qCViUlY1GRyABx5jFBjPbT2is7hLS5s7qJ7i2lBAU76Ths+uHRfqa7LwHia3VtDcJ7ssauB5agCQfUHb5VU7RdnYrm1ng7tB3sbKGCrkEjwkbdDg/KsH/ANH7jLNazWUm0lpIcKeYRyxIPqHD/UUHVqKKKAorzI4UEnkASfgKzUnb2yVYmc3CCYqseq0uxrZ/dVP2WGY9AM56ZoIrPsJDHxWXiWcu6BRHgYVyAruD5lQB835521bKCCCMg7EVnl7ZW5uYLYJcCSfXo1wSxLiNC7HMyrnYAeHO5FaKgyvYLsRFwxZ1jbUZpS+SMEIM93HzOdIJ36kmtVRS/jnGobSIzTlljHNljkkC+rd2rFR6nagw/H/Zc95cLcT8RmMkZ/ZFY41EYDl1Chdsg9eZwM1sY+HXItTEbxjPvi67qLUPHkfswNBwvh5etQwdrrZ2iUGZe9IWMvbXMaMWGQA8kQXcct96e0HOOCey57W7a8j4hN3zkmUtHGe8VnDurA7DURzHLbHKnXtB7CQ8UjiWRjG0bEiRVBbSQQV36E4P8IrW0UCCw4LcxWjQfbpHl/2dy8cZdFAUYxjD8ju2T4vSsnw72VyW9xJdQcSmS4k1a5DFE2rWwZtStsckA/IV0oms7B23tHaRENwzRnEiraXhKHnhgIdjjoaCbtbwKW8i7lLp7dGDLKERGLqwxpy269eXPNJOw/YF+GnTFeyNAWZ3gaOPDMU0g6veXGFOx3wK13C+IR3ESTRNqjcZUkMp2JG4YAjcHYirVAVzfjHsukublLqbiMzTRkGJhFEoQK5dQANtievPrXSKKDF8Y7H3lzC8MnFZdEilWCwQLkHYglQDg8iARkEinTcEdLOK1trhrcxJHGsoRHbSgCnwvkZIHPpTqqvE7zuYnl0O4QFiqaSxA541EDlvzoOf9n/ZdLYvI9rxKaNpcd4Wiik1YJO+vO+Sd+e5ppcez83LJ/SN7PeIh1CErHDET5usSjV9fPzrUcD4ot1bxXCBlSVA6hsagGGRnBIz86vUFO/tHaFo4JPs7aQqOqK2jGMYRvCdtsVgOH+yuSC5ku4eJTrcSatchiibVrOWyreEjIBxjbAxyrpdFBk+2nZGXiAMZvZIYGUBoURMMQSSWc+LB28OcbVa7HdnJbJO6a7e4hVVSJHjjUoFzyZd2GMDB5YrRUlt+0aNfPZd3KsiRd9rYJ3bJrCAqQxJySeYHun0oLvGLWWSIpBObeQkYlCI5ABBI0v4Tkbb+dYDhvsqkt7iS6g4lOk8msu/dREMXbU2pT4SC2+MVveE8Yhue97l9fcyvDJsw0yJjUviAzjI3GR61foPMYIABOTjc8s+teqKKDzJGGBVgCCCCCMgg7EEHmKw/tSGP6JA2H9K2m3/APSt1WV7adnri8e17uSJEtriK5GtWLM8ROFOCAF39TQLO3Rk/pTg/chO8zeBdedAzAmWIG7YGTpGM8sjORNY9q5oG4ml4Ul+wJHKJIkMetZImfTpZ2wwK4Hi6ir3GOA3E17Y3QeFRaiTKYcljMgR8HoABtt8art2QkkuOIvM8Zhvo1iZFDB0WNGRCCdicNk7c8fMKfD+1l20loe6kkWdgsyCzuo1hV1yrCaQaHVDhWP3uY0janHtK/7qvv8AAk/3a+dm+F30EcMEs8DxwhV7wRv3rogwoYFtKnYZbxZGep1Vb7Y8KlurSW3iZEMylGdwThSN8Acz86Bdw2W5k+yRS20YgMQfvNZkxJGI2iyCq6TnxZ393pSzsvxriV085Z7RYra9kgkbu5A0iREB9A1nQcbgktkt00eLYcIgljt0SQo0iIFymoIdIwDg5Iz5b0n7Hdn5rX7UJXikW4uJbjwBgVaYjKb81GOfOgzY7fXMkAuoIZZA0gKWq2d0xaHvNBPfgd33hXMm3hHu4J3prxTtbIbq5t4daC3CqXW0uLktK6awP2IwiKCM5OWJ2xjJl7Ndm7yyj+ywzwm2VmMTOjGaNGYsU97S5GThj8wRtUj9nLmG+nu7SWPTchO+gmViuuNdKujIdjpwMEee/LAOOy/EZbi0hmmhaCV18cTBlKsCQdm3AOMjPQisfwi6uY7vjJtoEmYTIQGlKHULZMADQQfqK31ojhAJGDyY8TBdKk89lySB0G5OOZPOsvwfgV7BPdzCS2b7TIshUrJ4dKBAAdW+wG+Bvmg89seJT2NiktqsKt3ia43Q4LTyjXpIYaGLuWJIbmdq9x8VvIuI29vcNBJFcxzOojjZGjaLQcamc94MNjOFzzwOVV+Mdlbu4tXie4iMktws7OVfQojMZjjjXVkLiMZ35ljzNX+I8EuZL60ug8IW3R1aPDkt3wUSYbpjSMbfHnsFK141e3dvLdWfc4ErJBC6n9oscnduzyahpLYYgAbYGc52n4jxi6h4nbQyNELS5VwhEbaxKi57tn14wRlg2nfGMdaj4P2au7TvYbaeL7NJI0id5Gxlh7xtTqmG0uMklS3InfVyqX2kWAntUjV9FwJ4GtnGC6yiQAOB1AXWT5KGPSgpX/ae5hWSTVC6zXa2dkvduvjZ9BeVtZ1KrCQYAGoIDkatmVyL1TcpMYpLb7MzLKq6JBLggoV1HK43DbY5b869doeySz2cVvE5ia3aKS3lxqKSQ+4zA+9tkHffJNSNZ30kUglltwzRGNVRH7vU2AZHLHUcDkgwNzknbSGb7L8bdLPg1pDpEtzAGLsNSxxxRhmOkEamJIUb4BJJzjBY/wDWC5S6urF2iMyW/wBqt5u7bS0erSyyoH94MMZVgCDnAxgxWnYqaOKwKyxi5sAUjfS3dyRMgRkkXOQSOozgjON8Ux/oJhNcX05QzNbdwipnTHEupyNTbuzOc5wMAAY5kggXtNxEcMi4mTbsojWSS2CPqZCfEVl1+FsbhdBA5ZbnTLiPbItdG3h1qscUckki209w2ZgTGgSEeAaRqLMd+QHMhX2V4PcXnBrS2d4kt5Io9bIGMrRcygB8KscAF8nbOFG2Ht32YmjvjeWUkamSNYpoZQxjcJsjKVOVZRtyIxQU7btbctBZI0IhvLuV4gJEkVFWLUzzd22HIKKCEJG7AZ2zVfhkUq9oJhLIsh/o5dLBNOF+0HZhqOTqzuMbY+NOOPdnJ51tpRMi3dtKZUfQe6IYFWjK6iwUrtnOds/CG07OXY4j9ueeHe37hoVibGA5cBXL5GDjxEHOW8I2wFfgXH72S2vzogluLe7kt0C5iiKoIsu2tyRgMzkat8Yz1qbgfadn4gbXvormJrfv0miXGCsgRlJDMrg6gQRywQc86XN2HuWtr6Bp4c3VybnIR9IYtGWicZ8UZVAOYO5501i4Bdfb4bxpIBphaBolV8KhdXyjE+JsqRuABkbHG4ayiiigKKKKAooooCiiigKKKKAooooCiiigKKKKAqg3BoDcC6MSGdU0CUjxBd9h5cz9TX2igvUUUUBUF9aJLG0cgJRhhgCy5HllSDj86KKCHhHCYraMRQLojHJNTED0XUTpHoNufnV2iigKKKKAooooCiiig//Z"/>
          <p:cNvSpPr>
            <a:spLocks noChangeAspect="1" noChangeArrowheads="1"/>
          </p:cNvSpPr>
          <p:nvPr/>
        </p:nvSpPr>
        <p:spPr bwMode="auto">
          <a:xfrm>
            <a:off x="993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AutoShape 25" descr="Afbeeldingsresultaat voor google"/>
          <p:cNvSpPr>
            <a:spLocks noChangeAspect="1" noChangeArrowheads="1"/>
          </p:cNvSpPr>
          <p:nvPr/>
        </p:nvSpPr>
        <p:spPr bwMode="auto">
          <a:xfrm>
            <a:off x="1146176" y="-76200"/>
            <a:ext cx="14382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" name="AutoShape 28" descr="Afbeeldingsresultaat voor youtube"/>
          <p:cNvSpPr>
            <a:spLocks noChangeAspect="1" noChangeArrowheads="1"/>
          </p:cNvSpPr>
          <p:nvPr/>
        </p:nvSpPr>
        <p:spPr bwMode="auto">
          <a:xfrm>
            <a:off x="1298576" y="76201"/>
            <a:ext cx="14382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3E83FEF-3268-474A-BAD9-79F7282216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356" y="4972200"/>
            <a:ext cx="1923288" cy="1921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87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A7FD8B7-00A5-4A8A-BA9A-D175D4561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487" y="357187"/>
            <a:ext cx="6677025" cy="614362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EE6CE65-9B09-4744-A175-0C4123E98697}"/>
              </a:ext>
            </a:extLst>
          </p:cNvPr>
          <p:cNvSpPr/>
          <p:nvPr/>
        </p:nvSpPr>
        <p:spPr>
          <a:xfrm>
            <a:off x="1524000" y="3124200"/>
            <a:ext cx="2590800" cy="304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83B4C6-9A80-4F3D-AFDB-2C3C9E8C7B0B}"/>
              </a:ext>
            </a:extLst>
          </p:cNvPr>
          <p:cNvSpPr/>
          <p:nvPr/>
        </p:nvSpPr>
        <p:spPr>
          <a:xfrm>
            <a:off x="3229710" y="4343400"/>
            <a:ext cx="545709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92810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A7FD8B7-00A5-4A8A-BA9A-D175D4561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487" y="357187"/>
            <a:ext cx="6677025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644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83313" y="1700213"/>
            <a:ext cx="2314575" cy="4619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latin typeface="+mn-lt"/>
              </a:rPr>
              <a:t>John is owner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63713" y="1743075"/>
            <a:ext cx="2355850" cy="461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latin typeface="+mn-lt"/>
              </a:rPr>
              <a:t>Mary is owner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36650" y="3860800"/>
            <a:ext cx="3609975" cy="461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latin typeface="+mn-lt"/>
              </a:rPr>
              <a:t>Mary is original owner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11850" y="3860800"/>
            <a:ext cx="2857500" cy="461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latin typeface="+mn-lt"/>
              </a:rPr>
              <a:t>John is the buyer</a:t>
            </a:r>
          </a:p>
        </p:txBody>
      </p:sp>
      <p:cxnSp>
        <p:nvCxnSpPr>
          <p:cNvPr id="30726" name="Straight Arrow Connector 8"/>
          <p:cNvCxnSpPr>
            <a:cxnSpLocks noChangeShapeType="1"/>
            <a:stCxn id="6" idx="0"/>
            <a:endCxn id="5" idx="2"/>
          </p:cNvCxnSpPr>
          <p:nvPr/>
        </p:nvCxnSpPr>
        <p:spPr bwMode="auto">
          <a:xfrm flipV="1">
            <a:off x="2941638" y="2205038"/>
            <a:ext cx="0" cy="1655762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27" name="Straight Arrow Connector 10"/>
          <p:cNvCxnSpPr>
            <a:cxnSpLocks noChangeShapeType="1"/>
            <a:stCxn id="7" idx="0"/>
            <a:endCxn id="4" idx="2"/>
          </p:cNvCxnSpPr>
          <p:nvPr/>
        </p:nvCxnSpPr>
        <p:spPr bwMode="auto">
          <a:xfrm flipV="1">
            <a:off x="7340600" y="2162175"/>
            <a:ext cx="0" cy="1698625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728" name="Straight Arrow Connector 14"/>
          <p:cNvCxnSpPr>
            <a:cxnSpLocks noChangeShapeType="1"/>
          </p:cNvCxnSpPr>
          <p:nvPr/>
        </p:nvCxnSpPr>
        <p:spPr bwMode="auto">
          <a:xfrm>
            <a:off x="4808538" y="1931988"/>
            <a:ext cx="720725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diamond" w="lg" len="lg"/>
            <a:tailEnd type="diamond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57200" y="5638800"/>
            <a:ext cx="11747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nl-NL" b="1" dirty="0">
                <a:solidFill>
                  <a:srgbClr val="00B050"/>
                </a:solidFill>
                <a:latin typeface="+mn-lt"/>
              </a:rPr>
              <a:t>Pros</a:t>
            </a:r>
            <a:r>
              <a:rPr lang="nl-NL" dirty="0">
                <a:latin typeface="+mn-lt"/>
              </a:rPr>
              <a:t> </a:t>
            </a:r>
            <a:br>
              <a:rPr lang="nl-NL" dirty="0">
                <a:latin typeface="+mn-lt"/>
              </a:rPr>
            </a:br>
            <a:r>
              <a:rPr lang="nl-NL" b="1" dirty="0" err="1">
                <a:solidFill>
                  <a:srgbClr val="FF0000"/>
                </a:solidFill>
                <a:latin typeface="+mn-lt"/>
              </a:rPr>
              <a:t>Cons</a:t>
            </a:r>
            <a:endParaRPr lang="nl-NL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DE47-3C1F-462B-8537-436500B68A8E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475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83313" y="1700213"/>
            <a:ext cx="2314575" cy="4619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latin typeface="+mn-lt"/>
              </a:rPr>
              <a:t>John is owner</a:t>
            </a:r>
          </a:p>
        </p:txBody>
      </p:sp>
      <p:sp>
        <p:nvSpPr>
          <p:cNvPr id="54275" name="TextBox 4"/>
          <p:cNvSpPr txBox="1">
            <a:spLocks noChangeArrowheads="1"/>
          </p:cNvSpPr>
          <p:nvPr/>
        </p:nvSpPr>
        <p:spPr bwMode="auto">
          <a:xfrm>
            <a:off x="1628775" y="1743075"/>
            <a:ext cx="2625725" cy="461963"/>
          </a:xfrm>
          <a:prstGeom prst="rect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/>
              <a:t>Mary is owner</a:t>
            </a:r>
          </a:p>
        </p:txBody>
      </p:sp>
      <p:sp>
        <p:nvSpPr>
          <p:cNvPr id="54276" name="TextBox 5"/>
          <p:cNvSpPr txBox="1">
            <a:spLocks noChangeArrowheads="1"/>
          </p:cNvSpPr>
          <p:nvPr/>
        </p:nvSpPr>
        <p:spPr bwMode="auto">
          <a:xfrm>
            <a:off x="915988" y="3860800"/>
            <a:ext cx="4051300" cy="461963"/>
          </a:xfrm>
          <a:prstGeom prst="rect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/>
              <a:t>Mary is original owner</a:t>
            </a:r>
          </a:p>
        </p:txBody>
      </p:sp>
      <p:sp>
        <p:nvSpPr>
          <p:cNvPr id="54277" name="TextBox 6"/>
          <p:cNvSpPr txBox="1">
            <a:spLocks noChangeArrowheads="1"/>
          </p:cNvSpPr>
          <p:nvPr/>
        </p:nvSpPr>
        <p:spPr bwMode="auto">
          <a:xfrm>
            <a:off x="5756275" y="3860800"/>
            <a:ext cx="3168650" cy="461963"/>
          </a:xfrm>
          <a:prstGeom prst="rect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/>
              <a:t>John is the buyer</a:t>
            </a:r>
          </a:p>
        </p:txBody>
      </p:sp>
      <p:cxnSp>
        <p:nvCxnSpPr>
          <p:cNvPr id="54278" name="Straight Arrow Connector 8"/>
          <p:cNvCxnSpPr>
            <a:cxnSpLocks noChangeShapeType="1"/>
            <a:stCxn id="54276" idx="0"/>
            <a:endCxn id="54275" idx="2"/>
          </p:cNvCxnSpPr>
          <p:nvPr/>
        </p:nvCxnSpPr>
        <p:spPr bwMode="auto">
          <a:xfrm flipV="1">
            <a:off x="2941638" y="2205038"/>
            <a:ext cx="0" cy="1655762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279" name="Straight Arrow Connector 10"/>
          <p:cNvCxnSpPr>
            <a:cxnSpLocks noChangeShapeType="1"/>
            <a:stCxn id="54277" idx="0"/>
            <a:endCxn id="4" idx="2"/>
          </p:cNvCxnSpPr>
          <p:nvPr/>
        </p:nvCxnSpPr>
        <p:spPr bwMode="auto">
          <a:xfrm flipV="1">
            <a:off x="7340600" y="2162175"/>
            <a:ext cx="0" cy="16986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prstDash val="dash"/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280" name="Straight Arrow Connector 14"/>
          <p:cNvCxnSpPr>
            <a:cxnSpLocks noChangeShapeType="1"/>
          </p:cNvCxnSpPr>
          <p:nvPr/>
        </p:nvCxnSpPr>
        <p:spPr bwMode="auto">
          <a:xfrm>
            <a:off x="4808538" y="1931988"/>
            <a:ext cx="720725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diamond" w="lg" len="lg"/>
            <a:tailEnd type="diamond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281" name="TextBox 30"/>
          <p:cNvSpPr txBox="1">
            <a:spLocks noChangeArrowheads="1"/>
          </p:cNvSpPr>
          <p:nvPr/>
        </p:nvSpPr>
        <p:spPr bwMode="auto">
          <a:xfrm>
            <a:off x="5097463" y="4724400"/>
            <a:ext cx="4197350" cy="461963"/>
          </a:xfrm>
          <a:prstGeom prst="rect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/>
              <a:t>John was not bona fide</a:t>
            </a:r>
          </a:p>
        </p:txBody>
      </p:sp>
      <p:cxnSp>
        <p:nvCxnSpPr>
          <p:cNvPr id="54282" name="Straight Arrow Connector 31"/>
          <p:cNvCxnSpPr>
            <a:cxnSpLocks noChangeShapeType="1"/>
          </p:cNvCxnSpPr>
          <p:nvPr/>
        </p:nvCxnSpPr>
        <p:spPr bwMode="auto">
          <a:xfrm flipV="1">
            <a:off x="5545138" y="2997200"/>
            <a:ext cx="0" cy="173196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283" name="Straight Arrow Connector 32"/>
          <p:cNvCxnSpPr>
            <a:cxnSpLocks noChangeShapeType="1"/>
          </p:cNvCxnSpPr>
          <p:nvPr/>
        </p:nvCxnSpPr>
        <p:spPr bwMode="auto">
          <a:xfrm>
            <a:off x="5545138" y="2997200"/>
            <a:ext cx="1784350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none" w="lg" len="lg"/>
            <a:tailEnd type="diamond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284" name="TextBox 11"/>
          <p:cNvSpPr txBox="1">
            <a:spLocks noChangeArrowheads="1"/>
          </p:cNvSpPr>
          <p:nvPr/>
        </p:nvSpPr>
        <p:spPr bwMode="auto">
          <a:xfrm>
            <a:off x="4589463" y="5786438"/>
            <a:ext cx="5205412" cy="461962"/>
          </a:xfrm>
          <a:prstGeom prst="rect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/>
              <a:t>John bought the bike for €20</a:t>
            </a:r>
          </a:p>
        </p:txBody>
      </p:sp>
      <p:cxnSp>
        <p:nvCxnSpPr>
          <p:cNvPr id="54285" name="Straight Arrow Connector 12"/>
          <p:cNvCxnSpPr>
            <a:cxnSpLocks noChangeShapeType="1"/>
          </p:cNvCxnSpPr>
          <p:nvPr/>
        </p:nvCxnSpPr>
        <p:spPr bwMode="auto">
          <a:xfrm flipV="1">
            <a:off x="7391400" y="5186363"/>
            <a:ext cx="0" cy="600075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457200" y="5638800"/>
            <a:ext cx="11747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nl-NL" b="1" dirty="0">
                <a:solidFill>
                  <a:srgbClr val="00B050"/>
                </a:solidFill>
                <a:latin typeface="+mn-lt"/>
              </a:rPr>
              <a:t>Pros</a:t>
            </a:r>
            <a:r>
              <a:rPr lang="nl-NL" dirty="0">
                <a:latin typeface="+mn-lt"/>
              </a:rPr>
              <a:t> </a:t>
            </a:r>
            <a:br>
              <a:rPr lang="nl-NL" dirty="0">
                <a:latin typeface="+mn-lt"/>
              </a:rPr>
            </a:br>
            <a:r>
              <a:rPr lang="nl-NL" b="1" dirty="0" err="1">
                <a:solidFill>
                  <a:srgbClr val="FF0000"/>
                </a:solidFill>
                <a:latin typeface="+mn-lt"/>
              </a:rPr>
              <a:t>Cons</a:t>
            </a:r>
            <a:endParaRPr lang="nl-NL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8117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55721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9" y="1219200"/>
            <a:ext cx="55721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310" y="2057400"/>
            <a:ext cx="55721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7798686"/>
      </p:ext>
    </p:extLst>
  </p:cSld>
  <p:clrMapOvr>
    <a:masterClrMapping/>
  </p:clrMapOvr>
</p:sld>
</file>

<file path=ppt/theme/theme1.xml><?xml version="1.0" encoding="utf-8"?>
<a:theme xmlns:a="http://schemas.openxmlformats.org/drawingml/2006/main" name="lecture 1">
  <a:themeElements>
    <a:clrScheme name="lecture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cture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sm" len="sm"/>
          <a:tailEnd type="diamond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sm" len="sm"/>
          <a:tailEnd type="diamond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cture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cture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cture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 1</Template>
  <TotalTime>8426</TotalTime>
  <Words>118</Words>
  <Application>Microsoft Office PowerPoint</Application>
  <PresentationFormat>A4 Paper (210x297 mm)</PresentationFormat>
  <Paragraphs>62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Times New Roman</vt:lpstr>
      <vt:lpstr>Verdana</vt:lpstr>
      <vt:lpstr>Wingdings</vt:lpstr>
      <vt:lpstr>lecture 1</vt:lpstr>
      <vt:lpstr>Simple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Cases and rules</vt:lpstr>
      <vt:lpstr>NWO AI Research Agenda (AIREA-NL)</vt:lpstr>
      <vt:lpstr>  Further reading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</dc:creator>
  <cp:lastModifiedBy>Bart</cp:lastModifiedBy>
  <cp:revision>1174</cp:revision>
  <cp:lastPrinted>1601-01-01T00:00:00Z</cp:lastPrinted>
  <dcterms:created xsi:type="dcterms:W3CDTF">1601-01-01T00:00:00Z</dcterms:created>
  <dcterms:modified xsi:type="dcterms:W3CDTF">2019-09-30T11:13:17Z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