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tmp" ContentType="image/p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ink/ink1.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40"/>
  </p:notesMasterIdLst>
  <p:sldIdLst>
    <p:sldId id="357" r:id="rId2"/>
    <p:sldId id="664" r:id="rId3"/>
    <p:sldId id="708" r:id="rId4"/>
    <p:sldId id="711" r:id="rId5"/>
    <p:sldId id="716" r:id="rId6"/>
    <p:sldId id="715" r:id="rId7"/>
    <p:sldId id="712" r:id="rId8"/>
    <p:sldId id="717" r:id="rId9"/>
    <p:sldId id="722" r:id="rId10"/>
    <p:sldId id="718" r:id="rId11"/>
    <p:sldId id="723" r:id="rId12"/>
    <p:sldId id="719" r:id="rId13"/>
    <p:sldId id="721" r:id="rId14"/>
    <p:sldId id="729" r:id="rId15"/>
    <p:sldId id="724" r:id="rId16"/>
    <p:sldId id="713" r:id="rId17"/>
    <p:sldId id="725" r:id="rId18"/>
    <p:sldId id="714" r:id="rId19"/>
    <p:sldId id="726" r:id="rId20"/>
    <p:sldId id="727" r:id="rId21"/>
    <p:sldId id="728" r:id="rId22"/>
    <p:sldId id="730" r:id="rId23"/>
    <p:sldId id="731" r:id="rId24"/>
    <p:sldId id="732" r:id="rId25"/>
    <p:sldId id="710" r:id="rId26"/>
    <p:sldId id="733" r:id="rId27"/>
    <p:sldId id="735" r:id="rId28"/>
    <p:sldId id="734" r:id="rId29"/>
    <p:sldId id="736" r:id="rId30"/>
    <p:sldId id="709" r:id="rId31"/>
    <p:sldId id="737" r:id="rId32"/>
    <p:sldId id="738" r:id="rId33"/>
    <p:sldId id="743" r:id="rId34"/>
    <p:sldId id="744" r:id="rId35"/>
    <p:sldId id="739" r:id="rId36"/>
    <p:sldId id="745" r:id="rId37"/>
    <p:sldId id="747" r:id="rId38"/>
    <p:sldId id="746" r:id="rId39"/>
  </p:sldIdLst>
  <p:sldSz cx="9144000" cy="6858000" type="screen4x3"/>
  <p:notesSz cx="6794500" cy="9906000"/>
  <p:defaultTextStyle>
    <a:defPPr>
      <a:defRPr lang="nl-NL"/>
    </a:defPPr>
    <a:lvl1pPr algn="l" rtl="0" eaLnBrk="0" fontAlgn="base" hangingPunct="0">
      <a:spcBef>
        <a:spcPct val="0"/>
      </a:spcBef>
      <a:spcAft>
        <a:spcPct val="0"/>
      </a:spcAft>
      <a:defRPr kern="1200">
        <a:solidFill>
          <a:srgbClr val="FF7D00"/>
        </a:solidFill>
        <a:latin typeface="Verdana" panose="020B060403050404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rgbClr val="FF7D00"/>
        </a:solidFill>
        <a:latin typeface="Verdana" panose="020B060403050404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rgbClr val="FF7D00"/>
        </a:solidFill>
        <a:latin typeface="Verdana" panose="020B060403050404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rgbClr val="FF7D00"/>
        </a:solidFill>
        <a:latin typeface="Verdana" panose="020B060403050404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rgbClr val="FF7D00"/>
        </a:solidFill>
        <a:latin typeface="Verdana" panose="020B0604030504040204" pitchFamily="34" charset="0"/>
        <a:ea typeface="MS PGothic" panose="020B0600070205080204" pitchFamily="34" charset="-128"/>
        <a:cs typeface="+mn-cs"/>
      </a:defRPr>
    </a:lvl5pPr>
    <a:lvl6pPr marL="2286000" algn="l" defTabSz="914400" rtl="0" eaLnBrk="1" latinLnBrk="0" hangingPunct="1">
      <a:defRPr kern="1200">
        <a:solidFill>
          <a:srgbClr val="FF7D00"/>
        </a:solidFill>
        <a:latin typeface="Verdana" panose="020B0604030504040204" pitchFamily="34" charset="0"/>
        <a:ea typeface="MS PGothic" panose="020B0600070205080204" pitchFamily="34" charset="-128"/>
        <a:cs typeface="+mn-cs"/>
      </a:defRPr>
    </a:lvl6pPr>
    <a:lvl7pPr marL="2743200" algn="l" defTabSz="914400" rtl="0" eaLnBrk="1" latinLnBrk="0" hangingPunct="1">
      <a:defRPr kern="1200">
        <a:solidFill>
          <a:srgbClr val="FF7D00"/>
        </a:solidFill>
        <a:latin typeface="Verdana" panose="020B0604030504040204" pitchFamily="34" charset="0"/>
        <a:ea typeface="MS PGothic" panose="020B0600070205080204" pitchFamily="34" charset="-128"/>
        <a:cs typeface="+mn-cs"/>
      </a:defRPr>
    </a:lvl7pPr>
    <a:lvl8pPr marL="3200400" algn="l" defTabSz="914400" rtl="0" eaLnBrk="1" latinLnBrk="0" hangingPunct="1">
      <a:defRPr kern="1200">
        <a:solidFill>
          <a:srgbClr val="FF7D00"/>
        </a:solidFill>
        <a:latin typeface="Verdana" panose="020B0604030504040204" pitchFamily="34" charset="0"/>
        <a:ea typeface="MS PGothic" panose="020B0600070205080204" pitchFamily="34" charset="-128"/>
        <a:cs typeface="+mn-cs"/>
      </a:defRPr>
    </a:lvl8pPr>
    <a:lvl9pPr marL="3657600" algn="l" defTabSz="914400" rtl="0" eaLnBrk="1" latinLnBrk="0" hangingPunct="1">
      <a:defRPr kern="1200">
        <a:solidFill>
          <a:srgbClr val="FF7D00"/>
        </a:solidFill>
        <a:latin typeface="Verdana" panose="020B060403050404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iel de boer" initials="mdb" lastIdx="2" clrIdx="0">
    <p:extLst>
      <p:ext uri="{19B8F6BF-5375-455C-9EA6-DF929625EA0E}">
        <p15:presenceInfo xmlns:p15="http://schemas.microsoft.com/office/powerpoint/2012/main" userId="b48a6bae5de16ba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BFB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5701"/>
  </p:normalViewPr>
  <p:slideViewPr>
    <p:cSldViewPr>
      <p:cViewPr varScale="1">
        <p:scale>
          <a:sx n="66" d="100"/>
          <a:sy n="66" d="100"/>
        </p:scale>
        <p:origin x="1264"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7" d="100"/>
          <a:sy n="47" d="100"/>
        </p:scale>
        <p:origin x="2792" y="5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er, MR de (hag)" userId="c282386c-7faf-44d8-904d-c657da4f0dbe" providerId="ADAL" clId="{38C46A49-F97B-4A46-9ABC-D7574D952460}"/>
    <pc:docChg chg="delSld modSld sldOrd">
      <pc:chgData name="Boer, MR de (hag)" userId="c282386c-7faf-44d8-904d-c657da4f0dbe" providerId="ADAL" clId="{38C46A49-F97B-4A46-9ABC-D7574D952460}" dt="2023-11-07T07:45:09.001" v="8" actId="6549"/>
      <pc:docMkLst>
        <pc:docMk/>
      </pc:docMkLst>
      <pc:sldChg chg="del">
        <pc:chgData name="Boer, MR de (hag)" userId="c282386c-7faf-44d8-904d-c657da4f0dbe" providerId="ADAL" clId="{38C46A49-F97B-4A46-9ABC-D7574D952460}" dt="2023-11-07T07:12:16.645" v="0" actId="47"/>
        <pc:sldMkLst>
          <pc:docMk/>
          <pc:sldMk cId="1496927966" sldId="665"/>
        </pc:sldMkLst>
      </pc:sldChg>
      <pc:sldChg chg="modSp mod">
        <pc:chgData name="Boer, MR de (hag)" userId="c282386c-7faf-44d8-904d-c657da4f0dbe" providerId="ADAL" clId="{38C46A49-F97B-4A46-9ABC-D7574D952460}" dt="2023-11-07T07:45:09.001" v="8" actId="6549"/>
        <pc:sldMkLst>
          <pc:docMk/>
          <pc:sldMk cId="2979844370" sldId="714"/>
        </pc:sldMkLst>
        <pc:spChg chg="mod">
          <ac:chgData name="Boer, MR de (hag)" userId="c282386c-7faf-44d8-904d-c657da4f0dbe" providerId="ADAL" clId="{38C46A49-F97B-4A46-9ABC-D7574D952460}" dt="2023-11-07T07:45:09.001" v="8" actId="6549"/>
          <ac:spMkLst>
            <pc:docMk/>
            <pc:sldMk cId="2979844370" sldId="714"/>
            <ac:spMk id="2" creationId="{C4EEDFBB-54DF-8A84-4193-E689D1628182}"/>
          </ac:spMkLst>
        </pc:spChg>
      </pc:sldChg>
      <pc:sldChg chg="modAnim">
        <pc:chgData name="Boer, MR de (hag)" userId="c282386c-7faf-44d8-904d-c657da4f0dbe" providerId="ADAL" clId="{38C46A49-F97B-4A46-9ABC-D7574D952460}" dt="2023-11-07T07:38:44.591" v="3"/>
        <pc:sldMkLst>
          <pc:docMk/>
          <pc:sldMk cId="2226069069" sldId="719"/>
        </pc:sldMkLst>
      </pc:sldChg>
      <pc:sldChg chg="modAnim">
        <pc:chgData name="Boer, MR de (hag)" userId="c282386c-7faf-44d8-904d-c657da4f0dbe" providerId="ADAL" clId="{38C46A49-F97B-4A46-9ABC-D7574D952460}" dt="2023-11-07T07:44:05.518" v="6"/>
        <pc:sldMkLst>
          <pc:docMk/>
          <pc:sldMk cId="3881573260" sldId="721"/>
        </pc:sldMkLst>
      </pc:sldChg>
      <pc:sldChg chg="ord">
        <pc:chgData name="Boer, MR de (hag)" userId="c282386c-7faf-44d8-904d-c657da4f0dbe" providerId="ADAL" clId="{38C46A49-F97B-4A46-9ABC-D7574D952460}" dt="2023-11-07T07:41:27.914" v="5"/>
        <pc:sldMkLst>
          <pc:docMk/>
          <pc:sldMk cId="396717098" sldId="729"/>
        </pc:sldMkLst>
      </pc:sldChg>
    </pc:docChg>
  </pc:docChgLst>
  <pc:docChgLst>
    <pc:chgData name="Boer, MR de (hag)" userId="c282386c-7faf-44d8-904d-c657da4f0dbe" providerId="ADAL" clId="{95BC2A1A-BCF9-4958-AE74-82DFEC8FF36A}"/>
    <pc:docChg chg="undo custSel addSld delSld modSld sldOrd">
      <pc:chgData name="Boer, MR de (hag)" userId="c282386c-7faf-44d8-904d-c657da4f0dbe" providerId="ADAL" clId="{95BC2A1A-BCF9-4958-AE74-82DFEC8FF36A}" dt="2023-11-01T08:53:16.670" v="3679" actId="1036"/>
      <pc:docMkLst>
        <pc:docMk/>
      </pc:docMkLst>
      <pc:sldChg chg="del">
        <pc:chgData name="Boer, MR de (hag)" userId="c282386c-7faf-44d8-904d-c657da4f0dbe" providerId="ADAL" clId="{95BC2A1A-BCF9-4958-AE74-82DFEC8FF36A}" dt="2023-10-31T15:09:53.635" v="3468" actId="47"/>
        <pc:sldMkLst>
          <pc:docMk/>
          <pc:sldMk cId="0" sldId="262"/>
        </pc:sldMkLst>
      </pc:sldChg>
      <pc:sldChg chg="modSp mod">
        <pc:chgData name="Boer, MR de (hag)" userId="c282386c-7faf-44d8-904d-c657da4f0dbe" providerId="ADAL" clId="{95BC2A1A-BCF9-4958-AE74-82DFEC8FF36A}" dt="2023-10-31T08:34:32.687" v="35" actId="6549"/>
        <pc:sldMkLst>
          <pc:docMk/>
          <pc:sldMk cId="0" sldId="357"/>
        </pc:sldMkLst>
        <pc:spChg chg="mod">
          <ac:chgData name="Boer, MR de (hag)" userId="c282386c-7faf-44d8-904d-c657da4f0dbe" providerId="ADAL" clId="{95BC2A1A-BCF9-4958-AE74-82DFEC8FF36A}" dt="2023-10-31T08:34:12.391" v="12" actId="20577"/>
          <ac:spMkLst>
            <pc:docMk/>
            <pc:sldMk cId="0" sldId="357"/>
            <ac:spMk id="14338" creationId="{A4E974B5-7D4F-4D95-B756-2CC62EA408E9}"/>
          </ac:spMkLst>
        </pc:spChg>
        <pc:spChg chg="mod">
          <ac:chgData name="Boer, MR de (hag)" userId="c282386c-7faf-44d8-904d-c657da4f0dbe" providerId="ADAL" clId="{95BC2A1A-BCF9-4958-AE74-82DFEC8FF36A}" dt="2023-10-31T08:34:32.687" v="35" actId="6549"/>
          <ac:spMkLst>
            <pc:docMk/>
            <pc:sldMk cId="0" sldId="357"/>
            <ac:spMk id="14339" creationId="{F67BF23D-BF74-44D7-8143-12CEEB0904AF}"/>
          </ac:spMkLst>
        </pc:spChg>
      </pc:sldChg>
      <pc:sldChg chg="del">
        <pc:chgData name="Boer, MR de (hag)" userId="c282386c-7faf-44d8-904d-c657da4f0dbe" providerId="ADAL" clId="{95BC2A1A-BCF9-4958-AE74-82DFEC8FF36A}" dt="2023-10-31T15:09:53.635" v="3468" actId="47"/>
        <pc:sldMkLst>
          <pc:docMk/>
          <pc:sldMk cId="0" sldId="472"/>
        </pc:sldMkLst>
      </pc:sldChg>
      <pc:sldChg chg="del">
        <pc:chgData name="Boer, MR de (hag)" userId="c282386c-7faf-44d8-904d-c657da4f0dbe" providerId="ADAL" clId="{95BC2A1A-BCF9-4958-AE74-82DFEC8FF36A}" dt="2023-10-31T15:09:53.635" v="3468" actId="47"/>
        <pc:sldMkLst>
          <pc:docMk/>
          <pc:sldMk cId="0" sldId="552"/>
        </pc:sldMkLst>
      </pc:sldChg>
      <pc:sldChg chg="del">
        <pc:chgData name="Boer, MR de (hag)" userId="c282386c-7faf-44d8-904d-c657da4f0dbe" providerId="ADAL" clId="{95BC2A1A-BCF9-4958-AE74-82DFEC8FF36A}" dt="2023-10-31T15:09:53.635" v="3468" actId="47"/>
        <pc:sldMkLst>
          <pc:docMk/>
          <pc:sldMk cId="2161409269" sldId="628"/>
        </pc:sldMkLst>
      </pc:sldChg>
      <pc:sldChg chg="del">
        <pc:chgData name="Boer, MR de (hag)" userId="c282386c-7faf-44d8-904d-c657da4f0dbe" providerId="ADAL" clId="{95BC2A1A-BCF9-4958-AE74-82DFEC8FF36A}" dt="2023-10-31T15:09:53.635" v="3468" actId="47"/>
        <pc:sldMkLst>
          <pc:docMk/>
          <pc:sldMk cId="3911749635" sldId="654"/>
        </pc:sldMkLst>
      </pc:sldChg>
      <pc:sldChg chg="del">
        <pc:chgData name="Boer, MR de (hag)" userId="c282386c-7faf-44d8-904d-c657da4f0dbe" providerId="ADAL" clId="{95BC2A1A-BCF9-4958-AE74-82DFEC8FF36A}" dt="2023-10-31T15:09:53.635" v="3468" actId="47"/>
        <pc:sldMkLst>
          <pc:docMk/>
          <pc:sldMk cId="3834939755" sldId="656"/>
        </pc:sldMkLst>
      </pc:sldChg>
      <pc:sldChg chg="addSp delSp modSp mod">
        <pc:chgData name="Boer, MR de (hag)" userId="c282386c-7faf-44d8-904d-c657da4f0dbe" providerId="ADAL" clId="{95BC2A1A-BCF9-4958-AE74-82DFEC8FF36A}" dt="2023-10-31T08:36:00.969" v="42" actId="14100"/>
        <pc:sldMkLst>
          <pc:docMk/>
          <pc:sldMk cId="1585304824" sldId="664"/>
        </pc:sldMkLst>
        <pc:spChg chg="mod">
          <ac:chgData name="Boer, MR de (hag)" userId="c282386c-7faf-44d8-904d-c657da4f0dbe" providerId="ADAL" clId="{95BC2A1A-BCF9-4958-AE74-82DFEC8FF36A}" dt="2023-10-31T08:34:43.181" v="36" actId="6549"/>
          <ac:spMkLst>
            <pc:docMk/>
            <pc:sldMk cId="1585304824" sldId="664"/>
            <ac:spMk id="27650" creationId="{69E2D8FB-B20D-4776-85AF-449BF05A6F23}"/>
          </ac:spMkLst>
        </pc:spChg>
        <pc:spChg chg="del mod">
          <ac:chgData name="Boer, MR de (hag)" userId="c282386c-7faf-44d8-904d-c657da4f0dbe" providerId="ADAL" clId="{95BC2A1A-BCF9-4958-AE74-82DFEC8FF36A}" dt="2023-10-31T08:35:50.915" v="39" actId="931"/>
          <ac:spMkLst>
            <pc:docMk/>
            <pc:sldMk cId="1585304824" sldId="664"/>
            <ac:spMk id="27651" creationId="{FC80DA13-5412-46F7-BD91-F72E6598D8DC}"/>
          </ac:spMkLst>
        </pc:spChg>
        <pc:picChg chg="del">
          <ac:chgData name="Boer, MR de (hag)" userId="c282386c-7faf-44d8-904d-c657da4f0dbe" providerId="ADAL" clId="{95BC2A1A-BCF9-4958-AE74-82DFEC8FF36A}" dt="2023-10-31T08:34:46.381" v="38" actId="478"/>
          <ac:picMkLst>
            <pc:docMk/>
            <pc:sldMk cId="1585304824" sldId="664"/>
            <ac:picMk id="2" creationId="{18AE3A21-E330-386D-8043-CCC560AB99DF}"/>
          </ac:picMkLst>
        </pc:picChg>
        <pc:picChg chg="add mod">
          <ac:chgData name="Boer, MR de (hag)" userId="c282386c-7faf-44d8-904d-c657da4f0dbe" providerId="ADAL" clId="{95BC2A1A-BCF9-4958-AE74-82DFEC8FF36A}" dt="2023-10-31T08:36:00.969" v="42" actId="14100"/>
          <ac:picMkLst>
            <pc:docMk/>
            <pc:sldMk cId="1585304824" sldId="664"/>
            <ac:picMk id="4" creationId="{B5B6B68D-8FAC-95BB-5368-1464E0CC14D2}"/>
          </ac:picMkLst>
        </pc:picChg>
      </pc:sldChg>
      <pc:sldChg chg="del">
        <pc:chgData name="Boer, MR de (hag)" userId="c282386c-7faf-44d8-904d-c657da4f0dbe" providerId="ADAL" clId="{95BC2A1A-BCF9-4958-AE74-82DFEC8FF36A}" dt="2023-10-31T15:09:53.635" v="3468" actId="47"/>
        <pc:sldMkLst>
          <pc:docMk/>
          <pc:sldMk cId="1480910314" sldId="666"/>
        </pc:sldMkLst>
      </pc:sldChg>
      <pc:sldChg chg="del">
        <pc:chgData name="Boer, MR de (hag)" userId="c282386c-7faf-44d8-904d-c657da4f0dbe" providerId="ADAL" clId="{95BC2A1A-BCF9-4958-AE74-82DFEC8FF36A}" dt="2023-10-31T15:09:53.635" v="3468" actId="47"/>
        <pc:sldMkLst>
          <pc:docMk/>
          <pc:sldMk cId="2277904310" sldId="667"/>
        </pc:sldMkLst>
      </pc:sldChg>
      <pc:sldChg chg="del">
        <pc:chgData name="Boer, MR de (hag)" userId="c282386c-7faf-44d8-904d-c657da4f0dbe" providerId="ADAL" clId="{95BC2A1A-BCF9-4958-AE74-82DFEC8FF36A}" dt="2023-10-31T15:09:53.635" v="3468" actId="47"/>
        <pc:sldMkLst>
          <pc:docMk/>
          <pc:sldMk cId="3158452813" sldId="668"/>
        </pc:sldMkLst>
      </pc:sldChg>
      <pc:sldChg chg="del">
        <pc:chgData name="Boer, MR de (hag)" userId="c282386c-7faf-44d8-904d-c657da4f0dbe" providerId="ADAL" clId="{95BC2A1A-BCF9-4958-AE74-82DFEC8FF36A}" dt="2023-10-31T15:09:53.635" v="3468" actId="47"/>
        <pc:sldMkLst>
          <pc:docMk/>
          <pc:sldMk cId="3721163374" sldId="669"/>
        </pc:sldMkLst>
      </pc:sldChg>
      <pc:sldChg chg="del">
        <pc:chgData name="Boer, MR de (hag)" userId="c282386c-7faf-44d8-904d-c657da4f0dbe" providerId="ADAL" clId="{95BC2A1A-BCF9-4958-AE74-82DFEC8FF36A}" dt="2023-10-31T15:09:53.635" v="3468" actId="47"/>
        <pc:sldMkLst>
          <pc:docMk/>
          <pc:sldMk cId="758195951" sldId="670"/>
        </pc:sldMkLst>
      </pc:sldChg>
      <pc:sldChg chg="del">
        <pc:chgData name="Boer, MR de (hag)" userId="c282386c-7faf-44d8-904d-c657da4f0dbe" providerId="ADAL" clId="{95BC2A1A-BCF9-4958-AE74-82DFEC8FF36A}" dt="2023-10-31T15:09:53.635" v="3468" actId="47"/>
        <pc:sldMkLst>
          <pc:docMk/>
          <pc:sldMk cId="3908844033" sldId="671"/>
        </pc:sldMkLst>
      </pc:sldChg>
      <pc:sldChg chg="del">
        <pc:chgData name="Boer, MR de (hag)" userId="c282386c-7faf-44d8-904d-c657da4f0dbe" providerId="ADAL" clId="{95BC2A1A-BCF9-4958-AE74-82DFEC8FF36A}" dt="2023-10-31T15:09:53.635" v="3468" actId="47"/>
        <pc:sldMkLst>
          <pc:docMk/>
          <pc:sldMk cId="2722208810" sldId="672"/>
        </pc:sldMkLst>
      </pc:sldChg>
      <pc:sldChg chg="del">
        <pc:chgData name="Boer, MR de (hag)" userId="c282386c-7faf-44d8-904d-c657da4f0dbe" providerId="ADAL" clId="{95BC2A1A-BCF9-4958-AE74-82DFEC8FF36A}" dt="2023-10-31T15:09:53.635" v="3468" actId="47"/>
        <pc:sldMkLst>
          <pc:docMk/>
          <pc:sldMk cId="2850130348" sldId="673"/>
        </pc:sldMkLst>
      </pc:sldChg>
      <pc:sldChg chg="del">
        <pc:chgData name="Boer, MR de (hag)" userId="c282386c-7faf-44d8-904d-c657da4f0dbe" providerId="ADAL" clId="{95BC2A1A-BCF9-4958-AE74-82DFEC8FF36A}" dt="2023-10-31T15:09:53.635" v="3468" actId="47"/>
        <pc:sldMkLst>
          <pc:docMk/>
          <pc:sldMk cId="1920408830" sldId="674"/>
        </pc:sldMkLst>
      </pc:sldChg>
      <pc:sldChg chg="del">
        <pc:chgData name="Boer, MR de (hag)" userId="c282386c-7faf-44d8-904d-c657da4f0dbe" providerId="ADAL" clId="{95BC2A1A-BCF9-4958-AE74-82DFEC8FF36A}" dt="2023-10-31T15:09:53.635" v="3468" actId="47"/>
        <pc:sldMkLst>
          <pc:docMk/>
          <pc:sldMk cId="1113725455" sldId="675"/>
        </pc:sldMkLst>
      </pc:sldChg>
      <pc:sldChg chg="del">
        <pc:chgData name="Boer, MR de (hag)" userId="c282386c-7faf-44d8-904d-c657da4f0dbe" providerId="ADAL" clId="{95BC2A1A-BCF9-4958-AE74-82DFEC8FF36A}" dt="2023-10-31T15:09:53.635" v="3468" actId="47"/>
        <pc:sldMkLst>
          <pc:docMk/>
          <pc:sldMk cId="2428310627" sldId="676"/>
        </pc:sldMkLst>
      </pc:sldChg>
      <pc:sldChg chg="del">
        <pc:chgData name="Boer, MR de (hag)" userId="c282386c-7faf-44d8-904d-c657da4f0dbe" providerId="ADAL" clId="{95BC2A1A-BCF9-4958-AE74-82DFEC8FF36A}" dt="2023-10-31T15:09:53.635" v="3468" actId="47"/>
        <pc:sldMkLst>
          <pc:docMk/>
          <pc:sldMk cId="1323605323" sldId="677"/>
        </pc:sldMkLst>
      </pc:sldChg>
      <pc:sldChg chg="del">
        <pc:chgData name="Boer, MR de (hag)" userId="c282386c-7faf-44d8-904d-c657da4f0dbe" providerId="ADAL" clId="{95BC2A1A-BCF9-4958-AE74-82DFEC8FF36A}" dt="2023-10-31T15:09:53.635" v="3468" actId="47"/>
        <pc:sldMkLst>
          <pc:docMk/>
          <pc:sldMk cId="3144206971" sldId="678"/>
        </pc:sldMkLst>
      </pc:sldChg>
      <pc:sldChg chg="del">
        <pc:chgData name="Boer, MR de (hag)" userId="c282386c-7faf-44d8-904d-c657da4f0dbe" providerId="ADAL" clId="{95BC2A1A-BCF9-4958-AE74-82DFEC8FF36A}" dt="2023-10-31T15:09:53.635" v="3468" actId="47"/>
        <pc:sldMkLst>
          <pc:docMk/>
          <pc:sldMk cId="3521732882" sldId="679"/>
        </pc:sldMkLst>
      </pc:sldChg>
      <pc:sldChg chg="del">
        <pc:chgData name="Boer, MR de (hag)" userId="c282386c-7faf-44d8-904d-c657da4f0dbe" providerId="ADAL" clId="{95BC2A1A-BCF9-4958-AE74-82DFEC8FF36A}" dt="2023-10-31T15:09:53.635" v="3468" actId="47"/>
        <pc:sldMkLst>
          <pc:docMk/>
          <pc:sldMk cId="455189638" sldId="680"/>
        </pc:sldMkLst>
      </pc:sldChg>
      <pc:sldChg chg="del">
        <pc:chgData name="Boer, MR de (hag)" userId="c282386c-7faf-44d8-904d-c657da4f0dbe" providerId="ADAL" clId="{95BC2A1A-BCF9-4958-AE74-82DFEC8FF36A}" dt="2023-10-31T15:09:53.635" v="3468" actId="47"/>
        <pc:sldMkLst>
          <pc:docMk/>
          <pc:sldMk cId="1313944673" sldId="681"/>
        </pc:sldMkLst>
      </pc:sldChg>
      <pc:sldChg chg="del">
        <pc:chgData name="Boer, MR de (hag)" userId="c282386c-7faf-44d8-904d-c657da4f0dbe" providerId="ADAL" clId="{95BC2A1A-BCF9-4958-AE74-82DFEC8FF36A}" dt="2023-10-31T15:09:53.635" v="3468" actId="47"/>
        <pc:sldMkLst>
          <pc:docMk/>
          <pc:sldMk cId="2242288323" sldId="682"/>
        </pc:sldMkLst>
      </pc:sldChg>
      <pc:sldChg chg="del">
        <pc:chgData name="Boer, MR de (hag)" userId="c282386c-7faf-44d8-904d-c657da4f0dbe" providerId="ADAL" clId="{95BC2A1A-BCF9-4958-AE74-82DFEC8FF36A}" dt="2023-10-31T15:09:53.635" v="3468" actId="47"/>
        <pc:sldMkLst>
          <pc:docMk/>
          <pc:sldMk cId="2850973148" sldId="683"/>
        </pc:sldMkLst>
      </pc:sldChg>
      <pc:sldChg chg="del">
        <pc:chgData name="Boer, MR de (hag)" userId="c282386c-7faf-44d8-904d-c657da4f0dbe" providerId="ADAL" clId="{95BC2A1A-BCF9-4958-AE74-82DFEC8FF36A}" dt="2023-10-31T15:09:53.635" v="3468" actId="47"/>
        <pc:sldMkLst>
          <pc:docMk/>
          <pc:sldMk cId="3295662323" sldId="685"/>
        </pc:sldMkLst>
      </pc:sldChg>
      <pc:sldChg chg="del">
        <pc:chgData name="Boer, MR de (hag)" userId="c282386c-7faf-44d8-904d-c657da4f0dbe" providerId="ADAL" clId="{95BC2A1A-BCF9-4958-AE74-82DFEC8FF36A}" dt="2023-10-31T15:09:53.635" v="3468" actId="47"/>
        <pc:sldMkLst>
          <pc:docMk/>
          <pc:sldMk cId="2390784108" sldId="687"/>
        </pc:sldMkLst>
      </pc:sldChg>
      <pc:sldChg chg="del">
        <pc:chgData name="Boer, MR de (hag)" userId="c282386c-7faf-44d8-904d-c657da4f0dbe" providerId="ADAL" clId="{95BC2A1A-BCF9-4958-AE74-82DFEC8FF36A}" dt="2023-10-31T15:09:53.635" v="3468" actId="47"/>
        <pc:sldMkLst>
          <pc:docMk/>
          <pc:sldMk cId="2349311990" sldId="688"/>
        </pc:sldMkLst>
      </pc:sldChg>
      <pc:sldChg chg="del">
        <pc:chgData name="Boer, MR de (hag)" userId="c282386c-7faf-44d8-904d-c657da4f0dbe" providerId="ADAL" clId="{95BC2A1A-BCF9-4958-AE74-82DFEC8FF36A}" dt="2023-10-31T15:09:53.635" v="3468" actId="47"/>
        <pc:sldMkLst>
          <pc:docMk/>
          <pc:sldMk cId="1976283230" sldId="690"/>
        </pc:sldMkLst>
      </pc:sldChg>
      <pc:sldChg chg="del">
        <pc:chgData name="Boer, MR de (hag)" userId="c282386c-7faf-44d8-904d-c657da4f0dbe" providerId="ADAL" clId="{95BC2A1A-BCF9-4958-AE74-82DFEC8FF36A}" dt="2023-10-31T15:09:53.635" v="3468" actId="47"/>
        <pc:sldMkLst>
          <pc:docMk/>
          <pc:sldMk cId="2600780892" sldId="691"/>
        </pc:sldMkLst>
      </pc:sldChg>
      <pc:sldChg chg="del">
        <pc:chgData name="Boer, MR de (hag)" userId="c282386c-7faf-44d8-904d-c657da4f0dbe" providerId="ADAL" clId="{95BC2A1A-BCF9-4958-AE74-82DFEC8FF36A}" dt="2023-10-31T15:09:53.635" v="3468" actId="47"/>
        <pc:sldMkLst>
          <pc:docMk/>
          <pc:sldMk cId="3147897090" sldId="692"/>
        </pc:sldMkLst>
      </pc:sldChg>
      <pc:sldChg chg="del">
        <pc:chgData name="Boer, MR de (hag)" userId="c282386c-7faf-44d8-904d-c657da4f0dbe" providerId="ADAL" clId="{95BC2A1A-BCF9-4958-AE74-82DFEC8FF36A}" dt="2023-10-31T15:09:53.635" v="3468" actId="47"/>
        <pc:sldMkLst>
          <pc:docMk/>
          <pc:sldMk cId="1278543952" sldId="693"/>
        </pc:sldMkLst>
      </pc:sldChg>
      <pc:sldChg chg="del">
        <pc:chgData name="Boer, MR de (hag)" userId="c282386c-7faf-44d8-904d-c657da4f0dbe" providerId="ADAL" clId="{95BC2A1A-BCF9-4958-AE74-82DFEC8FF36A}" dt="2023-10-31T15:09:53.635" v="3468" actId="47"/>
        <pc:sldMkLst>
          <pc:docMk/>
          <pc:sldMk cId="379145947" sldId="694"/>
        </pc:sldMkLst>
      </pc:sldChg>
      <pc:sldChg chg="del">
        <pc:chgData name="Boer, MR de (hag)" userId="c282386c-7faf-44d8-904d-c657da4f0dbe" providerId="ADAL" clId="{95BC2A1A-BCF9-4958-AE74-82DFEC8FF36A}" dt="2023-10-31T15:09:53.635" v="3468" actId="47"/>
        <pc:sldMkLst>
          <pc:docMk/>
          <pc:sldMk cId="3077098939" sldId="696"/>
        </pc:sldMkLst>
      </pc:sldChg>
      <pc:sldChg chg="del">
        <pc:chgData name="Boer, MR de (hag)" userId="c282386c-7faf-44d8-904d-c657da4f0dbe" providerId="ADAL" clId="{95BC2A1A-BCF9-4958-AE74-82DFEC8FF36A}" dt="2023-10-31T15:09:53.635" v="3468" actId="47"/>
        <pc:sldMkLst>
          <pc:docMk/>
          <pc:sldMk cId="197483083" sldId="698"/>
        </pc:sldMkLst>
      </pc:sldChg>
      <pc:sldChg chg="del">
        <pc:chgData name="Boer, MR de (hag)" userId="c282386c-7faf-44d8-904d-c657da4f0dbe" providerId="ADAL" clId="{95BC2A1A-BCF9-4958-AE74-82DFEC8FF36A}" dt="2023-10-31T15:09:53.635" v="3468" actId="47"/>
        <pc:sldMkLst>
          <pc:docMk/>
          <pc:sldMk cId="2871286614" sldId="699"/>
        </pc:sldMkLst>
      </pc:sldChg>
      <pc:sldChg chg="del">
        <pc:chgData name="Boer, MR de (hag)" userId="c282386c-7faf-44d8-904d-c657da4f0dbe" providerId="ADAL" clId="{95BC2A1A-BCF9-4958-AE74-82DFEC8FF36A}" dt="2023-10-31T15:09:53.635" v="3468" actId="47"/>
        <pc:sldMkLst>
          <pc:docMk/>
          <pc:sldMk cId="4253326778" sldId="700"/>
        </pc:sldMkLst>
      </pc:sldChg>
      <pc:sldChg chg="del">
        <pc:chgData name="Boer, MR de (hag)" userId="c282386c-7faf-44d8-904d-c657da4f0dbe" providerId="ADAL" clId="{95BC2A1A-BCF9-4958-AE74-82DFEC8FF36A}" dt="2023-10-31T15:09:53.635" v="3468" actId="47"/>
        <pc:sldMkLst>
          <pc:docMk/>
          <pc:sldMk cId="1187797204" sldId="701"/>
        </pc:sldMkLst>
      </pc:sldChg>
      <pc:sldChg chg="del">
        <pc:chgData name="Boer, MR de (hag)" userId="c282386c-7faf-44d8-904d-c657da4f0dbe" providerId="ADAL" clId="{95BC2A1A-BCF9-4958-AE74-82DFEC8FF36A}" dt="2023-10-31T15:09:53.635" v="3468" actId="47"/>
        <pc:sldMkLst>
          <pc:docMk/>
          <pc:sldMk cId="2010721522" sldId="702"/>
        </pc:sldMkLst>
      </pc:sldChg>
      <pc:sldChg chg="del">
        <pc:chgData name="Boer, MR de (hag)" userId="c282386c-7faf-44d8-904d-c657da4f0dbe" providerId="ADAL" clId="{95BC2A1A-BCF9-4958-AE74-82DFEC8FF36A}" dt="2023-10-31T15:09:53.635" v="3468" actId="47"/>
        <pc:sldMkLst>
          <pc:docMk/>
          <pc:sldMk cId="2017184639" sldId="703"/>
        </pc:sldMkLst>
      </pc:sldChg>
      <pc:sldChg chg="del">
        <pc:chgData name="Boer, MR de (hag)" userId="c282386c-7faf-44d8-904d-c657da4f0dbe" providerId="ADAL" clId="{95BC2A1A-BCF9-4958-AE74-82DFEC8FF36A}" dt="2023-10-31T15:09:53.635" v="3468" actId="47"/>
        <pc:sldMkLst>
          <pc:docMk/>
          <pc:sldMk cId="1748069558" sldId="704"/>
        </pc:sldMkLst>
      </pc:sldChg>
      <pc:sldChg chg="del">
        <pc:chgData name="Boer, MR de (hag)" userId="c282386c-7faf-44d8-904d-c657da4f0dbe" providerId="ADAL" clId="{95BC2A1A-BCF9-4958-AE74-82DFEC8FF36A}" dt="2023-10-31T15:09:53.635" v="3468" actId="47"/>
        <pc:sldMkLst>
          <pc:docMk/>
          <pc:sldMk cId="2863242982" sldId="705"/>
        </pc:sldMkLst>
      </pc:sldChg>
      <pc:sldChg chg="del">
        <pc:chgData name="Boer, MR de (hag)" userId="c282386c-7faf-44d8-904d-c657da4f0dbe" providerId="ADAL" clId="{95BC2A1A-BCF9-4958-AE74-82DFEC8FF36A}" dt="2023-10-31T15:09:53.635" v="3468" actId="47"/>
        <pc:sldMkLst>
          <pc:docMk/>
          <pc:sldMk cId="89942860" sldId="706"/>
        </pc:sldMkLst>
      </pc:sldChg>
      <pc:sldChg chg="del">
        <pc:chgData name="Boer, MR de (hag)" userId="c282386c-7faf-44d8-904d-c657da4f0dbe" providerId="ADAL" clId="{95BC2A1A-BCF9-4958-AE74-82DFEC8FF36A}" dt="2023-10-31T15:09:53.635" v="3468" actId="47"/>
        <pc:sldMkLst>
          <pc:docMk/>
          <pc:sldMk cId="3019627691" sldId="707"/>
        </pc:sldMkLst>
      </pc:sldChg>
      <pc:sldChg chg="addSp delSp modSp add">
        <pc:chgData name="Boer, MR de (hag)" userId="c282386c-7faf-44d8-904d-c657da4f0dbe" providerId="ADAL" clId="{95BC2A1A-BCF9-4958-AE74-82DFEC8FF36A}" dt="2023-10-31T08:49:03.373" v="66" actId="931"/>
        <pc:sldMkLst>
          <pc:docMk/>
          <pc:sldMk cId="2028333459" sldId="708"/>
        </pc:sldMkLst>
        <pc:spChg chg="add del mod">
          <ac:chgData name="Boer, MR de (hag)" userId="c282386c-7faf-44d8-904d-c657da4f0dbe" providerId="ADAL" clId="{95BC2A1A-BCF9-4958-AE74-82DFEC8FF36A}" dt="2023-10-31T08:49:03.373" v="66" actId="931"/>
          <ac:spMkLst>
            <pc:docMk/>
            <pc:sldMk cId="2028333459" sldId="708"/>
            <ac:spMk id="2" creationId="{C4EEDFBB-54DF-8A84-4193-E689D1628182}"/>
          </ac:spMkLst>
        </pc:spChg>
        <pc:picChg chg="del">
          <ac:chgData name="Boer, MR de (hag)" userId="c282386c-7faf-44d8-904d-c657da4f0dbe" providerId="ADAL" clId="{95BC2A1A-BCF9-4958-AE74-82DFEC8FF36A}" dt="2023-10-31T08:36:27.669" v="46" actId="478"/>
          <ac:picMkLst>
            <pc:docMk/>
            <pc:sldMk cId="2028333459" sldId="708"/>
            <ac:picMk id="4" creationId="{B5B6B68D-8FAC-95BB-5368-1464E0CC14D2}"/>
          </ac:picMkLst>
        </pc:picChg>
        <pc:picChg chg="add mod">
          <ac:chgData name="Boer, MR de (hag)" userId="c282386c-7faf-44d8-904d-c657da4f0dbe" providerId="ADAL" clId="{95BC2A1A-BCF9-4958-AE74-82DFEC8FF36A}" dt="2023-10-31T08:49:03.373" v="66" actId="931"/>
          <ac:picMkLst>
            <pc:docMk/>
            <pc:sldMk cId="2028333459" sldId="708"/>
            <ac:picMk id="5" creationId="{E0825BF9-2FD8-4863-3972-7DBCB6943C2E}"/>
          </ac:picMkLst>
        </pc:picChg>
      </pc:sldChg>
      <pc:sldChg chg="addSp delSp modSp add mod">
        <pc:chgData name="Boer, MR de (hag)" userId="c282386c-7faf-44d8-904d-c657da4f0dbe" providerId="ADAL" clId="{95BC2A1A-BCF9-4958-AE74-82DFEC8FF36A}" dt="2023-10-31T12:39:29.831" v="3121" actId="20577"/>
        <pc:sldMkLst>
          <pc:docMk/>
          <pc:sldMk cId="807870403" sldId="709"/>
        </pc:sldMkLst>
        <pc:spChg chg="add del mod">
          <ac:chgData name="Boer, MR de (hag)" userId="c282386c-7faf-44d8-904d-c657da4f0dbe" providerId="ADAL" clId="{95BC2A1A-BCF9-4958-AE74-82DFEC8FF36A}" dt="2023-10-31T08:46:32.503" v="61" actId="931"/>
          <ac:spMkLst>
            <pc:docMk/>
            <pc:sldMk cId="807870403" sldId="709"/>
            <ac:spMk id="2" creationId="{D5DC84A0-1001-6E07-FC37-7340AE513CD6}"/>
          </ac:spMkLst>
        </pc:spChg>
        <pc:spChg chg="mod">
          <ac:chgData name="Boer, MR de (hag)" userId="c282386c-7faf-44d8-904d-c657da4f0dbe" providerId="ADAL" clId="{95BC2A1A-BCF9-4958-AE74-82DFEC8FF36A}" dt="2023-10-31T12:39:29.831" v="3121" actId="20577"/>
          <ac:spMkLst>
            <pc:docMk/>
            <pc:sldMk cId="807870403" sldId="709"/>
            <ac:spMk id="27650" creationId="{69E2D8FB-B20D-4776-85AF-449BF05A6F23}"/>
          </ac:spMkLst>
        </pc:spChg>
        <pc:picChg chg="del">
          <ac:chgData name="Boer, MR de (hag)" userId="c282386c-7faf-44d8-904d-c657da4f0dbe" providerId="ADAL" clId="{95BC2A1A-BCF9-4958-AE74-82DFEC8FF36A}" dt="2023-10-31T08:39:05.772" v="47" actId="478"/>
          <ac:picMkLst>
            <pc:docMk/>
            <pc:sldMk cId="807870403" sldId="709"/>
            <ac:picMk id="4" creationId="{B5B6B68D-8FAC-95BB-5368-1464E0CC14D2}"/>
          </ac:picMkLst>
        </pc:picChg>
        <pc:picChg chg="add mod">
          <ac:chgData name="Boer, MR de (hag)" userId="c282386c-7faf-44d8-904d-c657da4f0dbe" providerId="ADAL" clId="{95BC2A1A-BCF9-4958-AE74-82DFEC8FF36A}" dt="2023-10-31T08:46:32.503" v="61" actId="931"/>
          <ac:picMkLst>
            <pc:docMk/>
            <pc:sldMk cId="807870403" sldId="709"/>
            <ac:picMk id="5" creationId="{876A5D9A-FF8A-F107-E9FA-4BAE0814F0BB}"/>
          </ac:picMkLst>
        </pc:picChg>
        <pc:cxnChg chg="add mod">
          <ac:chgData name="Boer, MR de (hag)" userId="c282386c-7faf-44d8-904d-c657da4f0dbe" providerId="ADAL" clId="{95BC2A1A-BCF9-4958-AE74-82DFEC8FF36A}" dt="2023-10-31T12:38:17.685" v="3085" actId="1037"/>
          <ac:cxnSpMkLst>
            <pc:docMk/>
            <pc:sldMk cId="807870403" sldId="709"/>
            <ac:cxnSpMk id="7" creationId="{852B0841-752E-AC4C-0D47-EFAB4AFAA97E}"/>
          </ac:cxnSpMkLst>
        </pc:cxnChg>
        <pc:cxnChg chg="add mod">
          <ac:chgData name="Boer, MR de (hag)" userId="c282386c-7faf-44d8-904d-c657da4f0dbe" providerId="ADAL" clId="{95BC2A1A-BCF9-4958-AE74-82DFEC8FF36A}" dt="2023-10-31T12:38:26.082" v="3086" actId="692"/>
          <ac:cxnSpMkLst>
            <pc:docMk/>
            <pc:sldMk cId="807870403" sldId="709"/>
            <ac:cxnSpMk id="9" creationId="{6714CC23-9FDB-E1E9-ED14-524B841CF616}"/>
          </ac:cxnSpMkLst>
        </pc:cxnChg>
        <pc:cxnChg chg="add mod">
          <ac:chgData name="Boer, MR de (hag)" userId="c282386c-7faf-44d8-904d-c657da4f0dbe" providerId="ADAL" clId="{95BC2A1A-BCF9-4958-AE74-82DFEC8FF36A}" dt="2023-10-31T12:38:57.731" v="3100" actId="1035"/>
          <ac:cxnSpMkLst>
            <pc:docMk/>
            <pc:sldMk cId="807870403" sldId="709"/>
            <ac:cxnSpMk id="10" creationId="{135504C6-79E0-1B83-22D0-152E1A8EAD3C}"/>
          </ac:cxnSpMkLst>
        </pc:cxnChg>
      </pc:sldChg>
      <pc:sldChg chg="addSp delSp modSp add mod ord">
        <pc:chgData name="Boer, MR de (hag)" userId="c282386c-7faf-44d8-904d-c657da4f0dbe" providerId="ADAL" clId="{95BC2A1A-BCF9-4958-AE74-82DFEC8FF36A}" dt="2023-10-31T11:50:13.606" v="1866"/>
        <pc:sldMkLst>
          <pc:docMk/>
          <pc:sldMk cId="3663147098" sldId="710"/>
        </pc:sldMkLst>
        <pc:spChg chg="add del mod">
          <ac:chgData name="Boer, MR de (hag)" userId="c282386c-7faf-44d8-904d-c657da4f0dbe" providerId="ADAL" clId="{95BC2A1A-BCF9-4958-AE74-82DFEC8FF36A}" dt="2023-10-31T08:39:33.531" v="49" actId="931"/>
          <ac:spMkLst>
            <pc:docMk/>
            <pc:sldMk cId="3663147098" sldId="710"/>
            <ac:spMk id="2" creationId="{3C0E1C29-083B-39CC-42E4-A2805C0C8A79}"/>
          </ac:spMkLst>
        </pc:spChg>
        <pc:picChg chg="del">
          <ac:chgData name="Boer, MR de (hag)" userId="c282386c-7faf-44d8-904d-c657da4f0dbe" providerId="ADAL" clId="{95BC2A1A-BCF9-4958-AE74-82DFEC8FF36A}" dt="2023-10-31T08:39:07.564" v="48" actId="478"/>
          <ac:picMkLst>
            <pc:docMk/>
            <pc:sldMk cId="3663147098" sldId="710"/>
            <ac:picMk id="4" creationId="{B5B6B68D-8FAC-95BB-5368-1464E0CC14D2}"/>
          </ac:picMkLst>
        </pc:picChg>
        <pc:picChg chg="add mod">
          <ac:chgData name="Boer, MR de (hag)" userId="c282386c-7faf-44d8-904d-c657da4f0dbe" providerId="ADAL" clId="{95BC2A1A-BCF9-4958-AE74-82DFEC8FF36A}" dt="2023-10-31T08:44:06.297" v="60" actId="1076"/>
          <ac:picMkLst>
            <pc:docMk/>
            <pc:sldMk cId="3663147098" sldId="710"/>
            <ac:picMk id="5" creationId="{8AEE607E-2188-46A8-4C83-2C417E866888}"/>
          </ac:picMkLst>
        </pc:picChg>
        <pc:picChg chg="add mod">
          <ac:chgData name="Boer, MR de (hag)" userId="c282386c-7faf-44d8-904d-c657da4f0dbe" providerId="ADAL" clId="{95BC2A1A-BCF9-4958-AE74-82DFEC8FF36A}" dt="2023-10-31T08:44:06.297" v="60" actId="1076"/>
          <ac:picMkLst>
            <pc:docMk/>
            <pc:sldMk cId="3663147098" sldId="710"/>
            <ac:picMk id="7" creationId="{BC49F8D8-0E6A-5694-A049-14FA21CC49E2}"/>
          </ac:picMkLst>
        </pc:picChg>
      </pc:sldChg>
      <pc:sldChg chg="modSp add mod">
        <pc:chgData name="Boer, MR de (hag)" userId="c282386c-7faf-44d8-904d-c657da4f0dbe" providerId="ADAL" clId="{95BC2A1A-BCF9-4958-AE74-82DFEC8FF36A}" dt="2023-10-31T08:50:27.783" v="98" actId="20577"/>
        <pc:sldMkLst>
          <pc:docMk/>
          <pc:sldMk cId="3927237214" sldId="711"/>
        </pc:sldMkLst>
        <pc:spChg chg="mod">
          <ac:chgData name="Boer, MR de (hag)" userId="c282386c-7faf-44d8-904d-c657da4f0dbe" providerId="ADAL" clId="{95BC2A1A-BCF9-4958-AE74-82DFEC8FF36A}" dt="2023-10-31T08:50:27.783" v="98" actId="20577"/>
          <ac:spMkLst>
            <pc:docMk/>
            <pc:sldMk cId="3927237214" sldId="711"/>
            <ac:spMk id="2" creationId="{C4EEDFBB-54DF-8A84-4193-E689D1628182}"/>
          </ac:spMkLst>
        </pc:spChg>
        <pc:spChg chg="mod">
          <ac:chgData name="Boer, MR de (hag)" userId="c282386c-7faf-44d8-904d-c657da4f0dbe" providerId="ADAL" clId="{95BC2A1A-BCF9-4958-AE74-82DFEC8FF36A}" dt="2023-10-31T08:50:13.858" v="79" actId="20577"/>
          <ac:spMkLst>
            <pc:docMk/>
            <pc:sldMk cId="3927237214" sldId="711"/>
            <ac:spMk id="27650" creationId="{69E2D8FB-B20D-4776-85AF-449BF05A6F23}"/>
          </ac:spMkLst>
        </pc:spChg>
      </pc:sldChg>
      <pc:sldChg chg="addSp delSp modSp add mod modAnim">
        <pc:chgData name="Boer, MR de (hag)" userId="c282386c-7faf-44d8-904d-c657da4f0dbe" providerId="ADAL" clId="{95BC2A1A-BCF9-4958-AE74-82DFEC8FF36A}" dt="2023-10-31T09:17:09.262" v="578"/>
        <pc:sldMkLst>
          <pc:docMk/>
          <pc:sldMk cId="566640332" sldId="712"/>
        </pc:sldMkLst>
        <pc:spChg chg="del">
          <ac:chgData name="Boer, MR de (hag)" userId="c282386c-7faf-44d8-904d-c657da4f0dbe" providerId="ADAL" clId="{95BC2A1A-BCF9-4958-AE74-82DFEC8FF36A}" dt="2023-10-31T08:57:09.151" v="429" actId="931"/>
          <ac:spMkLst>
            <pc:docMk/>
            <pc:sldMk cId="566640332" sldId="712"/>
            <ac:spMk id="2" creationId="{C4EEDFBB-54DF-8A84-4193-E689D1628182}"/>
          </ac:spMkLst>
        </pc:spChg>
        <pc:spChg chg="add mod">
          <ac:chgData name="Boer, MR de (hag)" userId="c282386c-7faf-44d8-904d-c657da4f0dbe" providerId="ADAL" clId="{95BC2A1A-BCF9-4958-AE74-82DFEC8FF36A}" dt="2023-10-31T09:10:33.310" v="552" actId="20577"/>
          <ac:spMkLst>
            <pc:docMk/>
            <pc:sldMk cId="566640332" sldId="712"/>
            <ac:spMk id="5" creationId="{A439A094-57B6-3C43-DF44-E5DDFC8AF583}"/>
          </ac:spMkLst>
        </pc:spChg>
        <pc:spChg chg="add mod">
          <ac:chgData name="Boer, MR de (hag)" userId="c282386c-7faf-44d8-904d-c657da4f0dbe" providerId="ADAL" clId="{95BC2A1A-BCF9-4958-AE74-82DFEC8FF36A}" dt="2023-10-31T09:10:55.180" v="565" actId="20577"/>
          <ac:spMkLst>
            <pc:docMk/>
            <pc:sldMk cId="566640332" sldId="712"/>
            <ac:spMk id="6" creationId="{AA608AD0-D177-FD54-0104-7F73B49C36DF}"/>
          </ac:spMkLst>
        </pc:spChg>
        <pc:spChg chg="add mod">
          <ac:chgData name="Boer, MR de (hag)" userId="c282386c-7faf-44d8-904d-c657da4f0dbe" providerId="ADAL" clId="{95BC2A1A-BCF9-4958-AE74-82DFEC8FF36A}" dt="2023-10-31T09:11:59.655" v="568" actId="1582"/>
          <ac:spMkLst>
            <pc:docMk/>
            <pc:sldMk cId="566640332" sldId="712"/>
            <ac:spMk id="7" creationId="{BA64AC9E-BBB6-5DCD-032C-74062C9124B5}"/>
          </ac:spMkLst>
        </pc:spChg>
        <pc:spChg chg="add del">
          <ac:chgData name="Boer, MR de (hag)" userId="c282386c-7faf-44d8-904d-c657da4f0dbe" providerId="ADAL" clId="{95BC2A1A-BCF9-4958-AE74-82DFEC8FF36A}" dt="2023-10-31T09:12:48.505" v="570" actId="478"/>
          <ac:spMkLst>
            <pc:docMk/>
            <pc:sldMk cId="566640332" sldId="712"/>
            <ac:spMk id="8" creationId="{CB6413BD-3642-7E55-6F0B-CE692753E84D}"/>
          </ac:spMkLst>
        </pc:spChg>
        <pc:picChg chg="add mod">
          <ac:chgData name="Boer, MR de (hag)" userId="c282386c-7faf-44d8-904d-c657da4f0dbe" providerId="ADAL" clId="{95BC2A1A-BCF9-4958-AE74-82DFEC8FF36A}" dt="2023-10-31T09:01:06.743" v="433" actId="1076"/>
          <ac:picMkLst>
            <pc:docMk/>
            <pc:sldMk cId="566640332" sldId="712"/>
            <ac:picMk id="4" creationId="{0C29C90F-6E7E-8B03-F711-9BA57DAA5D20}"/>
          </ac:picMkLst>
        </pc:picChg>
        <pc:inkChg chg="add">
          <ac:chgData name="Boer, MR de (hag)" userId="c282386c-7faf-44d8-904d-c657da4f0dbe" providerId="ADAL" clId="{95BC2A1A-BCF9-4958-AE74-82DFEC8FF36A}" dt="2023-10-31T09:13:09.078" v="571" actId="9405"/>
          <ac:inkMkLst>
            <pc:docMk/>
            <pc:sldMk cId="566640332" sldId="712"/>
            <ac:inkMk id="9" creationId="{33932504-3863-2D66-0FF9-F76D2D7362C3}"/>
          </ac:inkMkLst>
        </pc:inkChg>
      </pc:sldChg>
      <pc:sldChg chg="modSp add mod">
        <pc:chgData name="Boer, MR de (hag)" userId="c282386c-7faf-44d8-904d-c657da4f0dbe" providerId="ADAL" clId="{95BC2A1A-BCF9-4958-AE74-82DFEC8FF36A}" dt="2023-10-31T10:49:55.122" v="1695" actId="20577"/>
        <pc:sldMkLst>
          <pc:docMk/>
          <pc:sldMk cId="1667925138" sldId="713"/>
        </pc:sldMkLst>
        <pc:spChg chg="mod">
          <ac:chgData name="Boer, MR de (hag)" userId="c282386c-7faf-44d8-904d-c657da4f0dbe" providerId="ADAL" clId="{95BC2A1A-BCF9-4958-AE74-82DFEC8FF36A}" dt="2023-10-31T10:49:55.122" v="1695" actId="20577"/>
          <ac:spMkLst>
            <pc:docMk/>
            <pc:sldMk cId="1667925138" sldId="713"/>
            <ac:spMk id="2" creationId="{C4EEDFBB-54DF-8A84-4193-E689D1628182}"/>
          </ac:spMkLst>
        </pc:spChg>
        <pc:spChg chg="mod">
          <ac:chgData name="Boer, MR de (hag)" userId="c282386c-7faf-44d8-904d-c657da4f0dbe" providerId="ADAL" clId="{95BC2A1A-BCF9-4958-AE74-82DFEC8FF36A}" dt="2023-10-31T10:47:09.842" v="1654" actId="20577"/>
          <ac:spMkLst>
            <pc:docMk/>
            <pc:sldMk cId="1667925138" sldId="713"/>
            <ac:spMk id="27650" creationId="{69E2D8FB-B20D-4776-85AF-449BF05A6F23}"/>
          </ac:spMkLst>
        </pc:spChg>
      </pc:sldChg>
      <pc:sldChg chg="modSp add mod">
        <pc:chgData name="Boer, MR de (hag)" userId="c282386c-7faf-44d8-904d-c657da4f0dbe" providerId="ADAL" clId="{95BC2A1A-BCF9-4958-AE74-82DFEC8FF36A}" dt="2023-10-31T10:53:04.747" v="1740" actId="114"/>
        <pc:sldMkLst>
          <pc:docMk/>
          <pc:sldMk cId="2979844370" sldId="714"/>
        </pc:sldMkLst>
        <pc:spChg chg="mod">
          <ac:chgData name="Boer, MR de (hag)" userId="c282386c-7faf-44d8-904d-c657da4f0dbe" providerId="ADAL" clId="{95BC2A1A-BCF9-4958-AE74-82DFEC8FF36A}" dt="2023-10-31T10:53:04.747" v="1740" actId="114"/>
          <ac:spMkLst>
            <pc:docMk/>
            <pc:sldMk cId="2979844370" sldId="714"/>
            <ac:spMk id="2" creationId="{C4EEDFBB-54DF-8A84-4193-E689D1628182}"/>
          </ac:spMkLst>
        </pc:spChg>
        <pc:spChg chg="mod">
          <ac:chgData name="Boer, MR de (hag)" userId="c282386c-7faf-44d8-904d-c657da4f0dbe" providerId="ADAL" clId="{95BC2A1A-BCF9-4958-AE74-82DFEC8FF36A}" dt="2023-10-31T10:52:50.673" v="1739" actId="20577"/>
          <ac:spMkLst>
            <pc:docMk/>
            <pc:sldMk cId="2979844370" sldId="714"/>
            <ac:spMk id="27650" creationId="{69E2D8FB-B20D-4776-85AF-449BF05A6F23}"/>
          </ac:spMkLst>
        </pc:spChg>
      </pc:sldChg>
      <pc:sldChg chg="modSp add mod">
        <pc:chgData name="Boer, MR de (hag)" userId="c282386c-7faf-44d8-904d-c657da4f0dbe" providerId="ADAL" clId="{95BC2A1A-BCF9-4958-AE74-82DFEC8FF36A}" dt="2023-10-31T08:55:44.099" v="423" actId="20577"/>
        <pc:sldMkLst>
          <pc:docMk/>
          <pc:sldMk cId="2989646030" sldId="715"/>
        </pc:sldMkLst>
        <pc:spChg chg="mod">
          <ac:chgData name="Boer, MR de (hag)" userId="c282386c-7faf-44d8-904d-c657da4f0dbe" providerId="ADAL" clId="{95BC2A1A-BCF9-4958-AE74-82DFEC8FF36A}" dt="2023-10-31T08:55:44.099" v="423" actId="20577"/>
          <ac:spMkLst>
            <pc:docMk/>
            <pc:sldMk cId="2989646030" sldId="715"/>
            <ac:spMk id="2" creationId="{C4EEDFBB-54DF-8A84-4193-E689D1628182}"/>
          </ac:spMkLst>
        </pc:spChg>
      </pc:sldChg>
      <pc:sldChg chg="modSp add mod ord">
        <pc:chgData name="Boer, MR de (hag)" userId="c282386c-7faf-44d8-904d-c657da4f0dbe" providerId="ADAL" clId="{95BC2A1A-BCF9-4958-AE74-82DFEC8FF36A}" dt="2023-10-31T08:54:24.748" v="338"/>
        <pc:sldMkLst>
          <pc:docMk/>
          <pc:sldMk cId="3667957745" sldId="716"/>
        </pc:sldMkLst>
        <pc:spChg chg="mod">
          <ac:chgData name="Boer, MR de (hag)" userId="c282386c-7faf-44d8-904d-c657da4f0dbe" providerId="ADAL" clId="{95BC2A1A-BCF9-4958-AE74-82DFEC8FF36A}" dt="2023-10-31T08:54:20.406" v="336" actId="6549"/>
          <ac:spMkLst>
            <pc:docMk/>
            <pc:sldMk cId="3667957745" sldId="716"/>
            <ac:spMk id="2" creationId="{C4EEDFBB-54DF-8A84-4193-E689D1628182}"/>
          </ac:spMkLst>
        </pc:spChg>
      </pc:sldChg>
      <pc:sldChg chg="modSp add mod">
        <pc:chgData name="Boer, MR de (hag)" userId="c282386c-7faf-44d8-904d-c657da4f0dbe" providerId="ADAL" clId="{95BC2A1A-BCF9-4958-AE74-82DFEC8FF36A}" dt="2023-10-31T09:28:07.949" v="637" actId="20577"/>
        <pc:sldMkLst>
          <pc:docMk/>
          <pc:sldMk cId="741617345" sldId="717"/>
        </pc:sldMkLst>
        <pc:spChg chg="mod">
          <ac:chgData name="Boer, MR de (hag)" userId="c282386c-7faf-44d8-904d-c657da4f0dbe" providerId="ADAL" clId="{95BC2A1A-BCF9-4958-AE74-82DFEC8FF36A}" dt="2023-10-31T09:28:07.949" v="637" actId="20577"/>
          <ac:spMkLst>
            <pc:docMk/>
            <pc:sldMk cId="741617345" sldId="717"/>
            <ac:spMk id="2" creationId="{C4EEDFBB-54DF-8A84-4193-E689D1628182}"/>
          </ac:spMkLst>
        </pc:spChg>
        <pc:spChg chg="mod">
          <ac:chgData name="Boer, MR de (hag)" userId="c282386c-7faf-44d8-904d-c657da4f0dbe" providerId="ADAL" clId="{95BC2A1A-BCF9-4958-AE74-82DFEC8FF36A}" dt="2023-10-31T09:26:51.438" v="598" actId="20577"/>
          <ac:spMkLst>
            <pc:docMk/>
            <pc:sldMk cId="741617345" sldId="717"/>
            <ac:spMk id="27650" creationId="{69E2D8FB-B20D-4776-85AF-449BF05A6F23}"/>
          </ac:spMkLst>
        </pc:spChg>
      </pc:sldChg>
      <pc:sldChg chg="modSp add mod">
        <pc:chgData name="Boer, MR de (hag)" userId="c282386c-7faf-44d8-904d-c657da4f0dbe" providerId="ADAL" clId="{95BC2A1A-BCF9-4958-AE74-82DFEC8FF36A}" dt="2023-10-31T09:53:34.720" v="1351" actId="20577"/>
        <pc:sldMkLst>
          <pc:docMk/>
          <pc:sldMk cId="3260054808" sldId="718"/>
        </pc:sldMkLst>
        <pc:spChg chg="mod">
          <ac:chgData name="Boer, MR de (hag)" userId="c282386c-7faf-44d8-904d-c657da4f0dbe" providerId="ADAL" clId="{95BC2A1A-BCF9-4958-AE74-82DFEC8FF36A}" dt="2023-10-31T09:53:34.720" v="1351" actId="20577"/>
          <ac:spMkLst>
            <pc:docMk/>
            <pc:sldMk cId="3260054808" sldId="718"/>
            <ac:spMk id="2" creationId="{C4EEDFBB-54DF-8A84-4193-E689D1628182}"/>
          </ac:spMkLst>
        </pc:spChg>
        <pc:spChg chg="mod">
          <ac:chgData name="Boer, MR de (hag)" userId="c282386c-7faf-44d8-904d-c657da4f0dbe" providerId="ADAL" clId="{95BC2A1A-BCF9-4958-AE74-82DFEC8FF36A}" dt="2023-10-31T09:50:10.253" v="1048" actId="20577"/>
          <ac:spMkLst>
            <pc:docMk/>
            <pc:sldMk cId="3260054808" sldId="718"/>
            <ac:spMk id="27650" creationId="{69E2D8FB-B20D-4776-85AF-449BF05A6F23}"/>
          </ac:spMkLst>
        </pc:spChg>
      </pc:sldChg>
      <pc:sldChg chg="addSp delSp modSp add mod ord">
        <pc:chgData name="Boer, MR de (hag)" userId="c282386c-7faf-44d8-904d-c657da4f0dbe" providerId="ADAL" clId="{95BC2A1A-BCF9-4958-AE74-82DFEC8FF36A}" dt="2023-10-31T10:43:38.659" v="1481" actId="1036"/>
        <pc:sldMkLst>
          <pc:docMk/>
          <pc:sldMk cId="2226069069" sldId="719"/>
        </pc:sldMkLst>
        <pc:spChg chg="del">
          <ac:chgData name="Boer, MR de (hag)" userId="c282386c-7faf-44d8-904d-c657da4f0dbe" providerId="ADAL" clId="{95BC2A1A-BCF9-4958-AE74-82DFEC8FF36A}" dt="2023-10-31T09:54:40.674" v="1377" actId="478"/>
          <ac:spMkLst>
            <pc:docMk/>
            <pc:sldMk cId="2226069069" sldId="719"/>
            <ac:spMk id="2" creationId="{C4EEDFBB-54DF-8A84-4193-E689D1628182}"/>
          </ac:spMkLst>
        </pc:spChg>
        <pc:spChg chg="add del mod">
          <ac:chgData name="Boer, MR de (hag)" userId="c282386c-7faf-44d8-904d-c657da4f0dbe" providerId="ADAL" clId="{95BC2A1A-BCF9-4958-AE74-82DFEC8FF36A}" dt="2023-10-31T10:01:08.362" v="1441" actId="478"/>
          <ac:spMkLst>
            <pc:docMk/>
            <pc:sldMk cId="2226069069" sldId="719"/>
            <ac:spMk id="6" creationId="{A6479849-3489-350C-8F73-5A5ECDA3516D}"/>
          </ac:spMkLst>
        </pc:spChg>
        <pc:spChg chg="mod">
          <ac:chgData name="Boer, MR de (hag)" userId="c282386c-7faf-44d8-904d-c657da4f0dbe" providerId="ADAL" clId="{95BC2A1A-BCF9-4958-AE74-82DFEC8FF36A}" dt="2023-10-31T10:00:00.572" v="1432" actId="20577"/>
          <ac:spMkLst>
            <pc:docMk/>
            <pc:sldMk cId="2226069069" sldId="719"/>
            <ac:spMk id="27650" creationId="{69E2D8FB-B20D-4776-85AF-449BF05A6F23}"/>
          </ac:spMkLst>
        </pc:spChg>
        <pc:picChg chg="add del mod">
          <ac:chgData name="Boer, MR de (hag)" userId="c282386c-7faf-44d8-904d-c657da4f0dbe" providerId="ADAL" clId="{95BC2A1A-BCF9-4958-AE74-82DFEC8FF36A}" dt="2023-10-31T10:00:07.290" v="1433" actId="478"/>
          <ac:picMkLst>
            <pc:docMk/>
            <pc:sldMk cId="2226069069" sldId="719"/>
            <ac:picMk id="3" creationId="{FA20384C-119F-85D4-85AA-FCF0B92F53CD}"/>
          </ac:picMkLst>
        </pc:picChg>
        <pc:picChg chg="add mod">
          <ac:chgData name="Boer, MR de (hag)" userId="c282386c-7faf-44d8-904d-c657da4f0dbe" providerId="ADAL" clId="{95BC2A1A-BCF9-4958-AE74-82DFEC8FF36A}" dt="2023-10-31T10:01:06.178" v="1440" actId="1076"/>
          <ac:picMkLst>
            <pc:docMk/>
            <pc:sldMk cId="2226069069" sldId="719"/>
            <ac:picMk id="5" creationId="{B1460F13-8886-4E8A-8164-892C8A2EFF44}"/>
          </ac:picMkLst>
        </pc:picChg>
        <pc:picChg chg="add mod">
          <ac:chgData name="Boer, MR de (hag)" userId="c282386c-7faf-44d8-904d-c657da4f0dbe" providerId="ADAL" clId="{95BC2A1A-BCF9-4958-AE74-82DFEC8FF36A}" dt="2023-10-31T10:42:21.122" v="1466" actId="1036"/>
          <ac:picMkLst>
            <pc:docMk/>
            <pc:sldMk cId="2226069069" sldId="719"/>
            <ac:picMk id="7" creationId="{517F97EE-1D8E-2F15-F1DA-3C6BD7B09679}"/>
          </ac:picMkLst>
        </pc:picChg>
        <pc:picChg chg="add mod">
          <ac:chgData name="Boer, MR de (hag)" userId="c282386c-7faf-44d8-904d-c657da4f0dbe" providerId="ADAL" clId="{95BC2A1A-BCF9-4958-AE74-82DFEC8FF36A}" dt="2023-10-31T10:41:46.371" v="1459" actId="1076"/>
          <ac:picMkLst>
            <pc:docMk/>
            <pc:sldMk cId="2226069069" sldId="719"/>
            <ac:picMk id="16" creationId="{0D968E39-EA51-2181-A13C-30291A3AA534}"/>
          </ac:picMkLst>
        </pc:picChg>
        <pc:picChg chg="add del mod">
          <ac:chgData name="Boer, MR de (hag)" userId="c282386c-7faf-44d8-904d-c657da4f0dbe" providerId="ADAL" clId="{95BC2A1A-BCF9-4958-AE74-82DFEC8FF36A}" dt="2023-10-31T10:41:05.453" v="1453" actId="931"/>
          <ac:picMkLst>
            <pc:docMk/>
            <pc:sldMk cId="2226069069" sldId="719"/>
            <ac:picMk id="18" creationId="{9B1DF820-B2DD-70E4-1A75-E688EA3C1929}"/>
          </ac:picMkLst>
        </pc:picChg>
        <pc:picChg chg="add del mod">
          <ac:chgData name="Boer, MR de (hag)" userId="c282386c-7faf-44d8-904d-c657da4f0dbe" providerId="ADAL" clId="{95BC2A1A-BCF9-4958-AE74-82DFEC8FF36A}" dt="2023-10-31T10:41:32.947" v="1457" actId="931"/>
          <ac:picMkLst>
            <pc:docMk/>
            <pc:sldMk cId="2226069069" sldId="719"/>
            <ac:picMk id="21" creationId="{A1BABF8D-F3D0-49AB-6319-7DD029FDF81F}"/>
          </ac:picMkLst>
        </pc:picChg>
        <pc:picChg chg="add mod">
          <ac:chgData name="Boer, MR de (hag)" userId="c282386c-7faf-44d8-904d-c657da4f0dbe" providerId="ADAL" clId="{95BC2A1A-BCF9-4958-AE74-82DFEC8FF36A}" dt="2023-10-31T10:43:01.556" v="1475" actId="1037"/>
          <ac:picMkLst>
            <pc:docMk/>
            <pc:sldMk cId="2226069069" sldId="719"/>
            <ac:picMk id="23" creationId="{AE98A11C-99FA-FA3D-01AD-4393051B9153}"/>
          </ac:picMkLst>
        </pc:picChg>
        <pc:picChg chg="add mod">
          <ac:chgData name="Boer, MR de (hag)" userId="c282386c-7faf-44d8-904d-c657da4f0dbe" providerId="ADAL" clId="{95BC2A1A-BCF9-4958-AE74-82DFEC8FF36A}" dt="2023-10-31T10:43:38.659" v="1481" actId="1036"/>
          <ac:picMkLst>
            <pc:docMk/>
            <pc:sldMk cId="2226069069" sldId="719"/>
            <ac:picMk id="25" creationId="{1B00F0ED-1EB9-3E4D-C606-8D8722B8CA41}"/>
          </ac:picMkLst>
        </pc:picChg>
        <pc:cxnChg chg="add mod">
          <ac:chgData name="Boer, MR de (hag)" userId="c282386c-7faf-44d8-904d-c657da4f0dbe" providerId="ADAL" clId="{95BC2A1A-BCF9-4958-AE74-82DFEC8FF36A}" dt="2023-10-31T10:02:07.760" v="1443" actId="1076"/>
          <ac:cxnSpMkLst>
            <pc:docMk/>
            <pc:sldMk cId="2226069069" sldId="719"/>
            <ac:cxnSpMk id="9" creationId="{16B7BB69-5271-9E4F-842E-7ED2F1821C37}"/>
          </ac:cxnSpMkLst>
        </pc:cxnChg>
        <pc:cxnChg chg="add mod">
          <ac:chgData name="Boer, MR de (hag)" userId="c282386c-7faf-44d8-904d-c657da4f0dbe" providerId="ADAL" clId="{95BC2A1A-BCF9-4958-AE74-82DFEC8FF36A}" dt="2023-10-31T10:02:23.444" v="1447" actId="14100"/>
          <ac:cxnSpMkLst>
            <pc:docMk/>
            <pc:sldMk cId="2226069069" sldId="719"/>
            <ac:cxnSpMk id="10" creationId="{55504C59-FF0F-8088-8E7C-E0FDFD732072}"/>
          </ac:cxnSpMkLst>
        </pc:cxnChg>
        <pc:cxnChg chg="add mod">
          <ac:chgData name="Boer, MR de (hag)" userId="c282386c-7faf-44d8-904d-c657da4f0dbe" providerId="ADAL" clId="{95BC2A1A-BCF9-4958-AE74-82DFEC8FF36A}" dt="2023-10-31T10:02:40.994" v="1450" actId="14100"/>
          <ac:cxnSpMkLst>
            <pc:docMk/>
            <pc:sldMk cId="2226069069" sldId="719"/>
            <ac:cxnSpMk id="13" creationId="{08123CF1-8A1C-A624-62DA-EE091C4673E9}"/>
          </ac:cxnSpMkLst>
        </pc:cxnChg>
        <pc:cxnChg chg="add del mod">
          <ac:chgData name="Boer, MR de (hag)" userId="c282386c-7faf-44d8-904d-c657da4f0dbe" providerId="ADAL" clId="{95BC2A1A-BCF9-4958-AE74-82DFEC8FF36A}" dt="2023-10-31T10:41:11.725" v="1455" actId="478"/>
          <ac:cxnSpMkLst>
            <pc:docMk/>
            <pc:sldMk cId="2226069069" sldId="719"/>
            <ac:cxnSpMk id="19" creationId="{901BAA1E-0B84-EBB2-A205-2E77F40FAA10}"/>
          </ac:cxnSpMkLst>
        </pc:cxnChg>
      </pc:sldChg>
      <pc:sldChg chg="modSp add del mod">
        <pc:chgData name="Boer, MR de (hag)" userId="c282386c-7faf-44d8-904d-c657da4f0dbe" providerId="ADAL" clId="{95BC2A1A-BCF9-4958-AE74-82DFEC8FF36A}" dt="2023-10-31T10:44:11" v="1482" actId="47"/>
        <pc:sldMkLst>
          <pc:docMk/>
          <pc:sldMk cId="1024158924" sldId="720"/>
        </pc:sldMkLst>
        <pc:spChg chg="mod">
          <ac:chgData name="Boer, MR de (hag)" userId="c282386c-7faf-44d8-904d-c657da4f0dbe" providerId="ADAL" clId="{95BC2A1A-BCF9-4958-AE74-82DFEC8FF36A}" dt="2023-10-31T09:56:57.235" v="1412" actId="20577"/>
          <ac:spMkLst>
            <pc:docMk/>
            <pc:sldMk cId="1024158924" sldId="720"/>
            <ac:spMk id="27650" creationId="{69E2D8FB-B20D-4776-85AF-449BF05A6F23}"/>
          </ac:spMkLst>
        </pc:spChg>
      </pc:sldChg>
      <pc:sldChg chg="addSp delSp modSp add mod">
        <pc:chgData name="Boer, MR de (hag)" userId="c282386c-7faf-44d8-904d-c657da4f0dbe" providerId="ADAL" clId="{95BC2A1A-BCF9-4958-AE74-82DFEC8FF36A}" dt="2023-10-31T12:00:47.468" v="1896" actId="14100"/>
        <pc:sldMkLst>
          <pc:docMk/>
          <pc:sldMk cId="3881573260" sldId="721"/>
        </pc:sldMkLst>
        <pc:spChg chg="del">
          <ac:chgData name="Boer, MR de (hag)" userId="c282386c-7faf-44d8-904d-c657da4f0dbe" providerId="ADAL" clId="{95BC2A1A-BCF9-4958-AE74-82DFEC8FF36A}" dt="2023-10-31T11:56:36.086" v="1871" actId="478"/>
          <ac:spMkLst>
            <pc:docMk/>
            <pc:sldMk cId="3881573260" sldId="721"/>
            <ac:spMk id="2" creationId="{C4EEDFBB-54DF-8A84-4193-E689D1628182}"/>
          </ac:spMkLst>
        </pc:spChg>
        <pc:spChg chg="add mod">
          <ac:chgData name="Boer, MR de (hag)" userId="c282386c-7faf-44d8-904d-c657da4f0dbe" providerId="ADAL" clId="{95BC2A1A-BCF9-4958-AE74-82DFEC8FF36A}" dt="2023-10-31T12:00:30.559" v="1893" actId="692"/>
          <ac:spMkLst>
            <pc:docMk/>
            <pc:sldMk cId="3881573260" sldId="721"/>
            <ac:spMk id="8" creationId="{5418EEE3-DF13-654E-7EB1-2DA33A4177C3}"/>
          </ac:spMkLst>
        </pc:spChg>
        <pc:spChg chg="add mod">
          <ac:chgData name="Boer, MR de (hag)" userId="c282386c-7faf-44d8-904d-c657da4f0dbe" providerId="ADAL" clId="{95BC2A1A-BCF9-4958-AE74-82DFEC8FF36A}" dt="2023-10-31T12:00:47.468" v="1896" actId="14100"/>
          <ac:spMkLst>
            <pc:docMk/>
            <pc:sldMk cId="3881573260" sldId="721"/>
            <ac:spMk id="9" creationId="{6D670D42-7523-8385-B911-84588DDBAACD}"/>
          </ac:spMkLst>
        </pc:spChg>
        <pc:spChg chg="mod">
          <ac:chgData name="Boer, MR de (hag)" userId="c282386c-7faf-44d8-904d-c657da4f0dbe" providerId="ADAL" clId="{95BC2A1A-BCF9-4958-AE74-82DFEC8FF36A}" dt="2023-10-31T11:56:31.513" v="1870" actId="20577"/>
          <ac:spMkLst>
            <pc:docMk/>
            <pc:sldMk cId="3881573260" sldId="721"/>
            <ac:spMk id="27650" creationId="{69E2D8FB-B20D-4776-85AF-449BF05A6F23}"/>
          </ac:spMkLst>
        </pc:spChg>
        <pc:picChg chg="add mod">
          <ac:chgData name="Boer, MR de (hag)" userId="c282386c-7faf-44d8-904d-c657da4f0dbe" providerId="ADAL" clId="{95BC2A1A-BCF9-4958-AE74-82DFEC8FF36A}" dt="2023-10-31T11:58:33.227" v="1882" actId="1076"/>
          <ac:picMkLst>
            <pc:docMk/>
            <pc:sldMk cId="3881573260" sldId="721"/>
            <ac:picMk id="4" creationId="{B9FDF59A-C08A-32CB-AD09-1DF9976B98B2}"/>
          </ac:picMkLst>
        </pc:picChg>
        <pc:picChg chg="add mod">
          <ac:chgData name="Boer, MR de (hag)" userId="c282386c-7faf-44d8-904d-c657da4f0dbe" providerId="ADAL" clId="{95BC2A1A-BCF9-4958-AE74-82DFEC8FF36A}" dt="2023-10-31T11:58:43.273" v="1884" actId="1038"/>
          <ac:picMkLst>
            <pc:docMk/>
            <pc:sldMk cId="3881573260" sldId="721"/>
            <ac:picMk id="6" creationId="{2768ED2E-9DCF-2AD1-C118-37E4B7490602}"/>
          </ac:picMkLst>
        </pc:picChg>
        <pc:picChg chg="add mod">
          <ac:chgData name="Boer, MR de (hag)" userId="c282386c-7faf-44d8-904d-c657da4f0dbe" providerId="ADAL" clId="{95BC2A1A-BCF9-4958-AE74-82DFEC8FF36A}" dt="2023-10-31T11:59:26.694" v="1887" actId="1076"/>
          <ac:picMkLst>
            <pc:docMk/>
            <pc:sldMk cId="3881573260" sldId="721"/>
            <ac:picMk id="7" creationId="{40A12875-6E6C-14AC-481E-D05EA5EBC0E4}"/>
          </ac:picMkLst>
        </pc:picChg>
      </pc:sldChg>
      <pc:sldChg chg="addSp delSp modSp add mod delAnim modAnim">
        <pc:chgData name="Boer, MR de (hag)" userId="c282386c-7faf-44d8-904d-c657da4f0dbe" providerId="ADAL" clId="{95BC2A1A-BCF9-4958-AE74-82DFEC8FF36A}" dt="2023-10-31T09:48:50.812" v="993" actId="692"/>
        <pc:sldMkLst>
          <pc:docMk/>
          <pc:sldMk cId="448575226" sldId="722"/>
        </pc:sldMkLst>
        <pc:spChg chg="mod">
          <ac:chgData name="Boer, MR de (hag)" userId="c282386c-7faf-44d8-904d-c657da4f0dbe" providerId="ADAL" clId="{95BC2A1A-BCF9-4958-AE74-82DFEC8FF36A}" dt="2023-10-31T09:29:29.584" v="756" actId="20577"/>
          <ac:spMkLst>
            <pc:docMk/>
            <pc:sldMk cId="448575226" sldId="722"/>
            <ac:spMk id="2" creationId="{C4EEDFBB-54DF-8A84-4193-E689D1628182}"/>
          </ac:spMkLst>
        </pc:spChg>
        <pc:spChg chg="add mod">
          <ac:chgData name="Boer, MR de (hag)" userId="c282386c-7faf-44d8-904d-c657da4f0dbe" providerId="ADAL" clId="{95BC2A1A-BCF9-4958-AE74-82DFEC8FF36A}" dt="2023-10-31T09:33:01.107" v="784" actId="208"/>
          <ac:spMkLst>
            <pc:docMk/>
            <pc:sldMk cId="448575226" sldId="722"/>
            <ac:spMk id="4" creationId="{F7E80A64-8722-C2A9-4D70-6046B5F2532B}"/>
          </ac:spMkLst>
        </pc:spChg>
        <pc:spChg chg="add mod">
          <ac:chgData name="Boer, MR de (hag)" userId="c282386c-7faf-44d8-904d-c657da4f0dbe" providerId="ADAL" clId="{95BC2A1A-BCF9-4958-AE74-82DFEC8FF36A}" dt="2023-10-31T09:36:49.831" v="904" actId="207"/>
          <ac:spMkLst>
            <pc:docMk/>
            <pc:sldMk cId="448575226" sldId="722"/>
            <ac:spMk id="5" creationId="{F4AF9A8D-A922-C7FA-F314-E6C82C078D32}"/>
          </ac:spMkLst>
        </pc:spChg>
        <pc:spChg chg="add mod">
          <ac:chgData name="Boer, MR de (hag)" userId="c282386c-7faf-44d8-904d-c657da4f0dbe" providerId="ADAL" clId="{95BC2A1A-BCF9-4958-AE74-82DFEC8FF36A}" dt="2023-10-31T09:34:59.811" v="856" actId="14100"/>
          <ac:spMkLst>
            <pc:docMk/>
            <pc:sldMk cId="448575226" sldId="722"/>
            <ac:spMk id="6" creationId="{1517E27B-87A9-5564-DD25-48F9267DFD64}"/>
          </ac:spMkLst>
        </pc:spChg>
        <pc:spChg chg="add mod">
          <ac:chgData name="Boer, MR de (hag)" userId="c282386c-7faf-44d8-904d-c657da4f0dbe" providerId="ADAL" clId="{95BC2A1A-BCF9-4958-AE74-82DFEC8FF36A}" dt="2023-10-31T09:33:21.666" v="799" actId="1076"/>
          <ac:spMkLst>
            <pc:docMk/>
            <pc:sldMk cId="448575226" sldId="722"/>
            <ac:spMk id="7" creationId="{3FF7D172-87E0-58D1-5526-EC9F6090EA2D}"/>
          </ac:spMkLst>
        </pc:spChg>
        <pc:spChg chg="add mod">
          <ac:chgData name="Boer, MR de (hag)" userId="c282386c-7faf-44d8-904d-c657da4f0dbe" providerId="ADAL" clId="{95BC2A1A-BCF9-4958-AE74-82DFEC8FF36A}" dt="2023-10-31T09:35:24.412" v="875" actId="20577"/>
          <ac:spMkLst>
            <pc:docMk/>
            <pc:sldMk cId="448575226" sldId="722"/>
            <ac:spMk id="8" creationId="{25A639EB-E301-48E9-A267-767A6FB8A975}"/>
          </ac:spMkLst>
        </pc:spChg>
        <pc:graphicFrameChg chg="add mod">
          <ac:chgData name="Boer, MR de (hag)" userId="c282386c-7faf-44d8-904d-c657da4f0dbe" providerId="ADAL" clId="{95BC2A1A-BCF9-4958-AE74-82DFEC8FF36A}" dt="2023-10-31T09:30:43.785" v="758" actId="1076"/>
          <ac:graphicFrameMkLst>
            <pc:docMk/>
            <pc:sldMk cId="448575226" sldId="722"/>
            <ac:graphicFrameMk id="3" creationId="{EC06D430-473C-3061-E7EB-FE04BFCC8001}"/>
          </ac:graphicFrameMkLst>
        </pc:graphicFrameChg>
        <pc:cxnChg chg="add mod">
          <ac:chgData name="Boer, MR de (hag)" userId="c282386c-7faf-44d8-904d-c657da4f0dbe" providerId="ADAL" clId="{95BC2A1A-BCF9-4958-AE74-82DFEC8FF36A}" dt="2023-10-31T09:35:44.030" v="876" actId="11529"/>
          <ac:cxnSpMkLst>
            <pc:docMk/>
            <pc:sldMk cId="448575226" sldId="722"/>
            <ac:cxnSpMk id="10" creationId="{C065F62F-2A26-8CD5-F590-9596744C729C}"/>
          </ac:cxnSpMkLst>
        </pc:cxnChg>
        <pc:cxnChg chg="add mod">
          <ac:chgData name="Boer, MR de (hag)" userId="c282386c-7faf-44d8-904d-c657da4f0dbe" providerId="ADAL" clId="{95BC2A1A-BCF9-4958-AE74-82DFEC8FF36A}" dt="2023-10-31T09:37:57.573" v="916" actId="14100"/>
          <ac:cxnSpMkLst>
            <pc:docMk/>
            <pc:sldMk cId="448575226" sldId="722"/>
            <ac:cxnSpMk id="11" creationId="{2EA6CB51-88A2-B5F5-7206-C64B67EFFE6C}"/>
          </ac:cxnSpMkLst>
        </pc:cxnChg>
        <pc:cxnChg chg="add mod">
          <ac:chgData name="Boer, MR de (hag)" userId="c282386c-7faf-44d8-904d-c657da4f0dbe" providerId="ADAL" clId="{95BC2A1A-BCF9-4958-AE74-82DFEC8FF36A}" dt="2023-10-31T09:38:07.725" v="920" actId="14100"/>
          <ac:cxnSpMkLst>
            <pc:docMk/>
            <pc:sldMk cId="448575226" sldId="722"/>
            <ac:cxnSpMk id="12" creationId="{26543111-1635-006F-0040-D83392E6D2DC}"/>
          </ac:cxnSpMkLst>
        </pc:cxnChg>
        <pc:cxnChg chg="add mod">
          <ac:chgData name="Boer, MR de (hag)" userId="c282386c-7faf-44d8-904d-c657da4f0dbe" providerId="ADAL" clId="{95BC2A1A-BCF9-4958-AE74-82DFEC8FF36A}" dt="2023-10-31T09:37:36.390" v="914" actId="14100"/>
          <ac:cxnSpMkLst>
            <pc:docMk/>
            <pc:sldMk cId="448575226" sldId="722"/>
            <ac:cxnSpMk id="13" creationId="{36952111-127D-2581-F57D-149FA41AC483}"/>
          </ac:cxnSpMkLst>
        </pc:cxnChg>
        <pc:cxnChg chg="add del mod">
          <ac:chgData name="Boer, MR de (hag)" userId="c282386c-7faf-44d8-904d-c657da4f0dbe" providerId="ADAL" clId="{95BC2A1A-BCF9-4958-AE74-82DFEC8FF36A}" dt="2023-10-31T09:40:03.222" v="936" actId="478"/>
          <ac:cxnSpMkLst>
            <pc:docMk/>
            <pc:sldMk cId="448575226" sldId="722"/>
            <ac:cxnSpMk id="14" creationId="{3BD152EB-2C80-3785-FB7B-0762566A0D58}"/>
          </ac:cxnSpMkLst>
        </pc:cxnChg>
        <pc:cxnChg chg="add mod">
          <ac:chgData name="Boer, MR de (hag)" userId="c282386c-7faf-44d8-904d-c657da4f0dbe" providerId="ADAL" clId="{95BC2A1A-BCF9-4958-AE74-82DFEC8FF36A}" dt="2023-10-31T09:38:25.566" v="923" actId="14100"/>
          <ac:cxnSpMkLst>
            <pc:docMk/>
            <pc:sldMk cId="448575226" sldId="722"/>
            <ac:cxnSpMk id="23" creationId="{DC185AC6-12C7-69B4-7003-4E97FC239DA2}"/>
          </ac:cxnSpMkLst>
        </pc:cxnChg>
        <pc:cxnChg chg="add del mod">
          <ac:chgData name="Boer, MR de (hag)" userId="c282386c-7faf-44d8-904d-c657da4f0dbe" providerId="ADAL" clId="{95BC2A1A-BCF9-4958-AE74-82DFEC8FF36A}" dt="2023-10-31T09:42:23.785" v="956" actId="478"/>
          <ac:cxnSpMkLst>
            <pc:docMk/>
            <pc:sldMk cId="448575226" sldId="722"/>
            <ac:cxnSpMk id="25" creationId="{CC5527D2-D356-0F6F-DA44-7AD6D9F5A25F}"/>
          </ac:cxnSpMkLst>
        </pc:cxnChg>
        <pc:cxnChg chg="add mod">
          <ac:chgData name="Boer, MR de (hag)" userId="c282386c-7faf-44d8-904d-c657da4f0dbe" providerId="ADAL" clId="{95BC2A1A-BCF9-4958-AE74-82DFEC8FF36A}" dt="2023-10-31T09:48:43.212" v="992" actId="14100"/>
          <ac:cxnSpMkLst>
            <pc:docMk/>
            <pc:sldMk cId="448575226" sldId="722"/>
            <ac:cxnSpMk id="30" creationId="{4A438919-9BF5-1F3E-7244-583D391323E1}"/>
          </ac:cxnSpMkLst>
        </pc:cxnChg>
        <pc:cxnChg chg="add mod">
          <ac:chgData name="Boer, MR de (hag)" userId="c282386c-7faf-44d8-904d-c657da4f0dbe" providerId="ADAL" clId="{95BC2A1A-BCF9-4958-AE74-82DFEC8FF36A}" dt="2023-10-31T09:43:01.821" v="965" actId="14100"/>
          <ac:cxnSpMkLst>
            <pc:docMk/>
            <pc:sldMk cId="448575226" sldId="722"/>
            <ac:cxnSpMk id="33" creationId="{EBD9A9BD-B343-57B5-5E1F-CC35BF03DD66}"/>
          </ac:cxnSpMkLst>
        </pc:cxnChg>
        <pc:cxnChg chg="add mod">
          <ac:chgData name="Boer, MR de (hag)" userId="c282386c-7faf-44d8-904d-c657da4f0dbe" providerId="ADAL" clId="{95BC2A1A-BCF9-4958-AE74-82DFEC8FF36A}" dt="2023-10-31T09:48:50.812" v="993" actId="692"/>
          <ac:cxnSpMkLst>
            <pc:docMk/>
            <pc:sldMk cId="448575226" sldId="722"/>
            <ac:cxnSpMk id="36" creationId="{3C817671-DEFA-0193-63B9-58BD212A9D5F}"/>
          </ac:cxnSpMkLst>
        </pc:cxnChg>
      </pc:sldChg>
      <pc:sldChg chg="addSp modSp add mod">
        <pc:chgData name="Boer, MR de (hag)" userId="c282386c-7faf-44d8-904d-c657da4f0dbe" providerId="ADAL" clId="{95BC2A1A-BCF9-4958-AE74-82DFEC8FF36A}" dt="2023-10-31T09:59:20.819" v="1422" actId="1076"/>
        <pc:sldMkLst>
          <pc:docMk/>
          <pc:sldMk cId="3378171200" sldId="723"/>
        </pc:sldMkLst>
        <pc:spChg chg="mod">
          <ac:chgData name="Boer, MR de (hag)" userId="c282386c-7faf-44d8-904d-c657da4f0dbe" providerId="ADAL" clId="{95BC2A1A-BCF9-4958-AE74-82DFEC8FF36A}" dt="2023-10-31T09:59:20.819" v="1422" actId="1076"/>
          <ac:spMkLst>
            <pc:docMk/>
            <pc:sldMk cId="3378171200" sldId="723"/>
            <ac:spMk id="6" creationId="{A6479849-3489-350C-8F73-5A5ECDA3516D}"/>
          </ac:spMkLst>
        </pc:spChg>
        <pc:picChg chg="add mod">
          <ac:chgData name="Boer, MR de (hag)" userId="c282386c-7faf-44d8-904d-c657da4f0dbe" providerId="ADAL" clId="{95BC2A1A-BCF9-4958-AE74-82DFEC8FF36A}" dt="2023-10-31T09:59:09.373" v="1420" actId="1076"/>
          <ac:picMkLst>
            <pc:docMk/>
            <pc:sldMk cId="3378171200" sldId="723"/>
            <ac:picMk id="2" creationId="{2DA695DF-4AB4-33C5-3D25-CCBC1AB3A44D}"/>
          </ac:picMkLst>
        </pc:picChg>
        <pc:picChg chg="mod">
          <ac:chgData name="Boer, MR de (hag)" userId="c282386c-7faf-44d8-904d-c657da4f0dbe" providerId="ADAL" clId="{95BC2A1A-BCF9-4958-AE74-82DFEC8FF36A}" dt="2023-10-31T09:58:46.627" v="1417" actId="1076"/>
          <ac:picMkLst>
            <pc:docMk/>
            <pc:sldMk cId="3378171200" sldId="723"/>
            <ac:picMk id="3" creationId="{FA20384C-119F-85D4-85AA-FCF0B92F53CD}"/>
          </ac:picMkLst>
        </pc:picChg>
        <pc:picChg chg="mod">
          <ac:chgData name="Boer, MR de (hag)" userId="c282386c-7faf-44d8-904d-c657da4f0dbe" providerId="ADAL" clId="{95BC2A1A-BCF9-4958-AE74-82DFEC8FF36A}" dt="2023-10-31T09:59:15.353" v="1421" actId="1076"/>
          <ac:picMkLst>
            <pc:docMk/>
            <pc:sldMk cId="3378171200" sldId="723"/>
            <ac:picMk id="5" creationId="{B1460F13-8886-4E8A-8164-892C8A2EFF44}"/>
          </ac:picMkLst>
        </pc:picChg>
      </pc:sldChg>
      <pc:sldChg chg="modSp add mod">
        <pc:chgData name="Boer, MR de (hag)" userId="c282386c-7faf-44d8-904d-c657da4f0dbe" providerId="ADAL" clId="{95BC2A1A-BCF9-4958-AE74-82DFEC8FF36A}" dt="2023-10-31T10:46:27.333" v="1626" actId="20577"/>
        <pc:sldMkLst>
          <pc:docMk/>
          <pc:sldMk cId="2443012877" sldId="724"/>
        </pc:sldMkLst>
        <pc:spChg chg="mod">
          <ac:chgData name="Boer, MR de (hag)" userId="c282386c-7faf-44d8-904d-c657da4f0dbe" providerId="ADAL" clId="{95BC2A1A-BCF9-4958-AE74-82DFEC8FF36A}" dt="2023-10-31T10:46:27.333" v="1626" actId="20577"/>
          <ac:spMkLst>
            <pc:docMk/>
            <pc:sldMk cId="2443012877" sldId="724"/>
            <ac:spMk id="2" creationId="{C4EEDFBB-54DF-8A84-4193-E689D1628182}"/>
          </ac:spMkLst>
        </pc:spChg>
      </pc:sldChg>
      <pc:sldChg chg="modSp add mod">
        <pc:chgData name="Boer, MR de (hag)" userId="c282386c-7faf-44d8-904d-c657da4f0dbe" providerId="ADAL" clId="{95BC2A1A-BCF9-4958-AE74-82DFEC8FF36A}" dt="2023-10-31T10:51:01.860" v="1729" actId="20577"/>
        <pc:sldMkLst>
          <pc:docMk/>
          <pc:sldMk cId="733032463" sldId="725"/>
        </pc:sldMkLst>
        <pc:spChg chg="mod">
          <ac:chgData name="Boer, MR de (hag)" userId="c282386c-7faf-44d8-904d-c657da4f0dbe" providerId="ADAL" clId="{95BC2A1A-BCF9-4958-AE74-82DFEC8FF36A}" dt="2023-10-31T10:51:01.860" v="1729" actId="20577"/>
          <ac:spMkLst>
            <pc:docMk/>
            <pc:sldMk cId="733032463" sldId="725"/>
            <ac:spMk id="2" creationId="{C4EEDFBB-54DF-8A84-4193-E689D1628182}"/>
          </ac:spMkLst>
        </pc:spChg>
      </pc:sldChg>
      <pc:sldChg chg="modSp add mod">
        <pc:chgData name="Boer, MR de (hag)" userId="c282386c-7faf-44d8-904d-c657da4f0dbe" providerId="ADAL" clId="{95BC2A1A-BCF9-4958-AE74-82DFEC8FF36A}" dt="2023-10-31T10:53:39.496" v="1759" actId="114"/>
        <pc:sldMkLst>
          <pc:docMk/>
          <pc:sldMk cId="4231356171" sldId="726"/>
        </pc:sldMkLst>
        <pc:spChg chg="mod">
          <ac:chgData name="Boer, MR de (hag)" userId="c282386c-7faf-44d8-904d-c657da4f0dbe" providerId="ADAL" clId="{95BC2A1A-BCF9-4958-AE74-82DFEC8FF36A}" dt="2023-10-31T10:53:39.496" v="1759" actId="114"/>
          <ac:spMkLst>
            <pc:docMk/>
            <pc:sldMk cId="4231356171" sldId="726"/>
            <ac:spMk id="2" creationId="{C4EEDFBB-54DF-8A84-4193-E689D1628182}"/>
          </ac:spMkLst>
        </pc:spChg>
        <pc:spChg chg="mod">
          <ac:chgData name="Boer, MR de (hag)" userId="c282386c-7faf-44d8-904d-c657da4f0dbe" providerId="ADAL" clId="{95BC2A1A-BCF9-4958-AE74-82DFEC8FF36A}" dt="2023-10-31T10:53:34.667" v="1758" actId="20577"/>
          <ac:spMkLst>
            <pc:docMk/>
            <pc:sldMk cId="4231356171" sldId="726"/>
            <ac:spMk id="27650" creationId="{69E2D8FB-B20D-4776-85AF-449BF05A6F23}"/>
          </ac:spMkLst>
        </pc:spChg>
      </pc:sldChg>
      <pc:sldChg chg="modSp add mod">
        <pc:chgData name="Boer, MR de (hag)" userId="c282386c-7faf-44d8-904d-c657da4f0dbe" providerId="ADAL" clId="{95BC2A1A-BCF9-4958-AE74-82DFEC8FF36A}" dt="2023-10-31T10:55:43.031" v="1797" actId="114"/>
        <pc:sldMkLst>
          <pc:docMk/>
          <pc:sldMk cId="2461792374" sldId="727"/>
        </pc:sldMkLst>
        <pc:spChg chg="mod">
          <ac:chgData name="Boer, MR de (hag)" userId="c282386c-7faf-44d8-904d-c657da4f0dbe" providerId="ADAL" clId="{95BC2A1A-BCF9-4958-AE74-82DFEC8FF36A}" dt="2023-10-31T10:55:43.031" v="1797" actId="114"/>
          <ac:spMkLst>
            <pc:docMk/>
            <pc:sldMk cId="2461792374" sldId="727"/>
            <ac:spMk id="2" creationId="{C4EEDFBB-54DF-8A84-4193-E689D1628182}"/>
          </ac:spMkLst>
        </pc:spChg>
        <pc:spChg chg="mod">
          <ac:chgData name="Boer, MR de (hag)" userId="c282386c-7faf-44d8-904d-c657da4f0dbe" providerId="ADAL" clId="{95BC2A1A-BCF9-4958-AE74-82DFEC8FF36A}" dt="2023-10-31T10:53:55.306" v="1770" actId="20577"/>
          <ac:spMkLst>
            <pc:docMk/>
            <pc:sldMk cId="2461792374" sldId="727"/>
            <ac:spMk id="27650" creationId="{69E2D8FB-B20D-4776-85AF-449BF05A6F23}"/>
          </ac:spMkLst>
        </pc:spChg>
      </pc:sldChg>
      <pc:sldChg chg="modSp add mod">
        <pc:chgData name="Boer, MR de (hag)" userId="c282386c-7faf-44d8-904d-c657da4f0dbe" providerId="ADAL" clId="{95BC2A1A-BCF9-4958-AE74-82DFEC8FF36A}" dt="2023-10-31T11:02:35.650" v="1864" actId="114"/>
        <pc:sldMkLst>
          <pc:docMk/>
          <pc:sldMk cId="749949303" sldId="728"/>
        </pc:sldMkLst>
        <pc:spChg chg="mod">
          <ac:chgData name="Boer, MR de (hag)" userId="c282386c-7faf-44d8-904d-c657da4f0dbe" providerId="ADAL" clId="{95BC2A1A-BCF9-4958-AE74-82DFEC8FF36A}" dt="2023-10-31T11:02:35.650" v="1864" actId="114"/>
          <ac:spMkLst>
            <pc:docMk/>
            <pc:sldMk cId="749949303" sldId="728"/>
            <ac:spMk id="2" creationId="{C4EEDFBB-54DF-8A84-4193-E689D1628182}"/>
          </ac:spMkLst>
        </pc:spChg>
        <pc:spChg chg="mod">
          <ac:chgData name="Boer, MR de (hag)" userId="c282386c-7faf-44d8-904d-c657da4f0dbe" providerId="ADAL" clId="{95BC2A1A-BCF9-4958-AE74-82DFEC8FF36A}" dt="2023-10-31T10:59:58.010" v="1807" actId="20577"/>
          <ac:spMkLst>
            <pc:docMk/>
            <pc:sldMk cId="749949303" sldId="728"/>
            <ac:spMk id="27650" creationId="{69E2D8FB-B20D-4776-85AF-449BF05A6F23}"/>
          </ac:spMkLst>
        </pc:spChg>
      </pc:sldChg>
      <pc:sldChg chg="add">
        <pc:chgData name="Boer, MR de (hag)" userId="c282386c-7faf-44d8-904d-c657da4f0dbe" providerId="ADAL" clId="{95BC2A1A-BCF9-4958-AE74-82DFEC8FF36A}" dt="2023-10-31T11:56:15.251" v="1867"/>
        <pc:sldMkLst>
          <pc:docMk/>
          <pc:sldMk cId="396717098" sldId="729"/>
        </pc:sldMkLst>
      </pc:sldChg>
      <pc:sldChg chg="modSp add mod">
        <pc:chgData name="Boer, MR de (hag)" userId="c282386c-7faf-44d8-904d-c657da4f0dbe" providerId="ADAL" clId="{95BC2A1A-BCF9-4958-AE74-82DFEC8FF36A}" dt="2023-10-31T12:07:12.624" v="2136" actId="20577"/>
        <pc:sldMkLst>
          <pc:docMk/>
          <pc:sldMk cId="766779090" sldId="730"/>
        </pc:sldMkLst>
        <pc:spChg chg="mod">
          <ac:chgData name="Boer, MR de (hag)" userId="c282386c-7faf-44d8-904d-c657da4f0dbe" providerId="ADAL" clId="{95BC2A1A-BCF9-4958-AE74-82DFEC8FF36A}" dt="2023-10-31T12:07:12.624" v="2136" actId="20577"/>
          <ac:spMkLst>
            <pc:docMk/>
            <pc:sldMk cId="766779090" sldId="730"/>
            <ac:spMk id="2" creationId="{C4EEDFBB-54DF-8A84-4193-E689D1628182}"/>
          </ac:spMkLst>
        </pc:spChg>
        <pc:spChg chg="mod">
          <ac:chgData name="Boer, MR de (hag)" userId="c282386c-7faf-44d8-904d-c657da4f0dbe" providerId="ADAL" clId="{95BC2A1A-BCF9-4958-AE74-82DFEC8FF36A}" dt="2023-10-31T12:02:46.186" v="1924" actId="20577"/>
          <ac:spMkLst>
            <pc:docMk/>
            <pc:sldMk cId="766779090" sldId="730"/>
            <ac:spMk id="27650" creationId="{69E2D8FB-B20D-4776-85AF-449BF05A6F23}"/>
          </ac:spMkLst>
        </pc:spChg>
      </pc:sldChg>
      <pc:sldChg chg="modSp add mod">
        <pc:chgData name="Boer, MR de (hag)" userId="c282386c-7faf-44d8-904d-c657da4f0dbe" providerId="ADAL" clId="{95BC2A1A-BCF9-4958-AE74-82DFEC8FF36A}" dt="2023-10-31T12:07:51.455" v="2139" actId="20577"/>
        <pc:sldMkLst>
          <pc:docMk/>
          <pc:sldMk cId="1958245801" sldId="731"/>
        </pc:sldMkLst>
        <pc:spChg chg="mod">
          <ac:chgData name="Boer, MR de (hag)" userId="c282386c-7faf-44d8-904d-c657da4f0dbe" providerId="ADAL" clId="{95BC2A1A-BCF9-4958-AE74-82DFEC8FF36A}" dt="2023-10-31T12:07:51.455" v="2139" actId="20577"/>
          <ac:spMkLst>
            <pc:docMk/>
            <pc:sldMk cId="1958245801" sldId="731"/>
            <ac:spMk id="2" creationId="{C4EEDFBB-54DF-8A84-4193-E689D1628182}"/>
          </ac:spMkLst>
        </pc:spChg>
      </pc:sldChg>
      <pc:sldChg chg="modSp new mod">
        <pc:chgData name="Boer, MR de (hag)" userId="c282386c-7faf-44d8-904d-c657da4f0dbe" providerId="ADAL" clId="{95BC2A1A-BCF9-4958-AE74-82DFEC8FF36A}" dt="2023-10-31T12:32:13.157" v="2753" actId="20577"/>
        <pc:sldMkLst>
          <pc:docMk/>
          <pc:sldMk cId="3972315687" sldId="732"/>
        </pc:sldMkLst>
        <pc:spChg chg="mod">
          <ac:chgData name="Boer, MR de (hag)" userId="c282386c-7faf-44d8-904d-c657da4f0dbe" providerId="ADAL" clId="{95BC2A1A-BCF9-4958-AE74-82DFEC8FF36A}" dt="2023-10-31T12:09:31.134" v="2183" actId="20577"/>
          <ac:spMkLst>
            <pc:docMk/>
            <pc:sldMk cId="3972315687" sldId="732"/>
            <ac:spMk id="2" creationId="{AC19B35D-CAC5-DDBF-5590-77D1133B35C5}"/>
          </ac:spMkLst>
        </pc:spChg>
        <pc:spChg chg="mod">
          <ac:chgData name="Boer, MR de (hag)" userId="c282386c-7faf-44d8-904d-c657da4f0dbe" providerId="ADAL" clId="{95BC2A1A-BCF9-4958-AE74-82DFEC8FF36A}" dt="2023-10-31T12:32:13.157" v="2753" actId="20577"/>
          <ac:spMkLst>
            <pc:docMk/>
            <pc:sldMk cId="3972315687" sldId="732"/>
            <ac:spMk id="3" creationId="{633B0885-1BC0-C2FB-9BAC-86ADE8926804}"/>
          </ac:spMkLst>
        </pc:spChg>
      </pc:sldChg>
      <pc:sldChg chg="modSp add mod">
        <pc:chgData name="Boer, MR de (hag)" userId="c282386c-7faf-44d8-904d-c657da4f0dbe" providerId="ADAL" clId="{95BC2A1A-BCF9-4958-AE74-82DFEC8FF36A}" dt="2023-10-31T12:28:04.685" v="2535" actId="115"/>
        <pc:sldMkLst>
          <pc:docMk/>
          <pc:sldMk cId="2675963415" sldId="733"/>
        </pc:sldMkLst>
        <pc:spChg chg="mod">
          <ac:chgData name="Boer, MR de (hag)" userId="c282386c-7faf-44d8-904d-c657da4f0dbe" providerId="ADAL" clId="{95BC2A1A-BCF9-4958-AE74-82DFEC8FF36A}" dt="2023-10-31T12:28:04.685" v="2535" actId="115"/>
          <ac:spMkLst>
            <pc:docMk/>
            <pc:sldMk cId="2675963415" sldId="733"/>
            <ac:spMk id="2" creationId="{C4EEDFBB-54DF-8A84-4193-E689D1628182}"/>
          </ac:spMkLst>
        </pc:spChg>
      </pc:sldChg>
      <pc:sldChg chg="modSp add mod">
        <pc:chgData name="Boer, MR de (hag)" userId="c282386c-7faf-44d8-904d-c657da4f0dbe" providerId="ADAL" clId="{95BC2A1A-BCF9-4958-AE74-82DFEC8FF36A}" dt="2023-10-31T12:35:52.502" v="3066" actId="20577"/>
        <pc:sldMkLst>
          <pc:docMk/>
          <pc:sldMk cId="3663932572" sldId="734"/>
        </pc:sldMkLst>
        <pc:spChg chg="mod">
          <ac:chgData name="Boer, MR de (hag)" userId="c282386c-7faf-44d8-904d-c657da4f0dbe" providerId="ADAL" clId="{95BC2A1A-BCF9-4958-AE74-82DFEC8FF36A}" dt="2023-10-31T12:35:52.502" v="3066" actId="20577"/>
          <ac:spMkLst>
            <pc:docMk/>
            <pc:sldMk cId="3663932572" sldId="734"/>
            <ac:spMk id="2" creationId="{C4EEDFBB-54DF-8A84-4193-E689D1628182}"/>
          </ac:spMkLst>
        </pc:spChg>
      </pc:sldChg>
      <pc:sldChg chg="modSp add mod ord">
        <pc:chgData name="Boer, MR de (hag)" userId="c282386c-7faf-44d8-904d-c657da4f0dbe" providerId="ADAL" clId="{95BC2A1A-BCF9-4958-AE74-82DFEC8FF36A}" dt="2023-10-31T12:32:53.974" v="2754" actId="15"/>
        <pc:sldMkLst>
          <pc:docMk/>
          <pc:sldMk cId="2195427244" sldId="735"/>
        </pc:sldMkLst>
        <pc:spChg chg="mod">
          <ac:chgData name="Boer, MR de (hag)" userId="c282386c-7faf-44d8-904d-c657da4f0dbe" providerId="ADAL" clId="{95BC2A1A-BCF9-4958-AE74-82DFEC8FF36A}" dt="2023-10-31T12:32:53.974" v="2754" actId="15"/>
          <ac:spMkLst>
            <pc:docMk/>
            <pc:sldMk cId="2195427244" sldId="735"/>
            <ac:spMk id="2" creationId="{C4EEDFBB-54DF-8A84-4193-E689D1628182}"/>
          </ac:spMkLst>
        </pc:spChg>
        <pc:spChg chg="mod">
          <ac:chgData name="Boer, MR de (hag)" userId="c282386c-7faf-44d8-904d-c657da4f0dbe" providerId="ADAL" clId="{95BC2A1A-BCF9-4958-AE74-82DFEC8FF36A}" dt="2023-10-31T12:29:06.129" v="2586" actId="20577"/>
          <ac:spMkLst>
            <pc:docMk/>
            <pc:sldMk cId="2195427244" sldId="735"/>
            <ac:spMk id="27650" creationId="{69E2D8FB-B20D-4776-85AF-449BF05A6F23}"/>
          </ac:spMkLst>
        </pc:spChg>
      </pc:sldChg>
      <pc:sldChg chg="modSp add mod">
        <pc:chgData name="Boer, MR de (hag)" userId="c282386c-7faf-44d8-904d-c657da4f0dbe" providerId="ADAL" clId="{95BC2A1A-BCF9-4958-AE74-82DFEC8FF36A}" dt="2023-10-31T12:36:13.624" v="3070" actId="20577"/>
        <pc:sldMkLst>
          <pc:docMk/>
          <pc:sldMk cId="2751640716" sldId="736"/>
        </pc:sldMkLst>
        <pc:spChg chg="mod">
          <ac:chgData name="Boer, MR de (hag)" userId="c282386c-7faf-44d8-904d-c657da4f0dbe" providerId="ADAL" clId="{95BC2A1A-BCF9-4958-AE74-82DFEC8FF36A}" dt="2023-10-31T12:36:13.624" v="3070" actId="20577"/>
          <ac:spMkLst>
            <pc:docMk/>
            <pc:sldMk cId="2751640716" sldId="736"/>
            <ac:spMk id="2" creationId="{C4EEDFBB-54DF-8A84-4193-E689D1628182}"/>
          </ac:spMkLst>
        </pc:spChg>
        <pc:spChg chg="mod">
          <ac:chgData name="Boer, MR de (hag)" userId="c282386c-7faf-44d8-904d-c657da4f0dbe" providerId="ADAL" clId="{95BC2A1A-BCF9-4958-AE74-82DFEC8FF36A}" dt="2023-10-31T12:33:44.162" v="2774" actId="20577"/>
          <ac:spMkLst>
            <pc:docMk/>
            <pc:sldMk cId="2751640716" sldId="736"/>
            <ac:spMk id="27650" creationId="{69E2D8FB-B20D-4776-85AF-449BF05A6F23}"/>
          </ac:spMkLst>
        </pc:spChg>
      </pc:sldChg>
      <pc:sldChg chg="addSp delSp modSp add mod">
        <pc:chgData name="Boer, MR de (hag)" userId="c282386c-7faf-44d8-904d-c657da4f0dbe" providerId="ADAL" clId="{95BC2A1A-BCF9-4958-AE74-82DFEC8FF36A}" dt="2023-10-31T12:41:00.116" v="3157" actId="1037"/>
        <pc:sldMkLst>
          <pc:docMk/>
          <pc:sldMk cId="957226697" sldId="737"/>
        </pc:sldMkLst>
        <pc:spChg chg="add del mod">
          <ac:chgData name="Boer, MR de (hag)" userId="c282386c-7faf-44d8-904d-c657da4f0dbe" providerId="ADAL" clId="{95BC2A1A-BCF9-4958-AE74-82DFEC8FF36A}" dt="2023-10-31T12:40:32.469" v="3133" actId="478"/>
          <ac:spMkLst>
            <pc:docMk/>
            <pc:sldMk cId="957226697" sldId="737"/>
            <ac:spMk id="2" creationId="{8D75244B-EA74-FD2C-EF0B-BCC08170A808}"/>
          </ac:spMkLst>
        </pc:spChg>
        <pc:spChg chg="mod">
          <ac:chgData name="Boer, MR de (hag)" userId="c282386c-7faf-44d8-904d-c657da4f0dbe" providerId="ADAL" clId="{95BC2A1A-BCF9-4958-AE74-82DFEC8FF36A}" dt="2023-10-31T12:39:54.344" v="3129" actId="20577"/>
          <ac:spMkLst>
            <pc:docMk/>
            <pc:sldMk cId="957226697" sldId="737"/>
            <ac:spMk id="27650" creationId="{69E2D8FB-B20D-4776-85AF-449BF05A6F23}"/>
          </ac:spMkLst>
        </pc:spChg>
        <pc:picChg chg="add mod">
          <ac:chgData name="Boer, MR de (hag)" userId="c282386c-7faf-44d8-904d-c657da4f0dbe" providerId="ADAL" clId="{95BC2A1A-BCF9-4958-AE74-82DFEC8FF36A}" dt="2023-10-31T12:41:00.116" v="3157" actId="1037"/>
          <ac:picMkLst>
            <pc:docMk/>
            <pc:sldMk cId="957226697" sldId="737"/>
            <ac:picMk id="3" creationId="{8B8407BE-0A0E-70A5-8010-64686B7CF813}"/>
          </ac:picMkLst>
        </pc:picChg>
        <pc:picChg chg="del">
          <ac:chgData name="Boer, MR de (hag)" userId="c282386c-7faf-44d8-904d-c657da4f0dbe" providerId="ADAL" clId="{95BC2A1A-BCF9-4958-AE74-82DFEC8FF36A}" dt="2023-10-31T12:40:21.380" v="3130" actId="478"/>
          <ac:picMkLst>
            <pc:docMk/>
            <pc:sldMk cId="957226697" sldId="737"/>
            <ac:picMk id="5" creationId="{876A5D9A-FF8A-F107-E9FA-4BAE0814F0BB}"/>
          </ac:picMkLst>
        </pc:picChg>
        <pc:cxnChg chg="del">
          <ac:chgData name="Boer, MR de (hag)" userId="c282386c-7faf-44d8-904d-c657da4f0dbe" providerId="ADAL" clId="{95BC2A1A-BCF9-4958-AE74-82DFEC8FF36A}" dt="2023-10-31T12:40:35.204" v="3135" actId="478"/>
          <ac:cxnSpMkLst>
            <pc:docMk/>
            <pc:sldMk cId="957226697" sldId="737"/>
            <ac:cxnSpMk id="7" creationId="{852B0841-752E-AC4C-0D47-EFAB4AFAA97E}"/>
          </ac:cxnSpMkLst>
        </pc:cxnChg>
        <pc:cxnChg chg="del">
          <ac:chgData name="Boer, MR de (hag)" userId="c282386c-7faf-44d8-904d-c657da4f0dbe" providerId="ADAL" clId="{95BC2A1A-BCF9-4958-AE74-82DFEC8FF36A}" dt="2023-10-31T12:40:33.504" v="3134" actId="478"/>
          <ac:cxnSpMkLst>
            <pc:docMk/>
            <pc:sldMk cId="957226697" sldId="737"/>
            <ac:cxnSpMk id="9" creationId="{6714CC23-9FDB-E1E9-ED14-524B841CF616}"/>
          </ac:cxnSpMkLst>
        </pc:cxnChg>
      </pc:sldChg>
      <pc:sldChg chg="modSp add mod">
        <pc:chgData name="Boer, MR de (hag)" userId="c282386c-7faf-44d8-904d-c657da4f0dbe" providerId="ADAL" clId="{95BC2A1A-BCF9-4958-AE74-82DFEC8FF36A}" dt="2023-10-31T12:43:02.606" v="3222" actId="20577"/>
        <pc:sldMkLst>
          <pc:docMk/>
          <pc:sldMk cId="31745988" sldId="738"/>
        </pc:sldMkLst>
        <pc:spChg chg="mod">
          <ac:chgData name="Boer, MR de (hag)" userId="c282386c-7faf-44d8-904d-c657da4f0dbe" providerId="ADAL" clId="{95BC2A1A-BCF9-4958-AE74-82DFEC8FF36A}" dt="2023-10-31T12:43:02.606" v="3222" actId="20577"/>
          <ac:spMkLst>
            <pc:docMk/>
            <pc:sldMk cId="31745988" sldId="738"/>
            <ac:spMk id="2" creationId="{C4EEDFBB-54DF-8A84-4193-E689D1628182}"/>
          </ac:spMkLst>
        </pc:spChg>
        <pc:spChg chg="mod">
          <ac:chgData name="Boer, MR de (hag)" userId="c282386c-7faf-44d8-904d-c657da4f0dbe" providerId="ADAL" clId="{95BC2A1A-BCF9-4958-AE74-82DFEC8FF36A}" dt="2023-10-31T12:42:48.489" v="3193" actId="20577"/>
          <ac:spMkLst>
            <pc:docMk/>
            <pc:sldMk cId="31745988" sldId="738"/>
            <ac:spMk id="27650" creationId="{69E2D8FB-B20D-4776-85AF-449BF05A6F23}"/>
          </ac:spMkLst>
        </pc:spChg>
      </pc:sldChg>
      <pc:sldChg chg="addSp delSp modSp add mod">
        <pc:chgData name="Boer, MR de (hag)" userId="c282386c-7faf-44d8-904d-c657da4f0dbe" providerId="ADAL" clId="{95BC2A1A-BCF9-4958-AE74-82DFEC8FF36A}" dt="2023-11-01T08:09:39.449" v="3471" actId="931"/>
        <pc:sldMkLst>
          <pc:docMk/>
          <pc:sldMk cId="386600749" sldId="739"/>
        </pc:sldMkLst>
        <pc:spChg chg="del mod">
          <ac:chgData name="Boer, MR de (hag)" userId="c282386c-7faf-44d8-904d-c657da4f0dbe" providerId="ADAL" clId="{95BC2A1A-BCF9-4958-AE74-82DFEC8FF36A}" dt="2023-11-01T08:09:39.449" v="3471" actId="931"/>
          <ac:spMkLst>
            <pc:docMk/>
            <pc:sldMk cId="386600749" sldId="739"/>
            <ac:spMk id="2" creationId="{C4EEDFBB-54DF-8A84-4193-E689D1628182}"/>
          </ac:spMkLst>
        </pc:spChg>
        <pc:spChg chg="mod">
          <ac:chgData name="Boer, MR de (hag)" userId="c282386c-7faf-44d8-904d-c657da4f0dbe" providerId="ADAL" clId="{95BC2A1A-BCF9-4958-AE74-82DFEC8FF36A}" dt="2023-10-31T15:08:15.304" v="3392" actId="20577"/>
          <ac:spMkLst>
            <pc:docMk/>
            <pc:sldMk cId="386600749" sldId="739"/>
            <ac:spMk id="27650" creationId="{69E2D8FB-B20D-4776-85AF-449BF05A6F23}"/>
          </ac:spMkLst>
        </pc:spChg>
        <pc:picChg chg="add mod">
          <ac:chgData name="Boer, MR de (hag)" userId="c282386c-7faf-44d8-904d-c657da4f0dbe" providerId="ADAL" clId="{95BC2A1A-BCF9-4958-AE74-82DFEC8FF36A}" dt="2023-11-01T08:09:39.449" v="3471" actId="931"/>
          <ac:picMkLst>
            <pc:docMk/>
            <pc:sldMk cId="386600749" sldId="739"/>
            <ac:picMk id="4" creationId="{3730AAFF-7D7D-06E2-B4DB-D3D2D935C456}"/>
          </ac:picMkLst>
        </pc:picChg>
      </pc:sldChg>
      <pc:sldChg chg="add del">
        <pc:chgData name="Boer, MR de (hag)" userId="c282386c-7faf-44d8-904d-c657da4f0dbe" providerId="ADAL" clId="{95BC2A1A-BCF9-4958-AE74-82DFEC8FF36A}" dt="2023-10-31T15:09:53.635" v="3468" actId="47"/>
        <pc:sldMkLst>
          <pc:docMk/>
          <pc:sldMk cId="120711198" sldId="740"/>
        </pc:sldMkLst>
      </pc:sldChg>
      <pc:sldChg chg="add del">
        <pc:chgData name="Boer, MR de (hag)" userId="c282386c-7faf-44d8-904d-c657da4f0dbe" providerId="ADAL" clId="{95BC2A1A-BCF9-4958-AE74-82DFEC8FF36A}" dt="2023-10-31T15:09:53.635" v="3468" actId="47"/>
        <pc:sldMkLst>
          <pc:docMk/>
          <pc:sldMk cId="1928527143" sldId="741"/>
        </pc:sldMkLst>
      </pc:sldChg>
      <pc:sldChg chg="add del">
        <pc:chgData name="Boer, MR de (hag)" userId="c282386c-7faf-44d8-904d-c657da4f0dbe" providerId="ADAL" clId="{95BC2A1A-BCF9-4958-AE74-82DFEC8FF36A}" dt="2023-10-31T15:09:53.635" v="3468" actId="47"/>
        <pc:sldMkLst>
          <pc:docMk/>
          <pc:sldMk cId="521499697" sldId="742"/>
        </pc:sldMkLst>
      </pc:sldChg>
      <pc:sldChg chg="modSp add mod">
        <pc:chgData name="Boer, MR de (hag)" userId="c282386c-7faf-44d8-904d-c657da4f0dbe" providerId="ADAL" clId="{95BC2A1A-BCF9-4958-AE74-82DFEC8FF36A}" dt="2023-10-31T12:48:40.102" v="3347" actId="15"/>
        <pc:sldMkLst>
          <pc:docMk/>
          <pc:sldMk cId="2744182456" sldId="743"/>
        </pc:sldMkLst>
        <pc:spChg chg="mod">
          <ac:chgData name="Boer, MR de (hag)" userId="c282386c-7faf-44d8-904d-c657da4f0dbe" providerId="ADAL" clId="{95BC2A1A-BCF9-4958-AE74-82DFEC8FF36A}" dt="2023-10-31T12:48:40.102" v="3347" actId="15"/>
          <ac:spMkLst>
            <pc:docMk/>
            <pc:sldMk cId="2744182456" sldId="743"/>
            <ac:spMk id="2" creationId="{C4EEDFBB-54DF-8A84-4193-E689D1628182}"/>
          </ac:spMkLst>
        </pc:spChg>
      </pc:sldChg>
      <pc:sldChg chg="addSp delSp modSp add mod">
        <pc:chgData name="Boer, MR de (hag)" userId="c282386c-7faf-44d8-904d-c657da4f0dbe" providerId="ADAL" clId="{95BC2A1A-BCF9-4958-AE74-82DFEC8FF36A}" dt="2023-10-31T12:48:09.221" v="3303" actId="20577"/>
        <pc:sldMkLst>
          <pc:docMk/>
          <pc:sldMk cId="3454978006" sldId="744"/>
        </pc:sldMkLst>
        <pc:spChg chg="del">
          <ac:chgData name="Boer, MR de (hag)" userId="c282386c-7faf-44d8-904d-c657da4f0dbe" providerId="ADAL" clId="{95BC2A1A-BCF9-4958-AE74-82DFEC8FF36A}" dt="2023-10-31T12:46:27.662" v="3290" actId="478"/>
          <ac:spMkLst>
            <pc:docMk/>
            <pc:sldMk cId="3454978006" sldId="744"/>
            <ac:spMk id="2" creationId="{C4EEDFBB-54DF-8A84-4193-E689D1628182}"/>
          </ac:spMkLst>
        </pc:spChg>
        <pc:spChg chg="add del mod">
          <ac:chgData name="Boer, MR de (hag)" userId="c282386c-7faf-44d8-904d-c657da4f0dbe" providerId="ADAL" clId="{95BC2A1A-BCF9-4958-AE74-82DFEC8FF36A}" dt="2023-10-31T12:46:29.565" v="3291" actId="478"/>
          <ac:spMkLst>
            <pc:docMk/>
            <pc:sldMk cId="3454978006" sldId="744"/>
            <ac:spMk id="3" creationId="{DEE8E43D-B865-AA75-A71D-8834B2AFE2BC}"/>
          </ac:spMkLst>
        </pc:spChg>
        <pc:spChg chg="add mod">
          <ac:chgData name="Boer, MR de (hag)" userId="c282386c-7faf-44d8-904d-c657da4f0dbe" providerId="ADAL" clId="{95BC2A1A-BCF9-4958-AE74-82DFEC8FF36A}" dt="2023-10-31T12:48:09.221" v="3303" actId="20577"/>
          <ac:spMkLst>
            <pc:docMk/>
            <pc:sldMk cId="3454978006" sldId="744"/>
            <ac:spMk id="6" creationId="{DCD973E7-FB88-0053-4393-93CA6DB559A2}"/>
          </ac:spMkLst>
        </pc:spChg>
        <pc:picChg chg="add mod">
          <ac:chgData name="Boer, MR de (hag)" userId="c282386c-7faf-44d8-904d-c657da4f0dbe" providerId="ADAL" clId="{95BC2A1A-BCF9-4958-AE74-82DFEC8FF36A}" dt="2023-10-31T12:46:49.393" v="3292" actId="931"/>
          <ac:picMkLst>
            <pc:docMk/>
            <pc:sldMk cId="3454978006" sldId="744"/>
            <ac:picMk id="5" creationId="{EF0AA797-EA2B-B788-92FF-9E8A081819BD}"/>
          </ac:picMkLst>
        </pc:picChg>
      </pc:sldChg>
      <pc:sldChg chg="modSp add mod">
        <pc:chgData name="Boer, MR de (hag)" userId="c282386c-7faf-44d8-904d-c657da4f0dbe" providerId="ADAL" clId="{95BC2A1A-BCF9-4958-AE74-82DFEC8FF36A}" dt="2023-11-01T08:19:33.990" v="3630" actId="6549"/>
        <pc:sldMkLst>
          <pc:docMk/>
          <pc:sldMk cId="1000039205" sldId="745"/>
        </pc:sldMkLst>
        <pc:spChg chg="mod">
          <ac:chgData name="Boer, MR de (hag)" userId="c282386c-7faf-44d8-904d-c657da4f0dbe" providerId="ADAL" clId="{95BC2A1A-BCF9-4958-AE74-82DFEC8FF36A}" dt="2023-11-01T08:19:33.990" v="3630" actId="6549"/>
          <ac:spMkLst>
            <pc:docMk/>
            <pc:sldMk cId="1000039205" sldId="745"/>
            <ac:spMk id="2" creationId="{C4EEDFBB-54DF-8A84-4193-E689D1628182}"/>
          </ac:spMkLst>
        </pc:spChg>
        <pc:spChg chg="mod">
          <ac:chgData name="Boer, MR de (hag)" userId="c282386c-7faf-44d8-904d-c657da4f0dbe" providerId="ADAL" clId="{95BC2A1A-BCF9-4958-AE74-82DFEC8FF36A}" dt="2023-11-01T08:19:27.836" v="3606" actId="20577"/>
          <ac:spMkLst>
            <pc:docMk/>
            <pc:sldMk cId="1000039205" sldId="745"/>
            <ac:spMk id="27650" creationId="{69E2D8FB-B20D-4776-85AF-449BF05A6F23}"/>
          </ac:spMkLst>
        </pc:spChg>
      </pc:sldChg>
      <pc:sldChg chg="addSp delSp modSp add mod">
        <pc:chgData name="Boer, MR de (hag)" userId="c282386c-7faf-44d8-904d-c657da4f0dbe" providerId="ADAL" clId="{95BC2A1A-BCF9-4958-AE74-82DFEC8FF36A}" dt="2023-11-01T08:53:16.670" v="3679" actId="1036"/>
        <pc:sldMkLst>
          <pc:docMk/>
          <pc:sldMk cId="3656785794" sldId="746"/>
        </pc:sldMkLst>
        <pc:spChg chg="del">
          <ac:chgData name="Boer, MR de (hag)" userId="c282386c-7faf-44d8-904d-c657da4f0dbe" providerId="ADAL" clId="{95BC2A1A-BCF9-4958-AE74-82DFEC8FF36A}" dt="2023-11-01T08:50:48.312" v="3657" actId="931"/>
          <ac:spMkLst>
            <pc:docMk/>
            <pc:sldMk cId="3656785794" sldId="746"/>
            <ac:spMk id="2" creationId="{C4EEDFBB-54DF-8A84-4193-E689D1628182}"/>
          </ac:spMkLst>
        </pc:spChg>
        <pc:spChg chg="add mod">
          <ac:chgData name="Boer, MR de (hag)" userId="c282386c-7faf-44d8-904d-c657da4f0dbe" providerId="ADAL" clId="{95BC2A1A-BCF9-4958-AE74-82DFEC8FF36A}" dt="2023-11-01T08:53:16.670" v="3679" actId="1036"/>
          <ac:spMkLst>
            <pc:docMk/>
            <pc:sldMk cId="3656785794" sldId="746"/>
            <ac:spMk id="5" creationId="{82704E8A-5C9F-D107-A241-5D61F14FA637}"/>
          </ac:spMkLst>
        </pc:spChg>
        <pc:spChg chg="mod">
          <ac:chgData name="Boer, MR de (hag)" userId="c282386c-7faf-44d8-904d-c657da4f0dbe" providerId="ADAL" clId="{95BC2A1A-BCF9-4958-AE74-82DFEC8FF36A}" dt="2023-10-31T15:09:20.645" v="3467" actId="20577"/>
          <ac:spMkLst>
            <pc:docMk/>
            <pc:sldMk cId="3656785794" sldId="746"/>
            <ac:spMk id="27650" creationId="{69E2D8FB-B20D-4776-85AF-449BF05A6F23}"/>
          </ac:spMkLst>
        </pc:spChg>
        <pc:picChg chg="add mod">
          <ac:chgData name="Boer, MR de (hag)" userId="c282386c-7faf-44d8-904d-c657da4f0dbe" providerId="ADAL" clId="{95BC2A1A-BCF9-4958-AE74-82DFEC8FF36A}" dt="2023-11-01T08:52:18.637" v="3663" actId="1076"/>
          <ac:picMkLst>
            <pc:docMk/>
            <pc:sldMk cId="3656785794" sldId="746"/>
            <ac:picMk id="4" creationId="{1BA15BC7-C201-4917-C9B1-FF2B761E6218}"/>
          </ac:picMkLst>
        </pc:picChg>
      </pc:sldChg>
      <pc:sldChg chg="addSp delSp modSp add mod">
        <pc:chgData name="Boer, MR de (hag)" userId="c282386c-7faf-44d8-904d-c657da4f0dbe" providerId="ADAL" clId="{95BC2A1A-BCF9-4958-AE74-82DFEC8FF36A}" dt="2023-11-01T08:20:17.674" v="3656" actId="20577"/>
        <pc:sldMkLst>
          <pc:docMk/>
          <pc:sldMk cId="429104506" sldId="747"/>
        </pc:sldMkLst>
        <pc:spChg chg="del">
          <ac:chgData name="Boer, MR de (hag)" userId="c282386c-7faf-44d8-904d-c657da4f0dbe" providerId="ADAL" clId="{95BC2A1A-BCF9-4958-AE74-82DFEC8FF36A}" dt="2023-11-01T08:19:55.741" v="3631" actId="931"/>
          <ac:spMkLst>
            <pc:docMk/>
            <pc:sldMk cId="429104506" sldId="747"/>
            <ac:spMk id="2" creationId="{C4EEDFBB-54DF-8A84-4193-E689D1628182}"/>
          </ac:spMkLst>
        </pc:spChg>
        <pc:spChg chg="mod">
          <ac:chgData name="Boer, MR de (hag)" userId="c282386c-7faf-44d8-904d-c657da4f0dbe" providerId="ADAL" clId="{95BC2A1A-BCF9-4958-AE74-82DFEC8FF36A}" dt="2023-11-01T08:20:17.674" v="3656" actId="20577"/>
          <ac:spMkLst>
            <pc:docMk/>
            <pc:sldMk cId="429104506" sldId="747"/>
            <ac:spMk id="27650" creationId="{69E2D8FB-B20D-4776-85AF-449BF05A6F23}"/>
          </ac:spMkLst>
        </pc:spChg>
        <pc:picChg chg="add mod">
          <ac:chgData name="Boer, MR de (hag)" userId="c282386c-7faf-44d8-904d-c657da4f0dbe" providerId="ADAL" clId="{95BC2A1A-BCF9-4958-AE74-82DFEC8FF36A}" dt="2023-11-01T08:20:04.642" v="3633" actId="14100"/>
          <ac:picMkLst>
            <pc:docMk/>
            <pc:sldMk cId="429104506" sldId="747"/>
            <ac:picMk id="4" creationId="{768056DB-85E2-C3D3-4C8F-16C22C13890D}"/>
          </ac:picMkLst>
        </pc:picChg>
      </pc:sldChg>
      <pc:sldMasterChg chg="delSldLayout">
        <pc:chgData name="Boer, MR de (hag)" userId="c282386c-7faf-44d8-904d-c657da4f0dbe" providerId="ADAL" clId="{95BC2A1A-BCF9-4958-AE74-82DFEC8FF36A}" dt="2023-10-31T15:09:53.635" v="3468" actId="47"/>
        <pc:sldMasterMkLst>
          <pc:docMk/>
          <pc:sldMasterMk cId="0" sldId="2147483661"/>
        </pc:sldMasterMkLst>
        <pc:sldLayoutChg chg="del">
          <pc:chgData name="Boer, MR de (hag)" userId="c282386c-7faf-44d8-904d-c657da4f0dbe" providerId="ADAL" clId="{95BC2A1A-BCF9-4958-AE74-82DFEC8FF36A}" dt="2023-10-31T15:09:53.635" v="3468" actId="47"/>
          <pc:sldLayoutMkLst>
            <pc:docMk/>
            <pc:sldMasterMk cId="0" sldId="2147483661"/>
            <pc:sldLayoutMk cId="3236222431" sldId="2147484593"/>
          </pc:sldLayoutMkLst>
        </pc:sldLayoutChg>
      </pc:sldMaster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0-31T09:13:09.069"/>
    </inkml:context>
    <inkml:brush xml:id="br0">
      <inkml:brushProperty name="width" value="0.05" units="cm"/>
      <inkml:brushProperty name="height" value="0.05" units="cm"/>
      <inkml:brushProperty name="color" value="#E71224"/>
    </inkml:brush>
  </inkml:definitions>
  <inkml:trace contextRef="#ctx0" brushRef="#br0">1052 10761 24575,'-1'0'0,"-1"-1"0,1 1 0,-1-1 0,1 1 0,-1-1 0,1 0 0,0 0 0,-1 0 0,1 0 0,0 0 0,0 0 0,-1 0 0,1 0 0,0 0 0,0-1 0,0 1 0,0 0 0,-1-3 0,-16-32 0,14 28 0,-310-724 0,104 228 0,167 407 0,-10-18 0,6-1 0,-46-167 0,91 273 0,-66-331 0,26 67 0,12 46 0,12 98 0,-4-161 0,-10-301 0,5 173 0,23-174 0,7 312 0,53-620 0,67 7 0,-75 568 0,-28 175 0,36-196 0,-8 166 0,-13 56 0,-3-32 0,3-13 0,106-312 0,-118 371 0,-17 78 0,1-1 0,22-61 0,-18 67 0,90-249 0,-29 85 0,-61 156 0,-1-1 0,2 0 0,1 0 0,2 2 0,31-55 0,7 4 0,79-181 0,-45 104 0,-57 112 0,42-97 0,5-30-1365,-67 157-5461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11A89D59-C201-4683-BDF1-C4B74984D0E0}"/>
              </a:ext>
            </a:extLst>
          </p:cNvPr>
          <p:cNvSpPr>
            <a:spLocks noGrp="1"/>
          </p:cNvSpPr>
          <p:nvPr>
            <p:ph type="hdr" sz="quarter"/>
          </p:nvPr>
        </p:nvSpPr>
        <p:spPr>
          <a:xfrm>
            <a:off x="0" y="0"/>
            <a:ext cx="2944813" cy="495300"/>
          </a:xfrm>
          <a:prstGeom prst="rect">
            <a:avLst/>
          </a:prstGeom>
        </p:spPr>
        <p:txBody>
          <a:bodyPr vert="horz" lIns="91440" tIns="45720" rIns="91440" bIns="45720" rtlCol="0"/>
          <a:lstStyle>
            <a:lvl1pPr algn="l" eaLnBrk="1" hangingPunct="1">
              <a:lnSpc>
                <a:spcPct val="80000"/>
              </a:lnSpc>
              <a:spcBef>
                <a:spcPct val="20000"/>
              </a:spcBef>
              <a:defRPr sz="1200">
                <a:latin typeface="Verdana" charset="0"/>
                <a:ea typeface="ＭＳ Ｐゴシック" charset="0"/>
                <a:cs typeface="ＭＳ Ｐゴシック" charset="0"/>
              </a:defRPr>
            </a:lvl1pPr>
          </a:lstStyle>
          <a:p>
            <a:pPr>
              <a:defRPr/>
            </a:pPr>
            <a:endParaRPr lang="nl-NL"/>
          </a:p>
        </p:txBody>
      </p:sp>
      <p:sp>
        <p:nvSpPr>
          <p:cNvPr id="3" name="Tijdelijke aanduiding voor datum 2">
            <a:extLst>
              <a:ext uri="{FF2B5EF4-FFF2-40B4-BE49-F238E27FC236}">
                <a16:creationId xmlns:a16="http://schemas.microsoft.com/office/drawing/2014/main" id="{6D8F3489-69B6-45E2-B4DD-B5E790AF6191}"/>
              </a:ext>
            </a:extLst>
          </p:cNvPr>
          <p:cNvSpPr>
            <a:spLocks noGrp="1"/>
          </p:cNvSpPr>
          <p:nvPr>
            <p:ph type="dt" idx="1"/>
          </p:nvPr>
        </p:nvSpPr>
        <p:spPr>
          <a:xfrm>
            <a:off x="3848100" y="0"/>
            <a:ext cx="2944813" cy="495300"/>
          </a:xfrm>
          <a:prstGeom prst="rect">
            <a:avLst/>
          </a:prstGeom>
        </p:spPr>
        <p:txBody>
          <a:bodyPr vert="horz" wrap="square" lIns="91440" tIns="45720" rIns="91440" bIns="45720" numCol="1" anchor="t" anchorCtr="0" compatLnSpc="1">
            <a:prstTxWarp prst="textNoShape">
              <a:avLst/>
            </a:prstTxWarp>
          </a:bodyPr>
          <a:lstStyle>
            <a:lvl1pPr algn="r" eaLnBrk="1" hangingPunct="1">
              <a:lnSpc>
                <a:spcPct val="80000"/>
              </a:lnSpc>
              <a:spcBef>
                <a:spcPct val="20000"/>
              </a:spcBef>
              <a:defRPr sz="1200"/>
            </a:lvl1pPr>
          </a:lstStyle>
          <a:p>
            <a:pPr>
              <a:defRPr/>
            </a:pPr>
            <a:fld id="{DEE0BC9D-6CD0-44C1-810D-7245A081458C}" type="datetimeFigureOut">
              <a:rPr lang="nl-NL" altLang="nl-NL"/>
              <a:pPr>
                <a:defRPr/>
              </a:pPr>
              <a:t>7-11-2023</a:t>
            </a:fld>
            <a:endParaRPr lang="nl-NL" altLang="nl-NL"/>
          </a:p>
        </p:txBody>
      </p:sp>
      <p:sp>
        <p:nvSpPr>
          <p:cNvPr id="4" name="Tijdelijke aanduiding voor dia-afbeelding 3">
            <a:extLst>
              <a:ext uri="{FF2B5EF4-FFF2-40B4-BE49-F238E27FC236}">
                <a16:creationId xmlns:a16="http://schemas.microsoft.com/office/drawing/2014/main" id="{D40941C1-7B42-40AA-A56A-022DB56AEF55}"/>
              </a:ext>
            </a:extLst>
          </p:cNvPr>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a:extLst>
              <a:ext uri="{FF2B5EF4-FFF2-40B4-BE49-F238E27FC236}">
                <a16:creationId xmlns:a16="http://schemas.microsoft.com/office/drawing/2014/main" id="{2BABA5AB-00AE-44CE-B6FE-B6D83AB20A24}"/>
              </a:ext>
            </a:extLst>
          </p:cNvPr>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noProof="0"/>
              <a:t>Klik om de tekststijl van het model te bewerken</a:t>
            </a:r>
          </a:p>
          <a:p>
            <a:pPr lvl="1"/>
            <a:r>
              <a:rPr lang="en-US" noProof="0"/>
              <a:t>Tweede niveau</a:t>
            </a:r>
          </a:p>
          <a:p>
            <a:pPr lvl="2"/>
            <a:r>
              <a:rPr lang="en-US" noProof="0"/>
              <a:t>Derde niveau</a:t>
            </a:r>
          </a:p>
          <a:p>
            <a:pPr lvl="3"/>
            <a:r>
              <a:rPr lang="en-US" noProof="0"/>
              <a:t>Vierde niveau</a:t>
            </a:r>
          </a:p>
          <a:p>
            <a:pPr lvl="4"/>
            <a:r>
              <a:rPr lang="en-US" noProof="0"/>
              <a:t>Vijfde niveau</a:t>
            </a:r>
            <a:endParaRPr lang="nl-NL" noProof="0"/>
          </a:p>
        </p:txBody>
      </p:sp>
      <p:sp>
        <p:nvSpPr>
          <p:cNvPr id="6" name="Tijdelijke aanduiding voor voettekst 5">
            <a:extLst>
              <a:ext uri="{FF2B5EF4-FFF2-40B4-BE49-F238E27FC236}">
                <a16:creationId xmlns:a16="http://schemas.microsoft.com/office/drawing/2014/main" id="{71721E2D-32F1-4347-A4FA-30385B372F56}"/>
              </a:ext>
            </a:extLst>
          </p:cNvPr>
          <p:cNvSpPr>
            <a:spLocks noGrp="1"/>
          </p:cNvSpPr>
          <p:nvPr>
            <p:ph type="ftr" sz="quarter" idx="4"/>
          </p:nvPr>
        </p:nvSpPr>
        <p:spPr>
          <a:xfrm>
            <a:off x="0" y="9409113"/>
            <a:ext cx="2944813" cy="495300"/>
          </a:xfrm>
          <a:prstGeom prst="rect">
            <a:avLst/>
          </a:prstGeom>
        </p:spPr>
        <p:txBody>
          <a:bodyPr vert="horz" lIns="91440" tIns="45720" rIns="91440" bIns="45720" rtlCol="0" anchor="b"/>
          <a:lstStyle>
            <a:lvl1pPr algn="l" eaLnBrk="1" hangingPunct="1">
              <a:lnSpc>
                <a:spcPct val="80000"/>
              </a:lnSpc>
              <a:spcBef>
                <a:spcPct val="20000"/>
              </a:spcBef>
              <a:defRPr sz="1200">
                <a:latin typeface="Verdana" charset="0"/>
                <a:ea typeface="ＭＳ Ｐゴシック" charset="0"/>
                <a:cs typeface="ＭＳ Ｐゴシック" charset="0"/>
              </a:defRPr>
            </a:lvl1pPr>
          </a:lstStyle>
          <a:p>
            <a:pPr>
              <a:defRPr/>
            </a:pPr>
            <a:endParaRPr lang="nl-NL"/>
          </a:p>
        </p:txBody>
      </p:sp>
      <p:sp>
        <p:nvSpPr>
          <p:cNvPr id="7" name="Tijdelijke aanduiding voor dianummer 6">
            <a:extLst>
              <a:ext uri="{FF2B5EF4-FFF2-40B4-BE49-F238E27FC236}">
                <a16:creationId xmlns:a16="http://schemas.microsoft.com/office/drawing/2014/main" id="{53CB56AD-DF9D-4701-A78A-A8521605A7E9}"/>
              </a:ext>
            </a:extLst>
          </p:cNvPr>
          <p:cNvSpPr>
            <a:spLocks noGrp="1"/>
          </p:cNvSpPr>
          <p:nvPr>
            <p:ph type="sldNum" sz="quarter" idx="5"/>
          </p:nvPr>
        </p:nvSpPr>
        <p:spPr>
          <a:xfrm>
            <a:off x="3848100" y="9409113"/>
            <a:ext cx="2944813" cy="495300"/>
          </a:xfrm>
          <a:prstGeom prst="rect">
            <a:avLst/>
          </a:prstGeom>
        </p:spPr>
        <p:txBody>
          <a:bodyPr vert="horz" wrap="square" lIns="91440" tIns="45720" rIns="91440" bIns="45720" numCol="1" anchor="b" anchorCtr="0" compatLnSpc="1">
            <a:prstTxWarp prst="textNoShape">
              <a:avLst/>
            </a:prstTxWarp>
          </a:bodyPr>
          <a:lstStyle>
            <a:lvl1pPr algn="r" eaLnBrk="1" hangingPunct="1">
              <a:lnSpc>
                <a:spcPct val="80000"/>
              </a:lnSpc>
              <a:spcBef>
                <a:spcPct val="20000"/>
              </a:spcBef>
              <a:defRPr sz="1200"/>
            </a:lvl1pPr>
          </a:lstStyle>
          <a:p>
            <a:pPr>
              <a:defRPr/>
            </a:pPr>
            <a:fld id="{8F0C161B-653F-453D-AEF8-F771CDA5DEF5}" type="slidenum">
              <a:rPr lang="nl-NL" altLang="nl-NL"/>
              <a:pPr>
                <a:defRPr/>
              </a:pPr>
              <a:t>‹#›</a:t>
            </a:fld>
            <a:endParaRPr lang="nl-NL" altLang="nl-NL"/>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jdelijke aanduiding voor dia-afbeelding 1">
            <a:extLst>
              <a:ext uri="{FF2B5EF4-FFF2-40B4-BE49-F238E27FC236}">
                <a16:creationId xmlns:a16="http://schemas.microsoft.com/office/drawing/2014/main" id="{B54D9F6B-DBF4-4A6B-9034-7705DE69BB2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Tijdelijke aanduiding voor notities 2">
            <a:extLst>
              <a:ext uri="{FF2B5EF4-FFF2-40B4-BE49-F238E27FC236}">
                <a16:creationId xmlns:a16="http://schemas.microsoft.com/office/drawing/2014/main" id="{20BD4D27-55B4-4A1B-994C-5DBC75E8AE8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Voorstellen en rondje doen. Doel en inhoud: waarom moet je kritisch lezen &amp; hoe kun je kritisch lezen. Slecht nieuws gesprek.</a:t>
            </a:r>
          </a:p>
        </p:txBody>
      </p:sp>
      <p:sp>
        <p:nvSpPr>
          <p:cNvPr id="15364" name="Tijdelijke aanduiding voor dianummer 3">
            <a:extLst>
              <a:ext uri="{FF2B5EF4-FFF2-40B4-BE49-F238E27FC236}">
                <a16:creationId xmlns:a16="http://schemas.microsoft.com/office/drawing/2014/main" id="{4DBC7242-D487-4D7E-8F7D-4BED8537BE1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D51B861B-BA37-4608-B58B-F4E4186C8A4B}" type="slidenum">
              <a:rPr lang="nl-NL" altLang="nl-NL" smtClean="0">
                <a:solidFill>
                  <a:srgbClr val="FF7D00"/>
                </a:solidFill>
                <a:latin typeface="Verdana" panose="020B0604030504040204" pitchFamily="34" charset="0"/>
              </a:rPr>
              <a:pPr>
                <a:spcBef>
                  <a:spcPct val="20000"/>
                </a:spcBef>
              </a:pPr>
              <a:t>1</a:t>
            </a:fld>
            <a:endParaRPr lang="nl-NL" altLang="nl-NL">
              <a:solidFill>
                <a:srgbClr val="FF7D00"/>
              </a:solidFill>
              <a:latin typeface="Verdana" panose="020B060403050404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10</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17935205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11</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31213887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12</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17133491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13</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6190352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14</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21512046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15</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9793563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16</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29730986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17</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37637496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18</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23581070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19</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904690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2</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2371803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20</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24672016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21</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38180409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22</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5019311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23</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26527351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25</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35946300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26</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8419464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27</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33073891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28</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375828907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29</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38575281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30</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2083887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3</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7830878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31</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16846843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32</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6971833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33</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28634940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34</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22242773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35</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12597553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36</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2621479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37</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15770747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38</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1872131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4</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2487134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5</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202435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6</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1154397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7</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2458175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8</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38241575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EDB77740-2FDD-49F6-8C69-29D5F6EAFC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86186024-CECB-4BDD-B332-D98D1607B6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nl-NL" altLang="nl-NL"/>
              <a:t>Hoe: met achtergrondkennis en gezond verstand= vraag durven stellen </a:t>
            </a:r>
          </a:p>
          <a:p>
            <a:endParaRPr lang="nl-NL" altLang="nl-NL"/>
          </a:p>
        </p:txBody>
      </p:sp>
      <p:sp>
        <p:nvSpPr>
          <p:cNvPr id="28676" name="Slide Number Placeholder 3">
            <a:extLst>
              <a:ext uri="{FF2B5EF4-FFF2-40B4-BE49-F238E27FC236}">
                <a16:creationId xmlns:a16="http://schemas.microsoft.com/office/drawing/2014/main" id="{5483975C-E8B8-4E63-A005-8ADA889944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20000"/>
              </a:spcBef>
            </a:pPr>
            <a:fld id="{49D72BDB-9D46-48C3-8671-3366DDD88184}" type="slidenum">
              <a:rPr lang="nl-NL" altLang="nl-NL" smtClean="0">
                <a:solidFill>
                  <a:srgbClr val="FF7D00"/>
                </a:solidFill>
                <a:latin typeface="Verdana" panose="020B0604030504040204" pitchFamily="34" charset="0"/>
              </a:rPr>
              <a:pPr>
                <a:spcBef>
                  <a:spcPct val="20000"/>
                </a:spcBef>
              </a:pPr>
              <a:t>9</a:t>
            </a:fld>
            <a:endParaRPr lang="nl-NL" altLang="nl-NL">
              <a:solidFill>
                <a:srgbClr val="FF7D00"/>
              </a:solidFill>
              <a:latin typeface="Verdana" panose="020B0604030504040204" pitchFamily="34" charset="0"/>
            </a:endParaRPr>
          </a:p>
        </p:txBody>
      </p:sp>
    </p:spTree>
    <p:extLst>
      <p:ext uri="{BB962C8B-B14F-4D97-AF65-F5344CB8AC3E}">
        <p14:creationId xmlns:p14="http://schemas.microsoft.com/office/powerpoint/2010/main" val="1995520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Titelstijl van model bewerken</a:t>
            </a:r>
          </a:p>
        </p:txBody>
      </p:sp>
      <p:sp>
        <p:nvSpPr>
          <p:cNvPr id="3" name="Sub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titelstijl van het model te bewerken</a:t>
            </a:r>
          </a:p>
        </p:txBody>
      </p:sp>
      <p:sp>
        <p:nvSpPr>
          <p:cNvPr id="4" name="Tijdelijke aanduiding voor datum 3">
            <a:extLst>
              <a:ext uri="{FF2B5EF4-FFF2-40B4-BE49-F238E27FC236}">
                <a16:creationId xmlns:a16="http://schemas.microsoft.com/office/drawing/2014/main" id="{326880B3-5442-414A-AD69-24484DC42210}"/>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9345BED6-DC35-4ED9-A67C-7DA692C452F3}" type="datetimeFigureOut">
              <a:rPr lang="nl-NL" altLang="nl-NL"/>
              <a:pPr>
                <a:defRPr/>
              </a:pPr>
              <a:t>7-11-2023</a:t>
            </a:fld>
            <a:endParaRPr lang="nl-NL" altLang="nl-NL"/>
          </a:p>
        </p:txBody>
      </p:sp>
      <p:sp>
        <p:nvSpPr>
          <p:cNvPr id="5" name="Tijdelijke aanduiding voor voettekst 4">
            <a:extLst>
              <a:ext uri="{FF2B5EF4-FFF2-40B4-BE49-F238E27FC236}">
                <a16:creationId xmlns:a16="http://schemas.microsoft.com/office/drawing/2014/main" id="{FC1A8EDB-DD25-4005-87F7-1351386D0F44}"/>
              </a:ext>
            </a:extLst>
          </p:cNvPr>
          <p:cNvSpPr>
            <a:spLocks noGrp="1"/>
          </p:cNvSpPr>
          <p:nvPr>
            <p:ph type="ftr" sz="quarter" idx="11"/>
          </p:nvPr>
        </p:nvSpPr>
        <p:spPr>
          <a:xfrm>
            <a:off x="3124200" y="6356350"/>
            <a:ext cx="2895600" cy="365125"/>
          </a:xfrm>
          <a:prstGeom prst="rect">
            <a:avLst/>
          </a:prstGeom>
        </p:spPr>
        <p:txBody>
          <a:bodyPr/>
          <a:lstStyle>
            <a:lvl1pPr eaLnBrk="1" hangingPunct="1">
              <a:lnSpc>
                <a:spcPct val="80000"/>
              </a:lnSpc>
              <a:spcBef>
                <a:spcPct val="20000"/>
              </a:spcBef>
              <a:defRPr>
                <a:latin typeface="Verdana" charset="0"/>
                <a:ea typeface="ＭＳ Ｐゴシック" charset="0"/>
                <a:cs typeface="ＭＳ Ｐゴシック" charset="0"/>
              </a:defRPr>
            </a:lvl1pPr>
          </a:lstStyle>
          <a:p>
            <a:pPr>
              <a:defRPr/>
            </a:pPr>
            <a:endParaRPr lang="nl-NL"/>
          </a:p>
        </p:txBody>
      </p:sp>
      <p:sp>
        <p:nvSpPr>
          <p:cNvPr id="6" name="Tijdelijke aanduiding voor dianummer 5">
            <a:extLst>
              <a:ext uri="{FF2B5EF4-FFF2-40B4-BE49-F238E27FC236}">
                <a16:creationId xmlns:a16="http://schemas.microsoft.com/office/drawing/2014/main" id="{E55B2A7A-46CB-4B4E-B7CB-770273B9CDE4}"/>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1D0B44B8-FCDE-4F38-80F7-C65E8C14119F}" type="slidenum">
              <a:rPr lang="nl-NL" altLang="nl-NL"/>
              <a:pPr>
                <a:defRPr/>
              </a:pPr>
              <a:t>‹#›</a:t>
            </a:fld>
            <a:endParaRPr lang="nl-NL" altLang="nl-NL"/>
          </a:p>
        </p:txBody>
      </p:sp>
    </p:spTree>
    <p:extLst>
      <p:ext uri="{BB962C8B-B14F-4D97-AF65-F5344CB8AC3E}">
        <p14:creationId xmlns:p14="http://schemas.microsoft.com/office/powerpoint/2010/main" val="1673717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verticale tekst 2"/>
          <p:cNvSpPr>
            <a:spLocks noGrp="1"/>
          </p:cNvSpPr>
          <p:nvPr>
            <p:ph type="body" orient="vert" idx="1"/>
          </p:nvPr>
        </p:nvSpPr>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9483F81-1535-43CC-AD3C-91EB5BF8C4E9}"/>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CF19C511-1E6D-43B7-967A-8655B071E5A4}" type="datetimeFigureOut">
              <a:rPr lang="nl-NL" altLang="nl-NL"/>
              <a:pPr>
                <a:defRPr/>
              </a:pPr>
              <a:t>7-11-2023</a:t>
            </a:fld>
            <a:endParaRPr lang="nl-NL" altLang="nl-NL"/>
          </a:p>
        </p:txBody>
      </p:sp>
      <p:sp>
        <p:nvSpPr>
          <p:cNvPr id="5" name="Tijdelijke aanduiding voor voettekst 4">
            <a:extLst>
              <a:ext uri="{FF2B5EF4-FFF2-40B4-BE49-F238E27FC236}">
                <a16:creationId xmlns:a16="http://schemas.microsoft.com/office/drawing/2014/main" id="{D83E3B02-0647-448E-98F8-CCABC82D6D39}"/>
              </a:ext>
            </a:extLst>
          </p:cNvPr>
          <p:cNvSpPr>
            <a:spLocks noGrp="1"/>
          </p:cNvSpPr>
          <p:nvPr>
            <p:ph type="ftr" sz="quarter" idx="11"/>
          </p:nvPr>
        </p:nvSpPr>
        <p:spPr>
          <a:xfrm>
            <a:off x="3124200" y="6356350"/>
            <a:ext cx="2895600" cy="365125"/>
          </a:xfrm>
          <a:prstGeom prst="rect">
            <a:avLst/>
          </a:prstGeom>
        </p:spPr>
        <p:txBody>
          <a:bodyPr/>
          <a:lstStyle>
            <a:lvl1pPr eaLnBrk="1" hangingPunct="1">
              <a:lnSpc>
                <a:spcPct val="80000"/>
              </a:lnSpc>
              <a:spcBef>
                <a:spcPct val="20000"/>
              </a:spcBef>
              <a:defRPr>
                <a:latin typeface="Verdana" charset="0"/>
                <a:ea typeface="ＭＳ Ｐゴシック" charset="0"/>
                <a:cs typeface="ＭＳ Ｐゴシック" charset="0"/>
              </a:defRPr>
            </a:lvl1pPr>
          </a:lstStyle>
          <a:p>
            <a:pPr>
              <a:defRPr/>
            </a:pPr>
            <a:endParaRPr lang="nl-NL"/>
          </a:p>
        </p:txBody>
      </p:sp>
      <p:sp>
        <p:nvSpPr>
          <p:cNvPr id="6" name="Tijdelijke aanduiding voor dianummer 5">
            <a:extLst>
              <a:ext uri="{FF2B5EF4-FFF2-40B4-BE49-F238E27FC236}">
                <a16:creationId xmlns:a16="http://schemas.microsoft.com/office/drawing/2014/main" id="{4D844BB4-DDC9-4D24-9DC9-016D68BC418B}"/>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E2A1E149-890A-472F-947B-A2F278C38CA7}" type="slidenum">
              <a:rPr lang="nl-NL" altLang="nl-NL"/>
              <a:pPr>
                <a:defRPr/>
              </a:pPr>
              <a:t>‹#›</a:t>
            </a:fld>
            <a:endParaRPr lang="nl-NL" altLang="nl-NL"/>
          </a:p>
        </p:txBody>
      </p:sp>
    </p:spTree>
    <p:extLst>
      <p:ext uri="{BB962C8B-B14F-4D97-AF65-F5344CB8AC3E}">
        <p14:creationId xmlns:p14="http://schemas.microsoft.com/office/powerpoint/2010/main" val="2004281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Titelstijl van model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C206CE7-3679-4D38-AF43-75FE07DC580B}"/>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4D639A94-E4DF-43E5-BA13-C4957A12D786}" type="datetimeFigureOut">
              <a:rPr lang="nl-NL" altLang="nl-NL"/>
              <a:pPr>
                <a:defRPr/>
              </a:pPr>
              <a:t>7-11-2023</a:t>
            </a:fld>
            <a:endParaRPr lang="nl-NL" altLang="nl-NL"/>
          </a:p>
        </p:txBody>
      </p:sp>
      <p:sp>
        <p:nvSpPr>
          <p:cNvPr id="5" name="Tijdelijke aanduiding voor voettekst 4">
            <a:extLst>
              <a:ext uri="{FF2B5EF4-FFF2-40B4-BE49-F238E27FC236}">
                <a16:creationId xmlns:a16="http://schemas.microsoft.com/office/drawing/2014/main" id="{2DBABEBD-6F3A-441F-901D-667A17AA8960}"/>
              </a:ext>
            </a:extLst>
          </p:cNvPr>
          <p:cNvSpPr>
            <a:spLocks noGrp="1"/>
          </p:cNvSpPr>
          <p:nvPr>
            <p:ph type="ftr" sz="quarter" idx="11"/>
          </p:nvPr>
        </p:nvSpPr>
        <p:spPr>
          <a:xfrm>
            <a:off x="3124200" y="6356350"/>
            <a:ext cx="2895600" cy="365125"/>
          </a:xfrm>
          <a:prstGeom prst="rect">
            <a:avLst/>
          </a:prstGeom>
        </p:spPr>
        <p:txBody>
          <a:bodyPr/>
          <a:lstStyle>
            <a:lvl1pPr eaLnBrk="1" hangingPunct="1">
              <a:lnSpc>
                <a:spcPct val="80000"/>
              </a:lnSpc>
              <a:spcBef>
                <a:spcPct val="20000"/>
              </a:spcBef>
              <a:defRPr>
                <a:latin typeface="Verdana" charset="0"/>
                <a:ea typeface="ＭＳ Ｐゴシック" charset="0"/>
                <a:cs typeface="ＭＳ Ｐゴシック" charset="0"/>
              </a:defRPr>
            </a:lvl1pPr>
          </a:lstStyle>
          <a:p>
            <a:pPr>
              <a:defRPr/>
            </a:pPr>
            <a:endParaRPr lang="nl-NL"/>
          </a:p>
        </p:txBody>
      </p:sp>
      <p:sp>
        <p:nvSpPr>
          <p:cNvPr id="6" name="Tijdelijke aanduiding voor dianummer 5">
            <a:extLst>
              <a:ext uri="{FF2B5EF4-FFF2-40B4-BE49-F238E27FC236}">
                <a16:creationId xmlns:a16="http://schemas.microsoft.com/office/drawing/2014/main" id="{3AE9C5A4-69E2-4E2E-B287-E240B0E64713}"/>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B384351B-1B4B-47BF-ADE4-69411E90BD58}" type="slidenum">
              <a:rPr lang="nl-NL" altLang="nl-NL"/>
              <a:pPr>
                <a:defRPr/>
              </a:pPr>
              <a:t>‹#›</a:t>
            </a:fld>
            <a:endParaRPr lang="nl-NL" altLang="nl-NL"/>
          </a:p>
        </p:txBody>
      </p:sp>
    </p:spTree>
    <p:extLst>
      <p:ext uri="{BB962C8B-B14F-4D97-AF65-F5344CB8AC3E}">
        <p14:creationId xmlns:p14="http://schemas.microsoft.com/office/powerpoint/2010/main" val="2415283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idx="1"/>
          </p:nvPr>
        </p:nvSpPr>
        <p:spPr/>
        <p:txBody>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84173FC-2CC4-4AEA-BFB7-86A58A3AA796}"/>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40B8CBBE-EF4D-4C16-98FE-CDCBF3B4F044}" type="datetimeFigureOut">
              <a:rPr lang="nl-NL" altLang="nl-NL"/>
              <a:pPr>
                <a:defRPr/>
              </a:pPr>
              <a:t>7-11-2023</a:t>
            </a:fld>
            <a:endParaRPr lang="nl-NL" altLang="nl-NL"/>
          </a:p>
        </p:txBody>
      </p:sp>
      <p:sp>
        <p:nvSpPr>
          <p:cNvPr id="5" name="Tijdelijke aanduiding voor voettekst 4">
            <a:extLst>
              <a:ext uri="{FF2B5EF4-FFF2-40B4-BE49-F238E27FC236}">
                <a16:creationId xmlns:a16="http://schemas.microsoft.com/office/drawing/2014/main" id="{BC2F7F9E-E572-4941-9307-AFF52A2B90E6}"/>
              </a:ext>
            </a:extLst>
          </p:cNvPr>
          <p:cNvSpPr>
            <a:spLocks noGrp="1"/>
          </p:cNvSpPr>
          <p:nvPr>
            <p:ph type="ftr" sz="quarter" idx="11"/>
          </p:nvPr>
        </p:nvSpPr>
        <p:spPr>
          <a:xfrm>
            <a:off x="3124200" y="6356350"/>
            <a:ext cx="2895600" cy="365125"/>
          </a:xfrm>
          <a:prstGeom prst="rect">
            <a:avLst/>
          </a:prstGeom>
        </p:spPr>
        <p:txBody>
          <a:bodyPr/>
          <a:lstStyle>
            <a:lvl1pPr eaLnBrk="1" hangingPunct="1">
              <a:lnSpc>
                <a:spcPct val="80000"/>
              </a:lnSpc>
              <a:spcBef>
                <a:spcPct val="20000"/>
              </a:spcBef>
              <a:defRPr>
                <a:latin typeface="Verdana" charset="0"/>
                <a:ea typeface="ＭＳ Ｐゴシック" charset="0"/>
                <a:cs typeface="ＭＳ Ｐゴシック" charset="0"/>
              </a:defRPr>
            </a:lvl1pPr>
          </a:lstStyle>
          <a:p>
            <a:pPr>
              <a:defRPr/>
            </a:pPr>
            <a:endParaRPr lang="nl-NL"/>
          </a:p>
        </p:txBody>
      </p:sp>
      <p:sp>
        <p:nvSpPr>
          <p:cNvPr id="6" name="Tijdelijke aanduiding voor dianummer 5">
            <a:extLst>
              <a:ext uri="{FF2B5EF4-FFF2-40B4-BE49-F238E27FC236}">
                <a16:creationId xmlns:a16="http://schemas.microsoft.com/office/drawing/2014/main" id="{D0D0B961-BDFF-494F-9C46-BB7766FC735A}"/>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3CA23017-6024-4825-AA8E-E67A7C3F0267}" type="slidenum">
              <a:rPr lang="nl-NL" altLang="nl-NL"/>
              <a:pPr>
                <a:defRPr/>
              </a:pPr>
              <a:t>‹#›</a:t>
            </a:fld>
            <a:endParaRPr lang="nl-NL" altLang="nl-NL"/>
          </a:p>
        </p:txBody>
      </p:sp>
    </p:spTree>
    <p:extLst>
      <p:ext uri="{BB962C8B-B14F-4D97-AF65-F5344CB8AC3E}">
        <p14:creationId xmlns:p14="http://schemas.microsoft.com/office/powerpoint/2010/main" val="3742239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Titelstijl van model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tekststijl van het model te bewerken</a:t>
            </a:r>
          </a:p>
        </p:txBody>
      </p:sp>
      <p:sp>
        <p:nvSpPr>
          <p:cNvPr id="4" name="Tijdelijke aanduiding voor datum 3">
            <a:extLst>
              <a:ext uri="{FF2B5EF4-FFF2-40B4-BE49-F238E27FC236}">
                <a16:creationId xmlns:a16="http://schemas.microsoft.com/office/drawing/2014/main" id="{2B27C0EF-79E5-4914-8E25-034BBF6B5EEC}"/>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BFB4C390-47E0-4677-8A8E-0C3081B3159C}" type="datetimeFigureOut">
              <a:rPr lang="nl-NL" altLang="nl-NL"/>
              <a:pPr>
                <a:defRPr/>
              </a:pPr>
              <a:t>7-11-2023</a:t>
            </a:fld>
            <a:endParaRPr lang="nl-NL" altLang="nl-NL"/>
          </a:p>
        </p:txBody>
      </p:sp>
      <p:sp>
        <p:nvSpPr>
          <p:cNvPr id="5" name="Tijdelijke aanduiding voor voettekst 4">
            <a:extLst>
              <a:ext uri="{FF2B5EF4-FFF2-40B4-BE49-F238E27FC236}">
                <a16:creationId xmlns:a16="http://schemas.microsoft.com/office/drawing/2014/main" id="{2E198DBC-CAED-45BC-97F4-87C2B7D1BB09}"/>
              </a:ext>
            </a:extLst>
          </p:cNvPr>
          <p:cNvSpPr>
            <a:spLocks noGrp="1"/>
          </p:cNvSpPr>
          <p:nvPr>
            <p:ph type="ftr" sz="quarter" idx="11"/>
          </p:nvPr>
        </p:nvSpPr>
        <p:spPr>
          <a:xfrm>
            <a:off x="3124200" y="6356350"/>
            <a:ext cx="2895600" cy="365125"/>
          </a:xfrm>
          <a:prstGeom prst="rect">
            <a:avLst/>
          </a:prstGeom>
        </p:spPr>
        <p:txBody>
          <a:bodyPr/>
          <a:lstStyle>
            <a:lvl1pPr eaLnBrk="1" hangingPunct="1">
              <a:lnSpc>
                <a:spcPct val="80000"/>
              </a:lnSpc>
              <a:spcBef>
                <a:spcPct val="20000"/>
              </a:spcBef>
              <a:defRPr>
                <a:latin typeface="Verdana" charset="0"/>
                <a:ea typeface="ＭＳ Ｐゴシック" charset="0"/>
                <a:cs typeface="ＭＳ Ｐゴシック" charset="0"/>
              </a:defRPr>
            </a:lvl1pPr>
          </a:lstStyle>
          <a:p>
            <a:pPr>
              <a:defRPr/>
            </a:pPr>
            <a:endParaRPr lang="nl-NL"/>
          </a:p>
        </p:txBody>
      </p:sp>
      <p:sp>
        <p:nvSpPr>
          <p:cNvPr id="6" name="Tijdelijke aanduiding voor dianummer 5">
            <a:extLst>
              <a:ext uri="{FF2B5EF4-FFF2-40B4-BE49-F238E27FC236}">
                <a16:creationId xmlns:a16="http://schemas.microsoft.com/office/drawing/2014/main" id="{788A0B6E-7269-4CDC-BD1D-AE618C915065}"/>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A0E125C6-F8B9-4B4F-97C1-83A86DEF6697}" type="slidenum">
              <a:rPr lang="nl-NL" altLang="nl-NL"/>
              <a:pPr>
                <a:defRPr/>
              </a:pPr>
              <a:t>‹#›</a:t>
            </a:fld>
            <a:endParaRPr lang="nl-NL" altLang="nl-NL"/>
          </a:p>
        </p:txBody>
      </p:sp>
    </p:spTree>
    <p:extLst>
      <p:ext uri="{BB962C8B-B14F-4D97-AF65-F5344CB8AC3E}">
        <p14:creationId xmlns:p14="http://schemas.microsoft.com/office/powerpoint/2010/main" val="2672110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9846A644-BBBA-48C9-8864-86F9E4277D6A}"/>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014F4AC1-D267-4EA9-AD68-5A325DC8474E}" type="datetimeFigureOut">
              <a:rPr lang="nl-NL" altLang="nl-NL"/>
              <a:pPr>
                <a:defRPr/>
              </a:pPr>
              <a:t>7-11-2023</a:t>
            </a:fld>
            <a:endParaRPr lang="nl-NL" altLang="nl-NL"/>
          </a:p>
        </p:txBody>
      </p:sp>
      <p:sp>
        <p:nvSpPr>
          <p:cNvPr id="6" name="Tijdelijke aanduiding voor voettekst 5">
            <a:extLst>
              <a:ext uri="{FF2B5EF4-FFF2-40B4-BE49-F238E27FC236}">
                <a16:creationId xmlns:a16="http://schemas.microsoft.com/office/drawing/2014/main" id="{3D0BB5A4-5819-4DF6-8551-65E1CCAD6342}"/>
              </a:ext>
            </a:extLst>
          </p:cNvPr>
          <p:cNvSpPr>
            <a:spLocks noGrp="1"/>
          </p:cNvSpPr>
          <p:nvPr>
            <p:ph type="ftr" sz="quarter" idx="11"/>
          </p:nvPr>
        </p:nvSpPr>
        <p:spPr>
          <a:xfrm>
            <a:off x="3124200" y="6356350"/>
            <a:ext cx="2895600" cy="365125"/>
          </a:xfrm>
          <a:prstGeom prst="rect">
            <a:avLst/>
          </a:prstGeom>
        </p:spPr>
        <p:txBody>
          <a:bodyPr/>
          <a:lstStyle>
            <a:lvl1pPr eaLnBrk="1" hangingPunct="1">
              <a:lnSpc>
                <a:spcPct val="80000"/>
              </a:lnSpc>
              <a:spcBef>
                <a:spcPct val="20000"/>
              </a:spcBef>
              <a:defRPr>
                <a:latin typeface="Verdana" charset="0"/>
                <a:ea typeface="ＭＳ Ｐゴシック" charset="0"/>
                <a:cs typeface="ＭＳ Ｐゴシック" charset="0"/>
              </a:defRPr>
            </a:lvl1pPr>
          </a:lstStyle>
          <a:p>
            <a:pPr>
              <a:defRPr/>
            </a:pPr>
            <a:endParaRPr lang="nl-NL"/>
          </a:p>
        </p:txBody>
      </p:sp>
      <p:sp>
        <p:nvSpPr>
          <p:cNvPr id="7" name="Tijdelijke aanduiding voor dianummer 6">
            <a:extLst>
              <a:ext uri="{FF2B5EF4-FFF2-40B4-BE49-F238E27FC236}">
                <a16:creationId xmlns:a16="http://schemas.microsoft.com/office/drawing/2014/main" id="{A9E9B9F0-0088-4539-966F-DDB751467A20}"/>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6CCAFCB9-DB87-4F94-A271-31E38481D64A}" type="slidenum">
              <a:rPr lang="nl-NL" altLang="nl-NL"/>
              <a:pPr>
                <a:defRPr/>
              </a:pPr>
              <a:t>‹#›</a:t>
            </a:fld>
            <a:endParaRPr lang="nl-NL" altLang="nl-NL"/>
          </a:p>
        </p:txBody>
      </p:sp>
    </p:spTree>
    <p:extLst>
      <p:ext uri="{BB962C8B-B14F-4D97-AF65-F5344CB8AC3E}">
        <p14:creationId xmlns:p14="http://schemas.microsoft.com/office/powerpoint/2010/main" val="3766213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Titelstijl van model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tekststijl van het model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066DA62-172A-4BD0-8614-6D338D8F939D}"/>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4CF52B81-6C3D-417F-8706-24CBAD6413B6}" type="datetimeFigureOut">
              <a:rPr lang="nl-NL" altLang="nl-NL"/>
              <a:pPr>
                <a:defRPr/>
              </a:pPr>
              <a:t>7-11-2023</a:t>
            </a:fld>
            <a:endParaRPr lang="nl-NL" altLang="nl-NL"/>
          </a:p>
        </p:txBody>
      </p:sp>
      <p:sp>
        <p:nvSpPr>
          <p:cNvPr id="8" name="Tijdelijke aanduiding voor voettekst 7">
            <a:extLst>
              <a:ext uri="{FF2B5EF4-FFF2-40B4-BE49-F238E27FC236}">
                <a16:creationId xmlns:a16="http://schemas.microsoft.com/office/drawing/2014/main" id="{9517C491-AFDB-4945-89E0-7451824579E3}"/>
              </a:ext>
            </a:extLst>
          </p:cNvPr>
          <p:cNvSpPr>
            <a:spLocks noGrp="1"/>
          </p:cNvSpPr>
          <p:nvPr>
            <p:ph type="ftr" sz="quarter" idx="11"/>
          </p:nvPr>
        </p:nvSpPr>
        <p:spPr>
          <a:xfrm>
            <a:off x="3124200" y="6356350"/>
            <a:ext cx="2895600" cy="365125"/>
          </a:xfrm>
          <a:prstGeom prst="rect">
            <a:avLst/>
          </a:prstGeom>
        </p:spPr>
        <p:txBody>
          <a:bodyPr/>
          <a:lstStyle>
            <a:lvl1pPr eaLnBrk="1" hangingPunct="1">
              <a:lnSpc>
                <a:spcPct val="80000"/>
              </a:lnSpc>
              <a:spcBef>
                <a:spcPct val="20000"/>
              </a:spcBef>
              <a:defRPr>
                <a:latin typeface="Verdana" charset="0"/>
                <a:ea typeface="ＭＳ Ｐゴシック" charset="0"/>
                <a:cs typeface="ＭＳ Ｐゴシック" charset="0"/>
              </a:defRPr>
            </a:lvl1pPr>
          </a:lstStyle>
          <a:p>
            <a:pPr>
              <a:defRPr/>
            </a:pPr>
            <a:endParaRPr lang="nl-NL"/>
          </a:p>
        </p:txBody>
      </p:sp>
      <p:sp>
        <p:nvSpPr>
          <p:cNvPr id="9" name="Tijdelijke aanduiding voor dianummer 8">
            <a:extLst>
              <a:ext uri="{FF2B5EF4-FFF2-40B4-BE49-F238E27FC236}">
                <a16:creationId xmlns:a16="http://schemas.microsoft.com/office/drawing/2014/main" id="{87D17822-D946-4812-845E-5F712431C61C}"/>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8D9382D5-5DF6-4B9A-A1F9-5F46CE5D0771}" type="slidenum">
              <a:rPr lang="nl-NL" altLang="nl-NL"/>
              <a:pPr>
                <a:defRPr/>
              </a:pPr>
              <a:t>‹#›</a:t>
            </a:fld>
            <a:endParaRPr lang="nl-NL" altLang="nl-NL"/>
          </a:p>
        </p:txBody>
      </p:sp>
    </p:spTree>
    <p:extLst>
      <p:ext uri="{BB962C8B-B14F-4D97-AF65-F5344CB8AC3E}">
        <p14:creationId xmlns:p14="http://schemas.microsoft.com/office/powerpoint/2010/main" val="743905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Titelstijl van model bewerken</a:t>
            </a:r>
          </a:p>
        </p:txBody>
      </p:sp>
      <p:sp>
        <p:nvSpPr>
          <p:cNvPr id="3" name="Tijdelijke aanduiding voor datum 2">
            <a:extLst>
              <a:ext uri="{FF2B5EF4-FFF2-40B4-BE49-F238E27FC236}">
                <a16:creationId xmlns:a16="http://schemas.microsoft.com/office/drawing/2014/main" id="{98A141A5-6DBC-4C10-A652-824346535A21}"/>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205BC322-2CC0-40DB-8F99-EF6F44758EA8}" type="datetimeFigureOut">
              <a:rPr lang="nl-NL" altLang="nl-NL"/>
              <a:pPr>
                <a:defRPr/>
              </a:pPr>
              <a:t>7-11-2023</a:t>
            </a:fld>
            <a:endParaRPr lang="nl-NL" altLang="nl-NL"/>
          </a:p>
        </p:txBody>
      </p:sp>
      <p:sp>
        <p:nvSpPr>
          <p:cNvPr id="4" name="Tijdelijke aanduiding voor voettekst 3">
            <a:extLst>
              <a:ext uri="{FF2B5EF4-FFF2-40B4-BE49-F238E27FC236}">
                <a16:creationId xmlns:a16="http://schemas.microsoft.com/office/drawing/2014/main" id="{758ED5B3-E54E-4B36-9035-034231F0B2CE}"/>
              </a:ext>
            </a:extLst>
          </p:cNvPr>
          <p:cNvSpPr>
            <a:spLocks noGrp="1"/>
          </p:cNvSpPr>
          <p:nvPr>
            <p:ph type="ftr" sz="quarter" idx="11"/>
          </p:nvPr>
        </p:nvSpPr>
        <p:spPr>
          <a:xfrm>
            <a:off x="3124200" y="6356350"/>
            <a:ext cx="2895600" cy="365125"/>
          </a:xfrm>
          <a:prstGeom prst="rect">
            <a:avLst/>
          </a:prstGeom>
        </p:spPr>
        <p:txBody>
          <a:bodyPr/>
          <a:lstStyle>
            <a:lvl1pPr eaLnBrk="1" hangingPunct="1">
              <a:lnSpc>
                <a:spcPct val="80000"/>
              </a:lnSpc>
              <a:spcBef>
                <a:spcPct val="20000"/>
              </a:spcBef>
              <a:defRPr>
                <a:latin typeface="Verdana" charset="0"/>
                <a:ea typeface="ＭＳ Ｐゴシック" charset="0"/>
                <a:cs typeface="ＭＳ Ｐゴシック" charset="0"/>
              </a:defRPr>
            </a:lvl1pPr>
          </a:lstStyle>
          <a:p>
            <a:pPr>
              <a:defRPr/>
            </a:pPr>
            <a:endParaRPr lang="nl-NL"/>
          </a:p>
        </p:txBody>
      </p:sp>
      <p:sp>
        <p:nvSpPr>
          <p:cNvPr id="5" name="Tijdelijke aanduiding voor dianummer 4">
            <a:extLst>
              <a:ext uri="{FF2B5EF4-FFF2-40B4-BE49-F238E27FC236}">
                <a16:creationId xmlns:a16="http://schemas.microsoft.com/office/drawing/2014/main" id="{F7BE5A83-B01E-45D0-ACEA-9C0B69C63272}"/>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EA64ED48-1D82-458D-AC3C-8B52B41F2B8F}" type="slidenum">
              <a:rPr lang="nl-NL" altLang="nl-NL"/>
              <a:pPr>
                <a:defRPr/>
              </a:pPr>
              <a:t>‹#›</a:t>
            </a:fld>
            <a:endParaRPr lang="nl-NL" altLang="nl-NL"/>
          </a:p>
        </p:txBody>
      </p:sp>
    </p:spTree>
    <p:extLst>
      <p:ext uri="{BB962C8B-B14F-4D97-AF65-F5344CB8AC3E}">
        <p14:creationId xmlns:p14="http://schemas.microsoft.com/office/powerpoint/2010/main" val="2109361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8E8821CC-013B-4FD8-9FCE-9A9B85B63DB0}"/>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36A52DED-D0DA-44DB-A6B1-08A9B82A5CFA}" type="datetimeFigureOut">
              <a:rPr lang="nl-NL" altLang="nl-NL"/>
              <a:pPr>
                <a:defRPr/>
              </a:pPr>
              <a:t>7-11-2023</a:t>
            </a:fld>
            <a:endParaRPr lang="nl-NL" altLang="nl-NL"/>
          </a:p>
        </p:txBody>
      </p:sp>
      <p:sp>
        <p:nvSpPr>
          <p:cNvPr id="3" name="Tijdelijke aanduiding voor voettekst 2">
            <a:extLst>
              <a:ext uri="{FF2B5EF4-FFF2-40B4-BE49-F238E27FC236}">
                <a16:creationId xmlns:a16="http://schemas.microsoft.com/office/drawing/2014/main" id="{65F8BFF1-C106-4A3F-9894-6E88E8AED693}"/>
              </a:ext>
            </a:extLst>
          </p:cNvPr>
          <p:cNvSpPr>
            <a:spLocks noGrp="1"/>
          </p:cNvSpPr>
          <p:nvPr>
            <p:ph type="ftr" sz="quarter" idx="11"/>
          </p:nvPr>
        </p:nvSpPr>
        <p:spPr>
          <a:xfrm>
            <a:off x="3124200" y="6356350"/>
            <a:ext cx="2895600" cy="365125"/>
          </a:xfrm>
          <a:prstGeom prst="rect">
            <a:avLst/>
          </a:prstGeom>
        </p:spPr>
        <p:txBody>
          <a:bodyPr/>
          <a:lstStyle>
            <a:lvl1pPr eaLnBrk="1" hangingPunct="1">
              <a:lnSpc>
                <a:spcPct val="80000"/>
              </a:lnSpc>
              <a:spcBef>
                <a:spcPct val="20000"/>
              </a:spcBef>
              <a:defRPr>
                <a:latin typeface="Verdana" charset="0"/>
                <a:ea typeface="ＭＳ Ｐゴシック" charset="0"/>
                <a:cs typeface="ＭＳ Ｐゴシック" charset="0"/>
              </a:defRPr>
            </a:lvl1pPr>
          </a:lstStyle>
          <a:p>
            <a:pPr>
              <a:defRPr/>
            </a:pPr>
            <a:endParaRPr lang="nl-NL"/>
          </a:p>
        </p:txBody>
      </p:sp>
      <p:sp>
        <p:nvSpPr>
          <p:cNvPr id="4" name="Tijdelijke aanduiding voor dianummer 3">
            <a:extLst>
              <a:ext uri="{FF2B5EF4-FFF2-40B4-BE49-F238E27FC236}">
                <a16:creationId xmlns:a16="http://schemas.microsoft.com/office/drawing/2014/main" id="{7314908E-56F9-4D8B-BA76-7128839E6291}"/>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FE76EDFE-1546-4495-80A4-327B24DFDD01}" type="slidenum">
              <a:rPr lang="nl-NL" altLang="nl-NL"/>
              <a:pPr>
                <a:defRPr/>
              </a:pPr>
              <a:t>‹#›</a:t>
            </a:fld>
            <a:endParaRPr lang="nl-NL" altLang="nl-NL"/>
          </a:p>
        </p:txBody>
      </p:sp>
    </p:spTree>
    <p:extLst>
      <p:ext uri="{BB962C8B-B14F-4D97-AF65-F5344CB8AC3E}">
        <p14:creationId xmlns:p14="http://schemas.microsoft.com/office/powerpoint/2010/main" val="3227452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Titelstijl van model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tekststijl van het model te bewerken</a:t>
            </a:r>
          </a:p>
        </p:txBody>
      </p:sp>
      <p:sp>
        <p:nvSpPr>
          <p:cNvPr id="5" name="Tijdelijke aanduiding voor datum 4">
            <a:extLst>
              <a:ext uri="{FF2B5EF4-FFF2-40B4-BE49-F238E27FC236}">
                <a16:creationId xmlns:a16="http://schemas.microsoft.com/office/drawing/2014/main" id="{BC05AD92-6603-4E7E-A738-77C7A6FFCFE4}"/>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3C67E16D-603F-447C-9630-8E3E6F0DA2DD}" type="datetimeFigureOut">
              <a:rPr lang="nl-NL" altLang="nl-NL"/>
              <a:pPr>
                <a:defRPr/>
              </a:pPr>
              <a:t>7-11-2023</a:t>
            </a:fld>
            <a:endParaRPr lang="nl-NL" altLang="nl-NL"/>
          </a:p>
        </p:txBody>
      </p:sp>
      <p:sp>
        <p:nvSpPr>
          <p:cNvPr id="6" name="Tijdelijke aanduiding voor voettekst 5">
            <a:extLst>
              <a:ext uri="{FF2B5EF4-FFF2-40B4-BE49-F238E27FC236}">
                <a16:creationId xmlns:a16="http://schemas.microsoft.com/office/drawing/2014/main" id="{A398C901-702A-4162-93CB-7FAE82FD2772}"/>
              </a:ext>
            </a:extLst>
          </p:cNvPr>
          <p:cNvSpPr>
            <a:spLocks noGrp="1"/>
          </p:cNvSpPr>
          <p:nvPr>
            <p:ph type="ftr" sz="quarter" idx="11"/>
          </p:nvPr>
        </p:nvSpPr>
        <p:spPr>
          <a:xfrm>
            <a:off x="3124200" y="6356350"/>
            <a:ext cx="2895600" cy="365125"/>
          </a:xfrm>
          <a:prstGeom prst="rect">
            <a:avLst/>
          </a:prstGeom>
        </p:spPr>
        <p:txBody>
          <a:bodyPr/>
          <a:lstStyle>
            <a:lvl1pPr eaLnBrk="1" hangingPunct="1">
              <a:lnSpc>
                <a:spcPct val="80000"/>
              </a:lnSpc>
              <a:spcBef>
                <a:spcPct val="20000"/>
              </a:spcBef>
              <a:defRPr>
                <a:latin typeface="Verdana" charset="0"/>
                <a:ea typeface="ＭＳ Ｐゴシック" charset="0"/>
                <a:cs typeface="ＭＳ Ｐゴシック" charset="0"/>
              </a:defRPr>
            </a:lvl1pPr>
          </a:lstStyle>
          <a:p>
            <a:pPr>
              <a:defRPr/>
            </a:pPr>
            <a:endParaRPr lang="nl-NL"/>
          </a:p>
        </p:txBody>
      </p:sp>
      <p:sp>
        <p:nvSpPr>
          <p:cNvPr id="7" name="Tijdelijke aanduiding voor dianummer 6">
            <a:extLst>
              <a:ext uri="{FF2B5EF4-FFF2-40B4-BE49-F238E27FC236}">
                <a16:creationId xmlns:a16="http://schemas.microsoft.com/office/drawing/2014/main" id="{141B6A88-8A90-4728-80DC-C753066CA1DD}"/>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D63C8AD5-498A-4690-A585-10630AEDD99A}" type="slidenum">
              <a:rPr lang="nl-NL" altLang="nl-NL"/>
              <a:pPr>
                <a:defRPr/>
              </a:pPr>
              <a:t>‹#›</a:t>
            </a:fld>
            <a:endParaRPr lang="nl-NL" altLang="nl-NL"/>
          </a:p>
        </p:txBody>
      </p:sp>
    </p:spTree>
    <p:extLst>
      <p:ext uri="{BB962C8B-B14F-4D97-AF65-F5344CB8AC3E}">
        <p14:creationId xmlns:p14="http://schemas.microsoft.com/office/powerpoint/2010/main" val="2080165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Titelstijl van model bewerken</a:t>
            </a:r>
          </a:p>
        </p:txBody>
      </p:sp>
      <p:sp>
        <p:nvSpPr>
          <p:cNvPr id="3" name="Tijdelijke aanduiding voor afbeelding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tekststijl van het model te bewerken</a:t>
            </a:r>
          </a:p>
        </p:txBody>
      </p:sp>
      <p:sp>
        <p:nvSpPr>
          <p:cNvPr id="5" name="Tijdelijke aanduiding voor datum 4">
            <a:extLst>
              <a:ext uri="{FF2B5EF4-FFF2-40B4-BE49-F238E27FC236}">
                <a16:creationId xmlns:a16="http://schemas.microsoft.com/office/drawing/2014/main" id="{B66EFC28-4E4A-4A1C-9261-29C3E63ECF02}"/>
              </a:ext>
            </a:extLst>
          </p:cNvPr>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DF7987FB-0B10-46E7-BF07-277E64D2865D}" type="datetimeFigureOut">
              <a:rPr lang="nl-NL" altLang="nl-NL"/>
              <a:pPr>
                <a:defRPr/>
              </a:pPr>
              <a:t>7-11-2023</a:t>
            </a:fld>
            <a:endParaRPr lang="nl-NL" altLang="nl-NL"/>
          </a:p>
        </p:txBody>
      </p:sp>
      <p:sp>
        <p:nvSpPr>
          <p:cNvPr id="6" name="Tijdelijke aanduiding voor voettekst 5">
            <a:extLst>
              <a:ext uri="{FF2B5EF4-FFF2-40B4-BE49-F238E27FC236}">
                <a16:creationId xmlns:a16="http://schemas.microsoft.com/office/drawing/2014/main" id="{AD6EB83C-72E2-4A06-B353-D0A6011375DC}"/>
              </a:ext>
            </a:extLst>
          </p:cNvPr>
          <p:cNvSpPr>
            <a:spLocks noGrp="1"/>
          </p:cNvSpPr>
          <p:nvPr>
            <p:ph type="ftr" sz="quarter" idx="11"/>
          </p:nvPr>
        </p:nvSpPr>
        <p:spPr>
          <a:xfrm>
            <a:off x="3124200" y="6356350"/>
            <a:ext cx="2895600" cy="365125"/>
          </a:xfrm>
          <a:prstGeom prst="rect">
            <a:avLst/>
          </a:prstGeom>
        </p:spPr>
        <p:txBody>
          <a:bodyPr/>
          <a:lstStyle>
            <a:lvl1pPr eaLnBrk="1" hangingPunct="1">
              <a:lnSpc>
                <a:spcPct val="80000"/>
              </a:lnSpc>
              <a:spcBef>
                <a:spcPct val="20000"/>
              </a:spcBef>
              <a:defRPr>
                <a:latin typeface="Verdana" charset="0"/>
                <a:ea typeface="ＭＳ Ｐゴシック" charset="0"/>
                <a:cs typeface="ＭＳ Ｐゴシック" charset="0"/>
              </a:defRPr>
            </a:lvl1pPr>
          </a:lstStyle>
          <a:p>
            <a:pPr>
              <a:defRPr/>
            </a:pPr>
            <a:endParaRPr lang="nl-NL"/>
          </a:p>
        </p:txBody>
      </p:sp>
      <p:sp>
        <p:nvSpPr>
          <p:cNvPr id="7" name="Tijdelijke aanduiding voor dianummer 6">
            <a:extLst>
              <a:ext uri="{FF2B5EF4-FFF2-40B4-BE49-F238E27FC236}">
                <a16:creationId xmlns:a16="http://schemas.microsoft.com/office/drawing/2014/main" id="{4FDD85AF-2587-40B2-86ED-11F3242C80A0}"/>
              </a:ext>
            </a:extLst>
          </p:cNvPr>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lnSpc>
                <a:spcPct val="80000"/>
              </a:lnSpc>
              <a:spcBef>
                <a:spcPct val="20000"/>
              </a:spcBef>
              <a:defRPr/>
            </a:lvl1pPr>
          </a:lstStyle>
          <a:p>
            <a:pPr>
              <a:defRPr/>
            </a:pPr>
            <a:fld id="{6C86EA39-E053-4FF7-8C41-4F7B7890DE58}" type="slidenum">
              <a:rPr lang="nl-NL" altLang="nl-NL"/>
              <a:pPr>
                <a:defRPr/>
              </a:pPr>
              <a:t>‹#›</a:t>
            </a:fld>
            <a:endParaRPr lang="nl-NL" altLang="nl-NL"/>
          </a:p>
        </p:txBody>
      </p:sp>
    </p:spTree>
    <p:extLst>
      <p:ext uri="{BB962C8B-B14F-4D97-AF65-F5344CB8AC3E}">
        <p14:creationId xmlns:p14="http://schemas.microsoft.com/office/powerpoint/2010/main" val="1446528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FF01AC75-160B-47FB-ADF0-7B07B2A505F5}"/>
              </a:ext>
            </a:extLst>
          </p:cNvPr>
          <p:cNvSpPr>
            <a:spLocks noGrp="1"/>
          </p:cNvSpPr>
          <p:nvPr>
            <p:ph type="title"/>
          </p:nvPr>
        </p:nvSpPr>
        <p:spPr>
          <a:xfrm>
            <a:off x="468313" y="1052513"/>
            <a:ext cx="8229600" cy="936625"/>
          </a:xfrm>
          <a:prstGeom prst="rect">
            <a:avLst/>
          </a:prstGeom>
          <a:noFill/>
          <a:ln>
            <a:noFill/>
          </a:ln>
        </p:spPr>
        <p:style>
          <a:lnRef idx="2">
            <a:schemeClr val="dk1"/>
          </a:lnRef>
          <a:fillRef idx="1">
            <a:schemeClr val="lt1"/>
          </a:fillRef>
          <a:effectRef idx="0">
            <a:schemeClr val="dk1"/>
          </a:effectRef>
          <a:fontRef idx="none"/>
        </p:style>
        <p:txBody>
          <a:bodyPr vert="horz" lIns="91440" tIns="45720" rIns="91440" bIns="45720" rtlCol="0" anchor="ctr">
            <a:normAutofit/>
          </a:bodyPr>
          <a:lstStyle/>
          <a:p>
            <a:r>
              <a:rPr lang="nl-NL"/>
              <a:t>Titelstijl van model bewerken</a:t>
            </a:r>
          </a:p>
        </p:txBody>
      </p:sp>
      <p:sp>
        <p:nvSpPr>
          <p:cNvPr id="1027" name="Tijdelijke aanduiding voor tekst 2">
            <a:extLst>
              <a:ext uri="{FF2B5EF4-FFF2-40B4-BE49-F238E27FC236}">
                <a16:creationId xmlns:a16="http://schemas.microsoft.com/office/drawing/2014/main" id="{89926D9C-139F-451C-944A-94F5113EBD8A}"/>
              </a:ext>
            </a:extLst>
          </p:cNvPr>
          <p:cNvSpPr>
            <a:spLocks noGrp="1"/>
          </p:cNvSpPr>
          <p:nvPr>
            <p:ph type="body" idx="1"/>
          </p:nvPr>
        </p:nvSpPr>
        <p:spPr bwMode="auto">
          <a:xfrm>
            <a:off x="468313" y="2349500"/>
            <a:ext cx="8229600"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a:t>Klik om de tekststijl van het model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Tree>
  </p:cSld>
  <p:clrMap bg1="lt1" tx1="dk1" bg2="lt2" tx2="dk2" accent1="accent1" accent2="accent2" accent3="accent3" accent4="accent4" accent5="accent5" accent6="accent6" hlink="hlink" folHlink="folHlink"/>
  <p:sldLayoutIdLst>
    <p:sldLayoutId id="2147484582" r:id="rId1"/>
    <p:sldLayoutId id="2147484583" r:id="rId2"/>
    <p:sldLayoutId id="2147484584" r:id="rId3"/>
    <p:sldLayoutId id="2147484585" r:id="rId4"/>
    <p:sldLayoutId id="2147484586" r:id="rId5"/>
    <p:sldLayoutId id="2147484587" r:id="rId6"/>
    <p:sldLayoutId id="2147484588" r:id="rId7"/>
    <p:sldLayoutId id="2147484589" r:id="rId8"/>
    <p:sldLayoutId id="2147484590" r:id="rId9"/>
    <p:sldLayoutId id="2147484591" r:id="rId10"/>
    <p:sldLayoutId id="2147484592" r:id="rId11"/>
  </p:sldLayoutIdLst>
  <p:txStyles>
    <p:titleStyle>
      <a:lvl1pPr algn="l" defTabSz="457200" rtl="0" eaLnBrk="0" fontAlgn="base" hangingPunct="0">
        <a:spcBef>
          <a:spcPct val="0"/>
        </a:spcBef>
        <a:spcAft>
          <a:spcPct val="0"/>
        </a:spcAft>
        <a:defRPr sz="4400" kern="1200">
          <a:solidFill>
            <a:srgbClr val="000090"/>
          </a:solidFill>
          <a:latin typeface="+mj-lt"/>
          <a:ea typeface="MS PGothic" pitchFamily="34" charset="-128"/>
          <a:cs typeface="MS PGothic" charset="0"/>
        </a:defRPr>
      </a:lvl1pPr>
      <a:lvl2pPr algn="l" defTabSz="457200" rtl="0" eaLnBrk="0" fontAlgn="base" hangingPunct="0">
        <a:spcBef>
          <a:spcPct val="0"/>
        </a:spcBef>
        <a:spcAft>
          <a:spcPct val="0"/>
        </a:spcAft>
        <a:defRPr sz="4400">
          <a:solidFill>
            <a:srgbClr val="000090"/>
          </a:solidFill>
          <a:latin typeface="Calibri" pitchFamily="34" charset="0"/>
          <a:ea typeface="MS PGothic" pitchFamily="34" charset="-128"/>
          <a:cs typeface="MS PGothic" charset="0"/>
        </a:defRPr>
      </a:lvl2pPr>
      <a:lvl3pPr algn="l" defTabSz="457200" rtl="0" eaLnBrk="0" fontAlgn="base" hangingPunct="0">
        <a:spcBef>
          <a:spcPct val="0"/>
        </a:spcBef>
        <a:spcAft>
          <a:spcPct val="0"/>
        </a:spcAft>
        <a:defRPr sz="4400">
          <a:solidFill>
            <a:srgbClr val="000090"/>
          </a:solidFill>
          <a:latin typeface="Calibri" pitchFamily="34" charset="0"/>
          <a:ea typeface="MS PGothic" pitchFamily="34" charset="-128"/>
          <a:cs typeface="MS PGothic" charset="0"/>
        </a:defRPr>
      </a:lvl3pPr>
      <a:lvl4pPr algn="l" defTabSz="457200" rtl="0" eaLnBrk="0" fontAlgn="base" hangingPunct="0">
        <a:spcBef>
          <a:spcPct val="0"/>
        </a:spcBef>
        <a:spcAft>
          <a:spcPct val="0"/>
        </a:spcAft>
        <a:defRPr sz="4400">
          <a:solidFill>
            <a:srgbClr val="000090"/>
          </a:solidFill>
          <a:latin typeface="Calibri" pitchFamily="34" charset="0"/>
          <a:ea typeface="MS PGothic" pitchFamily="34" charset="-128"/>
          <a:cs typeface="MS PGothic" charset="0"/>
        </a:defRPr>
      </a:lvl4pPr>
      <a:lvl5pPr algn="l" defTabSz="457200" rtl="0" eaLnBrk="0" fontAlgn="base" hangingPunct="0">
        <a:spcBef>
          <a:spcPct val="0"/>
        </a:spcBef>
        <a:spcAft>
          <a:spcPct val="0"/>
        </a:spcAft>
        <a:defRPr sz="4400">
          <a:solidFill>
            <a:srgbClr val="000090"/>
          </a:solidFill>
          <a:latin typeface="Calibri" pitchFamily="34" charset="0"/>
          <a:ea typeface="MS PGothic" pitchFamily="34" charset="-128"/>
          <a:cs typeface="MS PGothic" charset="0"/>
        </a:defRPr>
      </a:lvl5pPr>
      <a:lvl6pPr marL="457200" algn="l" defTabSz="457200" rtl="0" fontAlgn="base">
        <a:spcBef>
          <a:spcPct val="0"/>
        </a:spcBef>
        <a:spcAft>
          <a:spcPct val="0"/>
        </a:spcAft>
        <a:defRPr sz="4400">
          <a:solidFill>
            <a:srgbClr val="000090"/>
          </a:solidFill>
          <a:latin typeface="Calibri" pitchFamily="34" charset="0"/>
          <a:ea typeface="ＭＳ Ｐゴシック" charset="-128"/>
        </a:defRPr>
      </a:lvl6pPr>
      <a:lvl7pPr marL="914400" algn="l" defTabSz="457200" rtl="0" fontAlgn="base">
        <a:spcBef>
          <a:spcPct val="0"/>
        </a:spcBef>
        <a:spcAft>
          <a:spcPct val="0"/>
        </a:spcAft>
        <a:defRPr sz="4400">
          <a:solidFill>
            <a:srgbClr val="000090"/>
          </a:solidFill>
          <a:latin typeface="Calibri" pitchFamily="34" charset="0"/>
          <a:ea typeface="ＭＳ Ｐゴシック" charset="-128"/>
        </a:defRPr>
      </a:lvl7pPr>
      <a:lvl8pPr marL="1371600" algn="l" defTabSz="457200" rtl="0" fontAlgn="base">
        <a:spcBef>
          <a:spcPct val="0"/>
        </a:spcBef>
        <a:spcAft>
          <a:spcPct val="0"/>
        </a:spcAft>
        <a:defRPr sz="4400">
          <a:solidFill>
            <a:srgbClr val="000090"/>
          </a:solidFill>
          <a:latin typeface="Calibri" pitchFamily="34" charset="0"/>
          <a:ea typeface="ＭＳ Ｐゴシック" charset="-128"/>
        </a:defRPr>
      </a:lvl8pPr>
      <a:lvl9pPr marL="1828800" algn="l" defTabSz="457200" rtl="0" fontAlgn="base">
        <a:spcBef>
          <a:spcPct val="0"/>
        </a:spcBef>
        <a:spcAft>
          <a:spcPct val="0"/>
        </a:spcAft>
        <a:defRPr sz="4400">
          <a:solidFill>
            <a:srgbClr val="000090"/>
          </a:solidFill>
          <a:latin typeface="Calibri" pitchFamily="34" charset="0"/>
          <a:ea typeface="ＭＳ Ｐゴシック"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rgbClr val="000090"/>
          </a:solidFill>
          <a:latin typeface="+mn-lt"/>
          <a:ea typeface="MS PGothic"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rgbClr val="000090"/>
          </a:solidFill>
          <a:latin typeface="+mn-lt"/>
          <a:ea typeface="MS PGothic"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rgbClr val="000090"/>
          </a:solidFill>
          <a:latin typeface="+mn-lt"/>
          <a:ea typeface="MS PGothic"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rgbClr val="000090"/>
          </a:solidFill>
          <a:latin typeface="+mn-lt"/>
          <a:ea typeface="MS PGothic"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rgbClr val="000090"/>
          </a:solidFill>
          <a:latin typeface="+mn-lt"/>
          <a:ea typeface="MS PGothic"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tmp"/></Relationships>
</file>

<file path=ppt/slides/_rels/slide12.xml.rels><?xml version="1.0" encoding="UTF-8" standalone="yes"?>
<Relationships xmlns="http://schemas.openxmlformats.org/package/2006/relationships"><Relationship Id="rId3" Type="http://schemas.openxmlformats.org/officeDocument/2006/relationships/image" Target="../media/image11.tmp"/><Relationship Id="rId7" Type="http://schemas.openxmlformats.org/officeDocument/2006/relationships/image" Target="../media/image16.tmp"/><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tmp"/><Relationship Id="rId5" Type="http://schemas.openxmlformats.org/officeDocument/2006/relationships/image" Target="../media/image14.tmp"/><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tmp"/><Relationship Id="rId4" Type="http://schemas.openxmlformats.org/officeDocument/2006/relationships/image" Target="../media/image18.tm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0.tmp"/></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tmp"/><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customXml" Target="../ink/ink1.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Titel 1">
            <a:extLst>
              <a:ext uri="{FF2B5EF4-FFF2-40B4-BE49-F238E27FC236}">
                <a16:creationId xmlns:a16="http://schemas.microsoft.com/office/drawing/2014/main" id="{A4E974B5-7D4F-4D95-B756-2CC62EA408E9}"/>
              </a:ext>
            </a:extLst>
          </p:cNvPr>
          <p:cNvSpPr>
            <a:spLocks noGrp="1" noChangeArrowheads="1"/>
          </p:cNvSpPr>
          <p:nvPr>
            <p:ph type="title"/>
          </p:nvPr>
        </p:nvSpPr>
        <p:spPr bwMode="auto">
          <a:xfrm>
            <a:off x="900113" y="1052736"/>
            <a:ext cx="7797800" cy="2160588"/>
          </a:xfrm>
        </p:spPr>
        <p:txBody>
          <a:bodyPr wrap="square" numCol="1" anchorCtr="0" compatLnSpc="1">
            <a:prstTxWarp prst="textNoShape">
              <a:avLst/>
            </a:prstTxWarp>
            <a:normAutofit/>
          </a:bodyPr>
          <a:lstStyle/>
          <a:p>
            <a:pPr eaLnBrk="1" hangingPunct="1"/>
            <a:r>
              <a:rPr lang="nl-NL" altLang="nl-NL" sz="3600" dirty="0">
                <a:solidFill>
                  <a:srgbClr val="F78843"/>
                </a:solidFill>
              </a:rPr>
              <a:t>Meta-analysis</a:t>
            </a:r>
          </a:p>
        </p:txBody>
      </p:sp>
      <p:sp>
        <p:nvSpPr>
          <p:cNvPr id="14339" name="Tijdelijke aanduiding voor inhoud 2">
            <a:extLst>
              <a:ext uri="{FF2B5EF4-FFF2-40B4-BE49-F238E27FC236}">
                <a16:creationId xmlns:a16="http://schemas.microsoft.com/office/drawing/2014/main" id="{F67BF23D-BF74-44D7-8143-12CEEB0904AF}"/>
              </a:ext>
            </a:extLst>
          </p:cNvPr>
          <p:cNvSpPr>
            <a:spLocks noGrp="1"/>
          </p:cNvSpPr>
          <p:nvPr>
            <p:ph idx="1"/>
          </p:nvPr>
        </p:nvSpPr>
        <p:spPr>
          <a:xfrm>
            <a:off x="900113" y="5085184"/>
            <a:ext cx="7786687" cy="1152525"/>
          </a:xfrm>
        </p:spPr>
        <p:txBody>
          <a:bodyPr/>
          <a:lstStyle/>
          <a:p>
            <a:pPr marL="0" indent="0" eaLnBrk="1" hangingPunct="1">
              <a:buFont typeface="Arial" panose="020B0604020202020204" pitchFamily="34" charset="0"/>
              <a:buNone/>
            </a:pPr>
            <a:r>
              <a:rPr lang="nl-NL" altLang="nl-NL" dirty="0">
                <a:solidFill>
                  <a:srgbClr val="FFFFFF"/>
                </a:solidFill>
              </a:rPr>
              <a:t>Michiel de Boer</a:t>
            </a:r>
          </a:p>
          <a:p>
            <a:pPr marL="0" indent="0" eaLnBrk="1" hangingPunct="1">
              <a:buFont typeface="Arial" panose="020B0604020202020204" pitchFamily="34" charset="0"/>
              <a:buNone/>
            </a:pPr>
            <a:r>
              <a:rPr lang="nl-NL" altLang="nl-NL" dirty="0">
                <a:solidFill>
                  <a:srgbClr val="FFFFFF"/>
                </a:solidFill>
              </a:rPr>
              <a:t>Dept of </a:t>
            </a:r>
            <a:r>
              <a:rPr lang="nl-NL" altLang="nl-NL" dirty="0" err="1">
                <a:solidFill>
                  <a:srgbClr val="FFFFFF"/>
                </a:solidFill>
              </a:rPr>
              <a:t>Primary</a:t>
            </a:r>
            <a:r>
              <a:rPr lang="nl-NL" altLang="nl-NL" dirty="0">
                <a:solidFill>
                  <a:srgbClr val="FFFFFF"/>
                </a:solidFill>
              </a:rPr>
              <a:t> </a:t>
            </a:r>
            <a:r>
              <a:rPr lang="nl-NL" altLang="nl-NL" dirty="0" err="1">
                <a:solidFill>
                  <a:srgbClr val="FFFFFF"/>
                </a:solidFill>
              </a:rPr>
              <a:t>and</a:t>
            </a:r>
            <a:r>
              <a:rPr lang="nl-NL" altLang="nl-NL" dirty="0">
                <a:solidFill>
                  <a:srgbClr val="FFFFFF"/>
                </a:solidFill>
              </a:rPr>
              <a:t> Long-term Care, UMCG</a:t>
            </a:r>
          </a:p>
          <a:p>
            <a:pPr marL="0" indent="0" eaLnBrk="1" hangingPunct="1">
              <a:buFont typeface="Arial" panose="020B0604020202020204" pitchFamily="34" charset="0"/>
              <a:buNone/>
            </a:pPr>
            <a:endParaRPr lang="nl-NL" altLang="nl-NL" dirty="0">
              <a:solidFill>
                <a:srgbClr val="FFFFFF"/>
              </a:solidFill>
            </a:endParaRPr>
          </a:p>
        </p:txBody>
      </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fontScale="90000"/>
          </a:bodyPr>
          <a:lstStyle/>
          <a:p>
            <a:r>
              <a:rPr lang="nl-NL" altLang="nl-NL" dirty="0" err="1"/>
              <a:t>Determining</a:t>
            </a:r>
            <a:r>
              <a:rPr lang="nl-NL" altLang="nl-NL" dirty="0"/>
              <a:t> </a:t>
            </a:r>
            <a:r>
              <a:rPr lang="nl-NL" altLang="nl-NL" dirty="0" err="1"/>
              <a:t>weights</a:t>
            </a:r>
            <a:r>
              <a:rPr lang="nl-NL" altLang="nl-NL" dirty="0"/>
              <a:t>: </a:t>
            </a:r>
            <a:r>
              <a:rPr lang="nl-NL" altLang="nl-NL" dirty="0" err="1"/>
              <a:t>fixed</a:t>
            </a:r>
            <a:r>
              <a:rPr lang="nl-NL" altLang="nl-NL" dirty="0"/>
              <a:t> </a:t>
            </a:r>
            <a:r>
              <a:rPr lang="nl-NL" altLang="nl-NL" dirty="0" err="1"/>
              <a:t>and</a:t>
            </a:r>
            <a:r>
              <a:rPr lang="nl-NL" altLang="nl-NL" dirty="0"/>
              <a:t> random </a:t>
            </a:r>
            <a:r>
              <a:rPr lang="nl-NL" altLang="nl-NL" dirty="0" err="1"/>
              <a:t>effects</a:t>
            </a:r>
            <a:r>
              <a:rPr lang="nl-NL" altLang="nl-NL" dirty="0"/>
              <a:t> </a:t>
            </a:r>
            <a:r>
              <a:rPr lang="nl-NL" altLang="nl-NL" dirty="0" err="1"/>
              <a:t>models</a:t>
            </a:r>
            <a:endParaRPr lang="nl-NL" altLang="nl-NL" dirty="0"/>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lstStyle/>
          <a:p>
            <a:r>
              <a:rPr lang="nl-NL" dirty="0"/>
              <a:t>Different </a:t>
            </a:r>
            <a:r>
              <a:rPr lang="nl-NL" dirty="0" err="1"/>
              <a:t>assumptions</a:t>
            </a:r>
            <a:r>
              <a:rPr lang="nl-NL" dirty="0"/>
              <a:t>:</a:t>
            </a:r>
          </a:p>
          <a:p>
            <a:endParaRPr lang="nl-NL" dirty="0"/>
          </a:p>
          <a:p>
            <a:r>
              <a:rPr lang="nl-NL" dirty="0" err="1"/>
              <a:t>Fixed</a:t>
            </a:r>
            <a:r>
              <a:rPr lang="nl-NL" dirty="0"/>
              <a:t> </a:t>
            </a:r>
            <a:r>
              <a:rPr lang="nl-NL" dirty="0" err="1"/>
              <a:t>effects</a:t>
            </a:r>
            <a:r>
              <a:rPr lang="nl-NL" dirty="0"/>
              <a:t>: </a:t>
            </a:r>
            <a:r>
              <a:rPr lang="nl-NL" dirty="0" err="1"/>
              <a:t>there</a:t>
            </a:r>
            <a:r>
              <a:rPr lang="nl-NL" dirty="0"/>
              <a:t> is </a:t>
            </a:r>
            <a:r>
              <a:rPr lang="nl-NL" dirty="0" err="1"/>
              <a:t>one</a:t>
            </a:r>
            <a:r>
              <a:rPr lang="nl-NL" dirty="0"/>
              <a:t> overall </a:t>
            </a:r>
            <a:r>
              <a:rPr lang="nl-NL" dirty="0" err="1"/>
              <a:t>true</a:t>
            </a:r>
            <a:r>
              <a:rPr lang="nl-NL" dirty="0"/>
              <a:t> </a:t>
            </a:r>
            <a:r>
              <a:rPr lang="nl-NL" dirty="0" err="1"/>
              <a:t>population</a:t>
            </a:r>
            <a:r>
              <a:rPr lang="nl-NL" dirty="0"/>
              <a:t> effect</a:t>
            </a:r>
          </a:p>
          <a:p>
            <a:endParaRPr lang="nl-NL" dirty="0"/>
          </a:p>
          <a:p>
            <a:r>
              <a:rPr lang="nl-NL" dirty="0"/>
              <a:t>Random </a:t>
            </a:r>
            <a:r>
              <a:rPr lang="nl-NL" dirty="0" err="1"/>
              <a:t>effects</a:t>
            </a:r>
            <a:r>
              <a:rPr lang="nl-NL" dirty="0"/>
              <a:t>: </a:t>
            </a:r>
            <a:r>
              <a:rPr lang="nl-NL" dirty="0" err="1"/>
              <a:t>there</a:t>
            </a:r>
            <a:r>
              <a:rPr lang="nl-NL" dirty="0"/>
              <a:t> is a ‘</a:t>
            </a:r>
            <a:r>
              <a:rPr lang="nl-NL" dirty="0" err="1"/>
              <a:t>population</a:t>
            </a:r>
            <a:r>
              <a:rPr lang="nl-NL" dirty="0"/>
              <a:t>’ of (</a:t>
            </a:r>
            <a:r>
              <a:rPr lang="nl-NL" dirty="0" err="1"/>
              <a:t>similar</a:t>
            </a:r>
            <a:r>
              <a:rPr lang="nl-NL" dirty="0"/>
              <a:t>) </a:t>
            </a:r>
            <a:r>
              <a:rPr lang="nl-NL" dirty="0" err="1"/>
              <a:t>true</a:t>
            </a:r>
            <a:r>
              <a:rPr lang="nl-NL" dirty="0"/>
              <a:t> </a:t>
            </a:r>
            <a:r>
              <a:rPr lang="nl-NL" dirty="0" err="1"/>
              <a:t>effects</a:t>
            </a:r>
            <a:r>
              <a:rPr lang="nl-NL" dirty="0"/>
              <a:t> </a:t>
            </a:r>
            <a:r>
              <a:rPr lang="nl-NL" dirty="0" err="1"/>
              <a:t>that</a:t>
            </a:r>
            <a:r>
              <a:rPr lang="nl-NL" dirty="0"/>
              <a:t> </a:t>
            </a:r>
            <a:r>
              <a:rPr lang="nl-NL" dirty="0" err="1"/>
              <a:t>can</a:t>
            </a:r>
            <a:r>
              <a:rPr lang="nl-NL" dirty="0"/>
              <a:t> </a:t>
            </a:r>
            <a:r>
              <a:rPr lang="nl-NL" dirty="0" err="1"/>
              <a:t>be</a:t>
            </a:r>
            <a:r>
              <a:rPr lang="nl-NL" dirty="0"/>
              <a:t> </a:t>
            </a:r>
            <a:r>
              <a:rPr lang="nl-NL" dirty="0" err="1"/>
              <a:t>averaged</a:t>
            </a:r>
            <a:r>
              <a:rPr lang="nl-NL" dirty="0"/>
              <a:t> </a:t>
            </a:r>
          </a:p>
          <a:p>
            <a:endParaRPr lang="nl-NL" dirty="0"/>
          </a:p>
        </p:txBody>
      </p:sp>
    </p:spTree>
    <p:extLst>
      <p:ext uri="{BB962C8B-B14F-4D97-AF65-F5344CB8AC3E}">
        <p14:creationId xmlns:p14="http://schemas.microsoft.com/office/powerpoint/2010/main" val="3260054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Fixed</a:t>
            </a:r>
            <a:r>
              <a:rPr lang="nl-NL" altLang="nl-NL" dirty="0"/>
              <a:t> </a:t>
            </a:r>
            <a:r>
              <a:rPr lang="nl-NL" altLang="nl-NL" dirty="0" err="1"/>
              <a:t>effects</a:t>
            </a:r>
            <a:r>
              <a:rPr lang="nl-NL" altLang="nl-NL" dirty="0"/>
              <a:t> model</a:t>
            </a:r>
          </a:p>
        </p:txBody>
      </p:sp>
      <p:pic>
        <p:nvPicPr>
          <p:cNvPr id="3" name="Afbeelding 2">
            <a:extLst>
              <a:ext uri="{FF2B5EF4-FFF2-40B4-BE49-F238E27FC236}">
                <a16:creationId xmlns:a16="http://schemas.microsoft.com/office/drawing/2014/main" id="{FA20384C-119F-85D4-85AA-FCF0B92F53CD}"/>
              </a:ext>
            </a:extLst>
          </p:cNvPr>
          <p:cNvPicPr/>
          <p:nvPr/>
        </p:nvPicPr>
        <p:blipFill>
          <a:blip r:embed="rId3" cstate="print"/>
          <a:srcRect l="29167" t="17094" r="40545" b="29060"/>
          <a:stretch>
            <a:fillRect/>
          </a:stretch>
        </p:blipFill>
        <p:spPr bwMode="auto">
          <a:xfrm>
            <a:off x="251520" y="1865550"/>
            <a:ext cx="4125380" cy="4332315"/>
          </a:xfrm>
          <a:prstGeom prst="rect">
            <a:avLst/>
          </a:prstGeom>
          <a:noFill/>
          <a:ln w="9525">
            <a:noFill/>
            <a:miter lim="800000"/>
            <a:headEnd/>
            <a:tailEnd/>
          </a:ln>
        </p:spPr>
      </p:pic>
      <p:pic>
        <p:nvPicPr>
          <p:cNvPr id="5" name="Afbeelding 4" descr="Afbeelding met tekst, Lettertype, schermopname, wit&#10;&#10;Automatisch gegenereerde beschrijving">
            <a:extLst>
              <a:ext uri="{FF2B5EF4-FFF2-40B4-BE49-F238E27FC236}">
                <a16:creationId xmlns:a16="http://schemas.microsoft.com/office/drawing/2014/main" id="{B1460F13-8886-4E8A-8164-892C8A2EFF44}"/>
              </a:ext>
            </a:extLst>
          </p:cNvPr>
          <p:cNvPicPr>
            <a:picLocks noChangeAspect="1"/>
          </p:cNvPicPr>
          <p:nvPr/>
        </p:nvPicPr>
        <p:blipFill>
          <a:blip r:embed="rId4"/>
          <a:stretch>
            <a:fillRect/>
          </a:stretch>
        </p:blipFill>
        <p:spPr>
          <a:xfrm>
            <a:off x="4253290" y="4916170"/>
            <a:ext cx="1645531" cy="783297"/>
          </a:xfrm>
          <a:prstGeom prst="rect">
            <a:avLst/>
          </a:prstGeom>
        </p:spPr>
      </p:pic>
      <p:sp>
        <p:nvSpPr>
          <p:cNvPr id="6" name="Rechthoek 5">
            <a:extLst>
              <a:ext uri="{FF2B5EF4-FFF2-40B4-BE49-F238E27FC236}">
                <a16:creationId xmlns:a16="http://schemas.microsoft.com/office/drawing/2014/main" id="{A6479849-3489-350C-8F73-5A5ECDA3516D}"/>
              </a:ext>
            </a:extLst>
          </p:cNvPr>
          <p:cNvSpPr/>
          <p:nvPr/>
        </p:nvSpPr>
        <p:spPr>
          <a:xfrm>
            <a:off x="4253290" y="6069000"/>
            <a:ext cx="3281690"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err="1"/>
              <a:t>Figures</a:t>
            </a:r>
            <a:r>
              <a:rPr lang="nl-NL" dirty="0"/>
              <a:t> </a:t>
            </a:r>
            <a:r>
              <a:rPr lang="nl-NL" dirty="0" err="1"/>
              <a:t>from</a:t>
            </a:r>
            <a:r>
              <a:rPr lang="nl-NL" dirty="0"/>
              <a:t> the </a:t>
            </a:r>
            <a:r>
              <a:rPr lang="nl-NL" dirty="0" err="1"/>
              <a:t>manual</a:t>
            </a:r>
            <a:r>
              <a:rPr lang="nl-NL" dirty="0"/>
              <a:t> of</a:t>
            </a:r>
          </a:p>
          <a:p>
            <a:pPr algn="ctr"/>
            <a:r>
              <a:rPr lang="nl-NL" dirty="0" err="1"/>
              <a:t>Comprehensive</a:t>
            </a:r>
            <a:r>
              <a:rPr lang="nl-NL" dirty="0"/>
              <a:t> </a:t>
            </a:r>
            <a:r>
              <a:rPr lang="nl-NL" dirty="0" err="1"/>
              <a:t>Meta</a:t>
            </a:r>
            <a:r>
              <a:rPr lang="nl-NL" dirty="0"/>
              <a:t> </a:t>
            </a:r>
            <a:r>
              <a:rPr lang="nl-NL" dirty="0" err="1"/>
              <a:t>Analysis</a:t>
            </a:r>
            <a:endParaRPr lang="en-US" dirty="0"/>
          </a:p>
        </p:txBody>
      </p:sp>
      <p:pic>
        <p:nvPicPr>
          <p:cNvPr id="2" name="Afbeelding 1">
            <a:extLst>
              <a:ext uri="{FF2B5EF4-FFF2-40B4-BE49-F238E27FC236}">
                <a16:creationId xmlns:a16="http://schemas.microsoft.com/office/drawing/2014/main" id="{2DA695DF-4AB4-33C5-3D25-CCBC1AB3A44D}"/>
              </a:ext>
            </a:extLst>
          </p:cNvPr>
          <p:cNvPicPr/>
          <p:nvPr/>
        </p:nvPicPr>
        <p:blipFill>
          <a:blip r:embed="rId5" cstate="print"/>
          <a:srcRect l="26763" t="43020" r="40865" b="21652"/>
          <a:stretch>
            <a:fillRect/>
          </a:stretch>
        </p:blipFill>
        <p:spPr bwMode="auto">
          <a:xfrm>
            <a:off x="4191483" y="1860264"/>
            <a:ext cx="4535735" cy="2896739"/>
          </a:xfrm>
          <a:prstGeom prst="rect">
            <a:avLst/>
          </a:prstGeom>
          <a:noFill/>
          <a:ln w="9525">
            <a:noFill/>
            <a:miter lim="800000"/>
            <a:headEnd/>
            <a:tailEnd/>
          </a:ln>
        </p:spPr>
      </p:pic>
    </p:spTree>
    <p:extLst>
      <p:ext uri="{BB962C8B-B14F-4D97-AF65-F5344CB8AC3E}">
        <p14:creationId xmlns:p14="http://schemas.microsoft.com/office/powerpoint/2010/main" val="3378171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a:t>Random </a:t>
            </a:r>
            <a:r>
              <a:rPr lang="nl-NL" altLang="nl-NL" dirty="0" err="1"/>
              <a:t>effects</a:t>
            </a:r>
            <a:r>
              <a:rPr lang="nl-NL" altLang="nl-NL" dirty="0"/>
              <a:t> model</a:t>
            </a:r>
          </a:p>
        </p:txBody>
      </p:sp>
      <p:pic>
        <p:nvPicPr>
          <p:cNvPr id="5" name="Afbeelding 4" descr="Afbeelding met tekst, Lettertype, schermopname, wit&#10;&#10;Automatisch gegenereerde beschrijving">
            <a:extLst>
              <a:ext uri="{FF2B5EF4-FFF2-40B4-BE49-F238E27FC236}">
                <a16:creationId xmlns:a16="http://schemas.microsoft.com/office/drawing/2014/main" id="{B1460F13-8886-4E8A-8164-892C8A2EFF44}"/>
              </a:ext>
            </a:extLst>
          </p:cNvPr>
          <p:cNvPicPr>
            <a:picLocks noChangeAspect="1"/>
          </p:cNvPicPr>
          <p:nvPr/>
        </p:nvPicPr>
        <p:blipFill>
          <a:blip r:embed="rId3"/>
          <a:stretch>
            <a:fillRect/>
          </a:stretch>
        </p:blipFill>
        <p:spPr>
          <a:xfrm>
            <a:off x="1609017" y="2924944"/>
            <a:ext cx="1645531" cy="783297"/>
          </a:xfrm>
          <a:prstGeom prst="rect">
            <a:avLst/>
          </a:prstGeom>
        </p:spPr>
      </p:pic>
      <p:pic>
        <p:nvPicPr>
          <p:cNvPr id="7" name="Afbeelding 6">
            <a:extLst>
              <a:ext uri="{FF2B5EF4-FFF2-40B4-BE49-F238E27FC236}">
                <a16:creationId xmlns:a16="http://schemas.microsoft.com/office/drawing/2014/main" id="{517F97EE-1D8E-2F15-F1DA-3C6BD7B09679}"/>
              </a:ext>
            </a:extLst>
          </p:cNvPr>
          <p:cNvPicPr/>
          <p:nvPr/>
        </p:nvPicPr>
        <p:blipFill>
          <a:blip r:embed="rId4" cstate="print"/>
          <a:srcRect l="29487" t="52422" r="42148" b="14530"/>
          <a:stretch>
            <a:fillRect/>
          </a:stretch>
        </p:blipFill>
        <p:spPr bwMode="auto">
          <a:xfrm>
            <a:off x="3646551" y="2644469"/>
            <a:ext cx="3888432" cy="2880320"/>
          </a:xfrm>
          <a:prstGeom prst="rect">
            <a:avLst/>
          </a:prstGeom>
          <a:noFill/>
          <a:ln w="9525">
            <a:noFill/>
            <a:miter lim="800000"/>
            <a:headEnd/>
            <a:tailEnd/>
          </a:ln>
        </p:spPr>
      </p:pic>
      <p:cxnSp>
        <p:nvCxnSpPr>
          <p:cNvPr id="9" name="Rechte verbindingslijn met pijl 8">
            <a:extLst>
              <a:ext uri="{FF2B5EF4-FFF2-40B4-BE49-F238E27FC236}">
                <a16:creationId xmlns:a16="http://schemas.microsoft.com/office/drawing/2014/main" id="{16B7BB69-5271-9E4F-842E-7ED2F1821C37}"/>
              </a:ext>
            </a:extLst>
          </p:cNvPr>
          <p:cNvCxnSpPr/>
          <p:nvPr/>
        </p:nvCxnSpPr>
        <p:spPr>
          <a:xfrm flipH="1">
            <a:off x="5724128" y="3140968"/>
            <a:ext cx="14401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Rechte verbindingslijn met pijl 9">
            <a:extLst>
              <a:ext uri="{FF2B5EF4-FFF2-40B4-BE49-F238E27FC236}">
                <a16:creationId xmlns:a16="http://schemas.microsoft.com/office/drawing/2014/main" id="{55504C59-FF0F-8088-8E7C-E0FDFD732072}"/>
              </a:ext>
            </a:extLst>
          </p:cNvPr>
          <p:cNvCxnSpPr>
            <a:cxnSpLocks/>
          </p:cNvCxnSpPr>
          <p:nvPr/>
        </p:nvCxnSpPr>
        <p:spPr>
          <a:xfrm>
            <a:off x="5868144" y="3789040"/>
            <a:ext cx="14401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Rechte verbindingslijn met pijl 12">
            <a:extLst>
              <a:ext uri="{FF2B5EF4-FFF2-40B4-BE49-F238E27FC236}">
                <a16:creationId xmlns:a16="http://schemas.microsoft.com/office/drawing/2014/main" id="{08123CF1-8A1C-A624-62DA-EE091C4673E9}"/>
              </a:ext>
            </a:extLst>
          </p:cNvPr>
          <p:cNvCxnSpPr>
            <a:cxnSpLocks/>
          </p:cNvCxnSpPr>
          <p:nvPr/>
        </p:nvCxnSpPr>
        <p:spPr>
          <a:xfrm flipH="1">
            <a:off x="5580112" y="4437112"/>
            <a:ext cx="28803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6" name="Afbeelding 15">
            <a:extLst>
              <a:ext uri="{FF2B5EF4-FFF2-40B4-BE49-F238E27FC236}">
                <a16:creationId xmlns:a16="http://schemas.microsoft.com/office/drawing/2014/main" id="{0D968E39-EA51-2181-A13C-30291A3AA534}"/>
              </a:ext>
            </a:extLst>
          </p:cNvPr>
          <p:cNvPicPr>
            <a:picLocks noChangeAspect="1"/>
          </p:cNvPicPr>
          <p:nvPr/>
        </p:nvPicPr>
        <p:blipFill>
          <a:blip r:embed="rId5"/>
          <a:stretch>
            <a:fillRect/>
          </a:stretch>
        </p:blipFill>
        <p:spPr>
          <a:xfrm>
            <a:off x="5508664" y="2872549"/>
            <a:ext cx="142895" cy="104790"/>
          </a:xfrm>
          <a:prstGeom prst="rect">
            <a:avLst/>
          </a:prstGeom>
        </p:spPr>
      </p:pic>
      <p:pic>
        <p:nvPicPr>
          <p:cNvPr id="23" name="Afbeelding 22">
            <a:extLst>
              <a:ext uri="{FF2B5EF4-FFF2-40B4-BE49-F238E27FC236}">
                <a16:creationId xmlns:a16="http://schemas.microsoft.com/office/drawing/2014/main" id="{AE98A11C-99FA-FA3D-01AD-4393051B9153}"/>
              </a:ext>
            </a:extLst>
          </p:cNvPr>
          <p:cNvPicPr>
            <a:picLocks noChangeAspect="1"/>
          </p:cNvPicPr>
          <p:nvPr/>
        </p:nvPicPr>
        <p:blipFill>
          <a:blip r:embed="rId6"/>
          <a:stretch>
            <a:fillRect/>
          </a:stretch>
        </p:blipFill>
        <p:spPr>
          <a:xfrm>
            <a:off x="5976003" y="3491090"/>
            <a:ext cx="112584" cy="103924"/>
          </a:xfrm>
          <a:prstGeom prst="rect">
            <a:avLst/>
          </a:prstGeom>
        </p:spPr>
      </p:pic>
      <p:pic>
        <p:nvPicPr>
          <p:cNvPr id="25" name="Afbeelding 24">
            <a:extLst>
              <a:ext uri="{FF2B5EF4-FFF2-40B4-BE49-F238E27FC236}">
                <a16:creationId xmlns:a16="http://schemas.microsoft.com/office/drawing/2014/main" id="{1B00F0ED-1EB9-3E4D-C606-8D8722B8CA41}"/>
              </a:ext>
            </a:extLst>
          </p:cNvPr>
          <p:cNvPicPr>
            <a:picLocks noChangeAspect="1"/>
          </p:cNvPicPr>
          <p:nvPr/>
        </p:nvPicPr>
        <p:blipFill>
          <a:blip r:embed="rId7"/>
          <a:stretch>
            <a:fillRect/>
          </a:stretch>
        </p:blipFill>
        <p:spPr>
          <a:xfrm>
            <a:off x="5731095" y="4120525"/>
            <a:ext cx="95263" cy="133369"/>
          </a:xfrm>
          <a:prstGeom prst="rect">
            <a:avLst/>
          </a:prstGeom>
        </p:spPr>
      </p:pic>
    </p:spTree>
    <p:extLst>
      <p:ext uri="{BB962C8B-B14F-4D97-AF65-F5344CB8AC3E}">
        <p14:creationId xmlns:p14="http://schemas.microsoft.com/office/powerpoint/2010/main" val="2226069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fixed</a:t>
            </a:r>
            <a:r>
              <a:rPr lang="nl-NL" altLang="nl-NL" dirty="0"/>
              <a:t> </a:t>
            </a:r>
            <a:r>
              <a:rPr lang="nl-NL" altLang="nl-NL" dirty="0" err="1"/>
              <a:t>vs</a:t>
            </a:r>
            <a:r>
              <a:rPr lang="nl-NL" altLang="nl-NL" dirty="0"/>
              <a:t> random </a:t>
            </a:r>
            <a:r>
              <a:rPr lang="nl-NL" altLang="nl-NL" dirty="0" err="1"/>
              <a:t>effects</a:t>
            </a:r>
            <a:r>
              <a:rPr lang="nl-NL" altLang="nl-NL" dirty="0"/>
              <a:t> </a:t>
            </a:r>
            <a:r>
              <a:rPr lang="nl-NL" altLang="nl-NL" dirty="0" err="1"/>
              <a:t>models</a:t>
            </a:r>
            <a:endParaRPr lang="nl-NL" altLang="nl-NL" dirty="0"/>
          </a:p>
        </p:txBody>
      </p:sp>
      <p:pic>
        <p:nvPicPr>
          <p:cNvPr id="4" name="Afbeelding 3" descr="Afbeelding met tekst, schermopname, Lettertype, lijn&#10;&#10;Automatisch gegenereerde beschrijving">
            <a:extLst>
              <a:ext uri="{FF2B5EF4-FFF2-40B4-BE49-F238E27FC236}">
                <a16:creationId xmlns:a16="http://schemas.microsoft.com/office/drawing/2014/main" id="{B9FDF59A-C08A-32CB-AD09-1DF9976B98B2}"/>
              </a:ext>
            </a:extLst>
          </p:cNvPr>
          <p:cNvPicPr>
            <a:picLocks noChangeAspect="1"/>
          </p:cNvPicPr>
          <p:nvPr/>
        </p:nvPicPr>
        <p:blipFill>
          <a:blip r:embed="rId3"/>
          <a:stretch>
            <a:fillRect/>
          </a:stretch>
        </p:blipFill>
        <p:spPr>
          <a:xfrm>
            <a:off x="89240" y="2070461"/>
            <a:ext cx="8100392" cy="1621419"/>
          </a:xfrm>
          <a:prstGeom prst="rect">
            <a:avLst/>
          </a:prstGeom>
        </p:spPr>
      </p:pic>
      <p:pic>
        <p:nvPicPr>
          <p:cNvPr id="6" name="Afbeelding 5">
            <a:extLst>
              <a:ext uri="{FF2B5EF4-FFF2-40B4-BE49-F238E27FC236}">
                <a16:creationId xmlns:a16="http://schemas.microsoft.com/office/drawing/2014/main" id="{2768ED2E-9DCF-2AD1-C118-37E4B7490602}"/>
              </a:ext>
            </a:extLst>
          </p:cNvPr>
          <p:cNvPicPr>
            <a:picLocks noChangeAspect="1"/>
          </p:cNvPicPr>
          <p:nvPr/>
        </p:nvPicPr>
        <p:blipFill>
          <a:blip r:embed="rId4"/>
          <a:stretch>
            <a:fillRect/>
          </a:stretch>
        </p:blipFill>
        <p:spPr>
          <a:xfrm>
            <a:off x="102542" y="3691880"/>
            <a:ext cx="8097242" cy="754151"/>
          </a:xfrm>
          <a:prstGeom prst="rect">
            <a:avLst/>
          </a:prstGeom>
        </p:spPr>
      </p:pic>
      <p:pic>
        <p:nvPicPr>
          <p:cNvPr id="7" name="Tijdelijke aanduiding voor inhoud 4" descr="Afbeelding met tekst, schermopname, Lettertype, lijn&#10;&#10;Automatisch gegenereerde beschrijving">
            <a:extLst>
              <a:ext uri="{FF2B5EF4-FFF2-40B4-BE49-F238E27FC236}">
                <a16:creationId xmlns:a16="http://schemas.microsoft.com/office/drawing/2014/main" id="{40A12875-6E6C-14AC-481E-D05EA5EBC0E4}"/>
              </a:ext>
            </a:extLst>
          </p:cNvPr>
          <p:cNvPicPr>
            <a:picLocks noGrp="1" noChangeAspect="1"/>
          </p:cNvPicPr>
          <p:nvPr>
            <p:ph idx="1"/>
          </p:nvPr>
        </p:nvPicPr>
        <p:blipFill>
          <a:blip r:embed="rId5"/>
          <a:stretch>
            <a:fillRect/>
          </a:stretch>
        </p:blipFill>
        <p:spPr>
          <a:xfrm>
            <a:off x="89240" y="4310109"/>
            <a:ext cx="8229600" cy="2545798"/>
          </a:xfrm>
        </p:spPr>
      </p:pic>
      <p:sp>
        <p:nvSpPr>
          <p:cNvPr id="8" name="Rechthoek 7">
            <a:extLst>
              <a:ext uri="{FF2B5EF4-FFF2-40B4-BE49-F238E27FC236}">
                <a16:creationId xmlns:a16="http://schemas.microsoft.com/office/drawing/2014/main" id="{5418EEE3-DF13-654E-7EB1-2DA33A4177C3}"/>
              </a:ext>
            </a:extLst>
          </p:cNvPr>
          <p:cNvSpPr/>
          <p:nvPr/>
        </p:nvSpPr>
        <p:spPr>
          <a:xfrm>
            <a:off x="7164288" y="2881170"/>
            <a:ext cx="360040" cy="115782"/>
          </a:xfrm>
          <a:prstGeom prst="rect">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9" name="Rechthoek 8">
            <a:extLst>
              <a:ext uri="{FF2B5EF4-FFF2-40B4-BE49-F238E27FC236}">
                <a16:creationId xmlns:a16="http://schemas.microsoft.com/office/drawing/2014/main" id="{6D670D42-7523-8385-B911-84588DDBAACD}"/>
              </a:ext>
            </a:extLst>
          </p:cNvPr>
          <p:cNvSpPr/>
          <p:nvPr/>
        </p:nvSpPr>
        <p:spPr>
          <a:xfrm>
            <a:off x="7164288" y="5064259"/>
            <a:ext cx="504056" cy="113855"/>
          </a:xfrm>
          <a:prstGeom prst="rect">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881573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Why</a:t>
            </a:r>
            <a:r>
              <a:rPr lang="nl-NL" altLang="nl-NL" dirty="0"/>
              <a:t> pool?</a:t>
            </a:r>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396717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Why</a:t>
            </a:r>
            <a:r>
              <a:rPr lang="nl-NL" altLang="nl-NL" dirty="0"/>
              <a:t> pool?</a:t>
            </a:r>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lstStyle/>
          <a:p>
            <a:r>
              <a:rPr lang="nl-NL" dirty="0" err="1"/>
              <a:t>Increased</a:t>
            </a:r>
            <a:r>
              <a:rPr lang="nl-NL" dirty="0"/>
              <a:t> </a:t>
            </a:r>
            <a:r>
              <a:rPr lang="nl-NL" dirty="0" err="1"/>
              <a:t>precision</a:t>
            </a:r>
            <a:r>
              <a:rPr lang="nl-NL" dirty="0"/>
              <a:t> of </a:t>
            </a:r>
            <a:r>
              <a:rPr lang="nl-NL" dirty="0" err="1"/>
              <a:t>estimate</a:t>
            </a:r>
            <a:endParaRPr lang="nl-NL" dirty="0"/>
          </a:p>
          <a:p>
            <a:endParaRPr lang="nl-NL" dirty="0"/>
          </a:p>
          <a:p>
            <a:r>
              <a:rPr lang="nl-NL" dirty="0"/>
              <a:t>Summary of effect: </a:t>
            </a:r>
            <a:r>
              <a:rPr lang="nl-NL" dirty="0" err="1"/>
              <a:t>unequivocal</a:t>
            </a:r>
            <a:r>
              <a:rPr lang="nl-NL" dirty="0"/>
              <a:t> </a:t>
            </a:r>
            <a:r>
              <a:rPr lang="nl-NL" dirty="0" err="1"/>
              <a:t>answer</a:t>
            </a:r>
            <a:r>
              <a:rPr lang="nl-NL" dirty="0"/>
              <a:t> </a:t>
            </a:r>
            <a:r>
              <a:rPr lang="nl-NL" dirty="0" err="1"/>
              <a:t>to</a:t>
            </a:r>
            <a:r>
              <a:rPr lang="nl-NL" dirty="0"/>
              <a:t> research question</a:t>
            </a:r>
          </a:p>
          <a:p>
            <a:endParaRPr lang="nl-NL" dirty="0"/>
          </a:p>
          <a:p>
            <a:pPr lvl="1"/>
            <a:r>
              <a:rPr lang="nl-NL" dirty="0" err="1"/>
              <a:t>Which</a:t>
            </a:r>
            <a:r>
              <a:rPr lang="nl-NL" dirty="0"/>
              <a:t> research question?</a:t>
            </a:r>
          </a:p>
        </p:txBody>
      </p:sp>
    </p:spTree>
    <p:extLst>
      <p:ext uri="{BB962C8B-B14F-4D97-AF65-F5344CB8AC3E}">
        <p14:creationId xmlns:p14="http://schemas.microsoft.com/office/powerpoint/2010/main" val="24430128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a:t>Research </a:t>
            </a:r>
            <a:r>
              <a:rPr lang="nl-NL" altLang="nl-NL" dirty="0" err="1"/>
              <a:t>questions</a:t>
            </a:r>
            <a:r>
              <a:rPr lang="nl-NL" altLang="nl-NL" dirty="0"/>
              <a:t> </a:t>
            </a:r>
            <a:r>
              <a:rPr lang="nl-NL" altLang="nl-NL" dirty="0" err="1"/>
              <a:t>and</a:t>
            </a:r>
            <a:r>
              <a:rPr lang="nl-NL" altLang="nl-NL" dirty="0"/>
              <a:t> PICO</a:t>
            </a:r>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lstStyle/>
          <a:p>
            <a:pPr marL="0" indent="0">
              <a:buNone/>
            </a:pPr>
            <a:r>
              <a:rPr lang="en-US" i="1" dirty="0"/>
              <a:t>In summary, this review </a:t>
            </a:r>
            <a:r>
              <a:rPr lang="en-US" i="1" dirty="0" err="1"/>
              <a:t>synthesises</a:t>
            </a:r>
            <a:r>
              <a:rPr lang="en-US" i="1" dirty="0"/>
              <a:t> the latest evidence related to CBT for tinnitus, which will help inform decisions on whether CBT for tinnitus is effective at reducing the impact of tinnitus on quality of life.</a:t>
            </a:r>
          </a:p>
          <a:p>
            <a:pPr marL="0" indent="0">
              <a:buNone/>
            </a:pPr>
            <a:endParaRPr lang="en-US" i="1" dirty="0"/>
          </a:p>
          <a:p>
            <a:pPr marL="0" indent="0">
              <a:buNone/>
            </a:pPr>
            <a:r>
              <a:rPr lang="en-US" i="1" dirty="0"/>
              <a:t>P = 							C =</a:t>
            </a:r>
          </a:p>
          <a:p>
            <a:pPr marL="0" indent="0">
              <a:buNone/>
            </a:pPr>
            <a:r>
              <a:rPr lang="en-US" i="1" dirty="0"/>
              <a:t>I = 							O =</a:t>
            </a:r>
            <a:endParaRPr lang="nl-NL" i="1" dirty="0"/>
          </a:p>
        </p:txBody>
      </p:sp>
    </p:spTree>
    <p:extLst>
      <p:ext uri="{BB962C8B-B14F-4D97-AF65-F5344CB8AC3E}">
        <p14:creationId xmlns:p14="http://schemas.microsoft.com/office/powerpoint/2010/main" val="16679251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a:t>Research </a:t>
            </a:r>
            <a:r>
              <a:rPr lang="nl-NL" altLang="nl-NL" dirty="0" err="1"/>
              <a:t>questions</a:t>
            </a:r>
            <a:r>
              <a:rPr lang="nl-NL" altLang="nl-NL" dirty="0"/>
              <a:t> </a:t>
            </a:r>
            <a:r>
              <a:rPr lang="nl-NL" altLang="nl-NL" dirty="0" err="1"/>
              <a:t>and</a:t>
            </a:r>
            <a:r>
              <a:rPr lang="nl-NL" altLang="nl-NL" dirty="0"/>
              <a:t> PICO</a:t>
            </a:r>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lstStyle/>
          <a:p>
            <a:pPr marL="0" indent="0">
              <a:buNone/>
            </a:pPr>
            <a:r>
              <a:rPr lang="en-US" i="1" dirty="0"/>
              <a:t>In summary, this review </a:t>
            </a:r>
            <a:r>
              <a:rPr lang="en-US" i="1" dirty="0" err="1"/>
              <a:t>synthesises</a:t>
            </a:r>
            <a:r>
              <a:rPr lang="en-US" i="1" dirty="0"/>
              <a:t> the latest evidence related to CBT for tinnitus, which will help inform decisions on whether CBT for tinnitus is effective at reducing the impact of tinnitus on quality of life.</a:t>
            </a:r>
          </a:p>
          <a:p>
            <a:pPr marL="0" indent="0">
              <a:buNone/>
            </a:pPr>
            <a:endParaRPr lang="en-US" i="1" dirty="0"/>
          </a:p>
          <a:p>
            <a:pPr marL="0" indent="0">
              <a:buNone/>
            </a:pPr>
            <a:r>
              <a:rPr lang="en-US" i="1" dirty="0"/>
              <a:t>P = patients with T?	C = ?</a:t>
            </a:r>
          </a:p>
          <a:p>
            <a:pPr marL="0" indent="0">
              <a:buNone/>
            </a:pPr>
            <a:r>
              <a:rPr lang="en-US" i="1" dirty="0"/>
              <a:t>I = CBT						O = </a:t>
            </a:r>
            <a:r>
              <a:rPr lang="en-US" i="1" dirty="0" err="1"/>
              <a:t>Qol</a:t>
            </a:r>
            <a:r>
              <a:rPr lang="en-US" i="1" dirty="0"/>
              <a:t> </a:t>
            </a:r>
            <a:endParaRPr lang="nl-NL" i="1" dirty="0"/>
          </a:p>
        </p:txBody>
      </p:sp>
    </p:spTree>
    <p:extLst>
      <p:ext uri="{BB962C8B-B14F-4D97-AF65-F5344CB8AC3E}">
        <p14:creationId xmlns:p14="http://schemas.microsoft.com/office/powerpoint/2010/main" val="7330324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Patients</a:t>
            </a:r>
            <a:endParaRPr lang="nl-NL" altLang="nl-NL" dirty="0"/>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lstStyle/>
          <a:p>
            <a:pPr marL="0" indent="0">
              <a:buNone/>
            </a:pPr>
            <a:r>
              <a:rPr lang="en-US" i="1" dirty="0"/>
              <a:t>Participants were at least 18 years of age with tinnitus as the primary reason for seeking treatment. In the event that studies included an age range of participants below 18 years (e.g. 16 to 21 years), they were included if the mean age was 18 years or above.</a:t>
            </a:r>
            <a:endParaRPr lang="nl-NL" i="1" dirty="0"/>
          </a:p>
        </p:txBody>
      </p:sp>
    </p:spTree>
    <p:extLst>
      <p:ext uri="{BB962C8B-B14F-4D97-AF65-F5344CB8AC3E}">
        <p14:creationId xmlns:p14="http://schemas.microsoft.com/office/powerpoint/2010/main" val="29798443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Intervention</a:t>
            </a:r>
            <a:endParaRPr lang="nl-NL" altLang="nl-NL" dirty="0"/>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lstStyle/>
          <a:p>
            <a:pPr marL="0" indent="0">
              <a:buNone/>
            </a:pPr>
            <a:r>
              <a:rPr lang="en-US" i="1" dirty="0"/>
              <a:t>The primary intervention of interest was CBT. For the purposes of this review we included studies that also described CBT interventions that apparently only used cognitive or </a:t>
            </a:r>
            <a:r>
              <a:rPr lang="en-US" i="1" dirty="0" err="1"/>
              <a:t>behavioural</a:t>
            </a:r>
            <a:r>
              <a:rPr lang="en-US" i="1" dirty="0"/>
              <a:t> elements. Interventions such as acceptance and commitment therapy (ACT) and mindfulness were also included but simply considered as types of CBT.</a:t>
            </a:r>
            <a:endParaRPr lang="nl-NL" i="1" dirty="0"/>
          </a:p>
        </p:txBody>
      </p:sp>
    </p:spTree>
    <p:extLst>
      <p:ext uri="{BB962C8B-B14F-4D97-AF65-F5344CB8AC3E}">
        <p14:creationId xmlns:p14="http://schemas.microsoft.com/office/powerpoint/2010/main" val="4231356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endParaRPr lang="nl-NL" altLang="nl-NL" dirty="0"/>
          </a:p>
        </p:txBody>
      </p:sp>
      <p:pic>
        <p:nvPicPr>
          <p:cNvPr id="4" name="Tijdelijke aanduiding voor inhoud 3" descr="Afbeelding met tekst, schermopname, Website&#10;&#10;Automatisch gegenereerde beschrijving">
            <a:extLst>
              <a:ext uri="{FF2B5EF4-FFF2-40B4-BE49-F238E27FC236}">
                <a16:creationId xmlns:a16="http://schemas.microsoft.com/office/drawing/2014/main" id="{B5B6B68D-8FAC-95BB-5368-1464E0CC14D2}"/>
              </a:ext>
            </a:extLst>
          </p:cNvPr>
          <p:cNvPicPr>
            <a:picLocks noGrp="1" noChangeAspect="1"/>
          </p:cNvPicPr>
          <p:nvPr>
            <p:ph idx="1"/>
          </p:nvPr>
        </p:nvPicPr>
        <p:blipFill>
          <a:blip r:embed="rId3"/>
          <a:stretch>
            <a:fillRect/>
          </a:stretch>
        </p:blipFill>
        <p:spPr>
          <a:xfrm>
            <a:off x="1547664" y="908720"/>
            <a:ext cx="4536504" cy="5960521"/>
          </a:xfrm>
        </p:spPr>
      </p:pic>
    </p:spTree>
    <p:extLst>
      <p:ext uri="{BB962C8B-B14F-4D97-AF65-F5344CB8AC3E}">
        <p14:creationId xmlns:p14="http://schemas.microsoft.com/office/powerpoint/2010/main" val="1585304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Comparisons</a:t>
            </a:r>
            <a:endParaRPr lang="nl-NL" altLang="nl-NL" dirty="0"/>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normAutofit fontScale="92500" lnSpcReduction="10000"/>
          </a:bodyPr>
          <a:lstStyle/>
          <a:p>
            <a:pPr marL="0" indent="0">
              <a:buNone/>
            </a:pPr>
            <a:r>
              <a:rPr lang="en-US" i="1" dirty="0"/>
              <a:t>We stratified studies into four comparisons: </a:t>
            </a:r>
          </a:p>
          <a:p>
            <a:pPr lvl="1"/>
            <a:r>
              <a:rPr lang="en-US" i="1" dirty="0"/>
              <a:t>CBT versus no intervention/waiting list control; </a:t>
            </a:r>
          </a:p>
          <a:p>
            <a:pPr lvl="1"/>
            <a:r>
              <a:rPr lang="en-US" i="1" dirty="0"/>
              <a:t>CBT versus usual audiological care (tinnitus education and rehabilitation for hearing loss);</a:t>
            </a:r>
          </a:p>
          <a:p>
            <a:pPr lvl="1"/>
            <a:r>
              <a:rPr lang="en-US" i="1" dirty="0"/>
              <a:t>CBT versus TRT (directive counselling and the use of bilateral sound generators as per TRT protocol);</a:t>
            </a:r>
          </a:p>
          <a:p>
            <a:pPr lvl="1"/>
            <a:r>
              <a:rPr lang="en-US" i="1" dirty="0"/>
              <a:t>CBT versus other experimental control (pooled if using the same experimental control).Other experimental controls may include transcranial magnetic stimulation, electrical or electromagnetic stimulation therapy and bio- neuro-feedback.</a:t>
            </a:r>
            <a:endParaRPr lang="nl-NL" i="1" dirty="0"/>
          </a:p>
        </p:txBody>
      </p:sp>
    </p:spTree>
    <p:extLst>
      <p:ext uri="{BB962C8B-B14F-4D97-AF65-F5344CB8AC3E}">
        <p14:creationId xmlns:p14="http://schemas.microsoft.com/office/powerpoint/2010/main" val="24617923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Outcome</a:t>
            </a:r>
            <a:r>
              <a:rPr lang="nl-NL" altLang="nl-NL" dirty="0"/>
              <a:t>(s)</a:t>
            </a:r>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normAutofit fontScale="92500" lnSpcReduction="10000"/>
          </a:bodyPr>
          <a:lstStyle/>
          <a:p>
            <a:pPr marL="0" indent="0">
              <a:buNone/>
            </a:pPr>
            <a:r>
              <a:rPr lang="en-US" dirty="0"/>
              <a:t>Primary outcomes: </a:t>
            </a:r>
          </a:p>
          <a:p>
            <a:pPr lvl="1"/>
            <a:r>
              <a:rPr lang="en-US" i="1" dirty="0"/>
              <a:t>Impact of tinnitus on quality of life as measured by validated tinnitus-specific multi-item questionnaires identified in a systematic review of outcome instruments used in studies of interventions for tinnitus (Hall 2016).</a:t>
            </a:r>
          </a:p>
          <a:p>
            <a:r>
              <a:rPr lang="en-US" dirty="0"/>
              <a:t>Secondary outcomes:</a:t>
            </a:r>
          </a:p>
          <a:p>
            <a:pPr lvl="1"/>
            <a:r>
              <a:rPr lang="nl-NL" i="1" dirty="0" err="1"/>
              <a:t>Generalised</a:t>
            </a:r>
            <a:r>
              <a:rPr lang="nl-NL" i="1" dirty="0"/>
              <a:t> </a:t>
            </a:r>
            <a:r>
              <a:rPr lang="nl-NL" i="1" dirty="0" err="1"/>
              <a:t>depression</a:t>
            </a:r>
            <a:r>
              <a:rPr lang="en-US" i="1" dirty="0"/>
              <a:t>; </a:t>
            </a:r>
            <a:r>
              <a:rPr lang="nl-NL" i="1" dirty="0" err="1"/>
              <a:t>Generalised</a:t>
            </a:r>
            <a:r>
              <a:rPr lang="nl-NL" i="1" dirty="0"/>
              <a:t> </a:t>
            </a:r>
            <a:r>
              <a:rPr lang="nl-NL" i="1" dirty="0" err="1"/>
              <a:t>anxiety</a:t>
            </a:r>
            <a:r>
              <a:rPr lang="en-US" i="1" dirty="0"/>
              <a:t>; </a:t>
            </a:r>
            <a:r>
              <a:rPr lang="nl-NL" i="1" dirty="0"/>
              <a:t>Health-</a:t>
            </a:r>
            <a:r>
              <a:rPr lang="nl-NL" i="1" dirty="0" err="1"/>
              <a:t>related</a:t>
            </a:r>
            <a:r>
              <a:rPr lang="nl-NL" i="1" dirty="0"/>
              <a:t> </a:t>
            </a:r>
            <a:r>
              <a:rPr lang="nl-NL" i="1" dirty="0" err="1"/>
              <a:t>quality</a:t>
            </a:r>
            <a:r>
              <a:rPr lang="en-US" i="1" dirty="0"/>
              <a:t>; Negatively biased interpretations of tinnitus; Other adverse effects: acute emotional discomfort</a:t>
            </a:r>
          </a:p>
          <a:p>
            <a:pPr lvl="1"/>
            <a:endParaRPr lang="nl-NL" i="1" dirty="0"/>
          </a:p>
        </p:txBody>
      </p:sp>
    </p:spTree>
    <p:extLst>
      <p:ext uri="{BB962C8B-B14F-4D97-AF65-F5344CB8AC3E}">
        <p14:creationId xmlns:p14="http://schemas.microsoft.com/office/powerpoint/2010/main" val="749949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Dealing</a:t>
            </a:r>
            <a:r>
              <a:rPr lang="nl-NL" altLang="nl-NL" dirty="0"/>
              <a:t> </a:t>
            </a:r>
            <a:r>
              <a:rPr lang="nl-NL" altLang="nl-NL" dirty="0" err="1"/>
              <a:t>with</a:t>
            </a:r>
            <a:r>
              <a:rPr lang="nl-NL" altLang="nl-NL" dirty="0"/>
              <a:t> </a:t>
            </a:r>
            <a:r>
              <a:rPr lang="nl-NL" altLang="nl-NL" dirty="0" err="1"/>
              <a:t>heterogeneity</a:t>
            </a:r>
            <a:endParaRPr lang="nl-NL" altLang="nl-NL" dirty="0"/>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normAutofit/>
          </a:bodyPr>
          <a:lstStyle/>
          <a:p>
            <a:pPr marL="0" indent="0">
              <a:buNone/>
            </a:pPr>
            <a:r>
              <a:rPr lang="en-US" sz="2000" i="1" dirty="0"/>
              <a:t>The primary intervention of interest was CBT. For the purposes of this review we included studies that also described CBT interventions that apparently only used cognitive or </a:t>
            </a:r>
            <a:r>
              <a:rPr lang="en-US" sz="2000" i="1" dirty="0" err="1"/>
              <a:t>behavioural</a:t>
            </a:r>
            <a:r>
              <a:rPr lang="en-US" sz="2000" i="1" dirty="0"/>
              <a:t> elements. Interventions such as acceptance and commitment therapy (ACT) and mindfulness were also included but simply considered as types of CBT.</a:t>
            </a:r>
            <a:endParaRPr lang="nl-NL" sz="2000" i="1" dirty="0"/>
          </a:p>
          <a:p>
            <a:r>
              <a:rPr lang="nl-NL" i="1" dirty="0"/>
              <a:t>Does CTB as </a:t>
            </a:r>
            <a:r>
              <a:rPr lang="nl-NL" i="1" dirty="0" err="1"/>
              <a:t>defined</a:t>
            </a:r>
            <a:r>
              <a:rPr lang="nl-NL" i="1" dirty="0"/>
              <a:t> </a:t>
            </a:r>
            <a:r>
              <a:rPr lang="nl-NL" i="1" dirty="0" err="1"/>
              <a:t>above</a:t>
            </a:r>
            <a:r>
              <a:rPr lang="nl-NL" i="1" dirty="0"/>
              <a:t>, </a:t>
            </a:r>
            <a:r>
              <a:rPr lang="nl-NL" i="1" dirty="0" err="1"/>
              <a:t>exert</a:t>
            </a:r>
            <a:r>
              <a:rPr lang="nl-NL" i="1" dirty="0"/>
              <a:t> </a:t>
            </a:r>
            <a:r>
              <a:rPr lang="nl-NL" i="1" dirty="0" err="1"/>
              <a:t>one</a:t>
            </a:r>
            <a:r>
              <a:rPr lang="nl-NL" i="1" dirty="0"/>
              <a:t> </a:t>
            </a:r>
            <a:r>
              <a:rPr lang="nl-NL" i="1" dirty="0" err="1"/>
              <a:t>typical</a:t>
            </a:r>
            <a:r>
              <a:rPr lang="nl-NL" i="1" dirty="0"/>
              <a:t> effect, or do </a:t>
            </a:r>
            <a:r>
              <a:rPr lang="nl-NL" i="1" dirty="0" err="1"/>
              <a:t>comprehensice</a:t>
            </a:r>
            <a:r>
              <a:rPr lang="nl-NL" i="1" dirty="0"/>
              <a:t> CTB </a:t>
            </a:r>
            <a:r>
              <a:rPr lang="nl-NL" i="1" dirty="0" err="1"/>
              <a:t>and</a:t>
            </a:r>
            <a:r>
              <a:rPr lang="nl-NL" i="1" dirty="0"/>
              <a:t> e.g. ACT have different </a:t>
            </a:r>
            <a:r>
              <a:rPr lang="nl-NL" i="1" dirty="0" err="1"/>
              <a:t>effects</a:t>
            </a:r>
            <a:r>
              <a:rPr lang="nl-NL" i="1" dirty="0"/>
              <a:t> on </a:t>
            </a:r>
            <a:r>
              <a:rPr lang="nl-NL" i="1" dirty="0" err="1"/>
              <a:t>qol</a:t>
            </a:r>
            <a:r>
              <a:rPr lang="nl-NL" i="1" dirty="0"/>
              <a:t>?</a:t>
            </a:r>
          </a:p>
          <a:p>
            <a:endParaRPr lang="nl-NL" i="1" dirty="0"/>
          </a:p>
          <a:p>
            <a:r>
              <a:rPr lang="nl-NL" i="1" dirty="0" err="1"/>
              <a:t>Epidemiological</a:t>
            </a:r>
            <a:r>
              <a:rPr lang="nl-NL" i="1" dirty="0"/>
              <a:t> concept at </a:t>
            </a:r>
            <a:r>
              <a:rPr lang="nl-NL" i="1" dirty="0" err="1"/>
              <a:t>stake</a:t>
            </a:r>
            <a:r>
              <a:rPr lang="nl-NL" i="1" dirty="0"/>
              <a:t> here = …?</a:t>
            </a:r>
          </a:p>
        </p:txBody>
      </p:sp>
    </p:spTree>
    <p:extLst>
      <p:ext uri="{BB962C8B-B14F-4D97-AF65-F5344CB8AC3E}">
        <p14:creationId xmlns:p14="http://schemas.microsoft.com/office/powerpoint/2010/main" val="7667790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Dealing</a:t>
            </a:r>
            <a:r>
              <a:rPr lang="nl-NL" altLang="nl-NL" dirty="0"/>
              <a:t> </a:t>
            </a:r>
            <a:r>
              <a:rPr lang="nl-NL" altLang="nl-NL" dirty="0" err="1"/>
              <a:t>with</a:t>
            </a:r>
            <a:r>
              <a:rPr lang="nl-NL" altLang="nl-NL" dirty="0"/>
              <a:t> </a:t>
            </a:r>
            <a:r>
              <a:rPr lang="nl-NL" altLang="nl-NL" dirty="0" err="1"/>
              <a:t>heterogeneity</a:t>
            </a:r>
            <a:endParaRPr lang="nl-NL" altLang="nl-NL" dirty="0"/>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normAutofit/>
          </a:bodyPr>
          <a:lstStyle/>
          <a:p>
            <a:pPr marL="0" indent="0">
              <a:buNone/>
            </a:pPr>
            <a:r>
              <a:rPr lang="en-US" sz="2000" i="1" dirty="0"/>
              <a:t>The primary intervention of interest was CBT. For the purposes of this review we included studies that also described CBT interventions that apparently only used cognitive or </a:t>
            </a:r>
            <a:r>
              <a:rPr lang="en-US" sz="2000" i="1" dirty="0" err="1"/>
              <a:t>behavioural</a:t>
            </a:r>
            <a:r>
              <a:rPr lang="en-US" sz="2000" i="1" dirty="0"/>
              <a:t> elements. Interventions such as acceptance and commitment therapy (ACT) and mindfulness were also included but simply considered as types of CBT.</a:t>
            </a:r>
            <a:endParaRPr lang="nl-NL" sz="2000" i="1" dirty="0"/>
          </a:p>
          <a:p>
            <a:r>
              <a:rPr lang="nl-NL" i="1" dirty="0"/>
              <a:t>Does CTB as </a:t>
            </a:r>
            <a:r>
              <a:rPr lang="nl-NL" i="1" dirty="0" err="1"/>
              <a:t>defined</a:t>
            </a:r>
            <a:r>
              <a:rPr lang="nl-NL" i="1" dirty="0"/>
              <a:t> </a:t>
            </a:r>
            <a:r>
              <a:rPr lang="nl-NL" i="1" dirty="0" err="1"/>
              <a:t>above</a:t>
            </a:r>
            <a:r>
              <a:rPr lang="nl-NL" i="1" dirty="0"/>
              <a:t>, </a:t>
            </a:r>
            <a:r>
              <a:rPr lang="nl-NL" i="1" dirty="0" err="1"/>
              <a:t>exert</a:t>
            </a:r>
            <a:r>
              <a:rPr lang="nl-NL" i="1" dirty="0"/>
              <a:t> </a:t>
            </a:r>
            <a:r>
              <a:rPr lang="nl-NL" i="1" dirty="0" err="1"/>
              <a:t>one</a:t>
            </a:r>
            <a:r>
              <a:rPr lang="nl-NL" i="1" dirty="0"/>
              <a:t> </a:t>
            </a:r>
            <a:r>
              <a:rPr lang="nl-NL" i="1" dirty="0" err="1"/>
              <a:t>typical</a:t>
            </a:r>
            <a:r>
              <a:rPr lang="nl-NL" i="1" dirty="0"/>
              <a:t> effect, or do </a:t>
            </a:r>
            <a:r>
              <a:rPr lang="nl-NL" i="1" dirty="0" err="1"/>
              <a:t>comprehensive</a:t>
            </a:r>
            <a:r>
              <a:rPr lang="nl-NL" i="1" dirty="0"/>
              <a:t> CTB </a:t>
            </a:r>
            <a:r>
              <a:rPr lang="nl-NL" i="1" dirty="0" err="1"/>
              <a:t>and</a:t>
            </a:r>
            <a:r>
              <a:rPr lang="nl-NL" i="1" dirty="0"/>
              <a:t> e.g. ACT have different </a:t>
            </a:r>
            <a:r>
              <a:rPr lang="nl-NL" i="1" dirty="0" err="1"/>
              <a:t>effects</a:t>
            </a:r>
            <a:r>
              <a:rPr lang="nl-NL" i="1" dirty="0"/>
              <a:t> on </a:t>
            </a:r>
            <a:r>
              <a:rPr lang="nl-NL" i="1" dirty="0" err="1"/>
              <a:t>qol</a:t>
            </a:r>
            <a:r>
              <a:rPr lang="nl-NL" i="1" dirty="0"/>
              <a:t>?</a:t>
            </a:r>
          </a:p>
          <a:p>
            <a:endParaRPr lang="nl-NL" i="1" dirty="0"/>
          </a:p>
          <a:p>
            <a:r>
              <a:rPr lang="nl-NL" i="1" dirty="0" err="1"/>
              <a:t>Epidemiological</a:t>
            </a:r>
            <a:r>
              <a:rPr lang="nl-NL" i="1" dirty="0"/>
              <a:t> concept at </a:t>
            </a:r>
            <a:r>
              <a:rPr lang="nl-NL" i="1" dirty="0" err="1"/>
              <a:t>stake</a:t>
            </a:r>
            <a:r>
              <a:rPr lang="nl-NL" i="1" dirty="0"/>
              <a:t> here = …?</a:t>
            </a:r>
          </a:p>
        </p:txBody>
      </p:sp>
    </p:spTree>
    <p:extLst>
      <p:ext uri="{BB962C8B-B14F-4D97-AF65-F5344CB8AC3E}">
        <p14:creationId xmlns:p14="http://schemas.microsoft.com/office/powerpoint/2010/main" val="19582458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19B35D-CAC5-DDBF-5590-77D1133B35C5}"/>
              </a:ext>
            </a:extLst>
          </p:cNvPr>
          <p:cNvSpPr>
            <a:spLocks noGrp="1"/>
          </p:cNvSpPr>
          <p:nvPr>
            <p:ph type="title"/>
          </p:nvPr>
        </p:nvSpPr>
        <p:spPr/>
        <p:txBody>
          <a:bodyPr>
            <a:normAutofit fontScale="90000"/>
          </a:bodyPr>
          <a:lstStyle/>
          <a:p>
            <a:r>
              <a:rPr lang="nl-NL" dirty="0"/>
              <a:t>Handling </a:t>
            </a:r>
            <a:r>
              <a:rPr lang="nl-NL" dirty="0" err="1"/>
              <a:t>heterogeneity</a:t>
            </a:r>
            <a:r>
              <a:rPr lang="nl-NL" dirty="0"/>
              <a:t> in meta-analysis</a:t>
            </a:r>
          </a:p>
        </p:txBody>
      </p:sp>
      <mc:AlternateContent xmlns:mc="http://schemas.openxmlformats.org/markup-compatibility/2006" xmlns:a14="http://schemas.microsoft.com/office/drawing/2010/main">
        <mc:Choice Requires="a14">
          <p:sp>
            <p:nvSpPr>
              <p:cNvPr id="3" name="Tijdelijke aanduiding voor inhoud 2">
                <a:extLst>
                  <a:ext uri="{FF2B5EF4-FFF2-40B4-BE49-F238E27FC236}">
                    <a16:creationId xmlns:a16="http://schemas.microsoft.com/office/drawing/2014/main" id="{633B0885-1BC0-C2FB-9BAC-86ADE8926804}"/>
                  </a:ext>
                </a:extLst>
              </p:cNvPr>
              <p:cNvSpPr>
                <a:spLocks noGrp="1"/>
              </p:cNvSpPr>
              <p:nvPr>
                <p:ph idx="1"/>
              </p:nvPr>
            </p:nvSpPr>
            <p:spPr/>
            <p:txBody>
              <a:bodyPr/>
              <a:lstStyle/>
              <a:p>
                <a:r>
                  <a:rPr lang="nl-NL" dirty="0"/>
                  <a:t>Sub </a:t>
                </a:r>
                <a:r>
                  <a:rPr lang="nl-NL" dirty="0" err="1"/>
                  <a:t>group</a:t>
                </a:r>
                <a:r>
                  <a:rPr lang="nl-NL" dirty="0"/>
                  <a:t> analysis</a:t>
                </a:r>
              </a:p>
              <a:p>
                <a:endParaRPr lang="nl-NL" dirty="0"/>
              </a:p>
              <a:p>
                <a:r>
                  <a:rPr lang="nl-NL" dirty="0"/>
                  <a:t>Meta-</a:t>
                </a:r>
                <a:r>
                  <a:rPr lang="nl-NL" dirty="0" err="1"/>
                  <a:t>regression</a:t>
                </a:r>
                <a:r>
                  <a:rPr lang="nl-NL" dirty="0"/>
                  <a:t>:</a:t>
                </a:r>
              </a:p>
              <a:p>
                <a:pPr lvl="1"/>
                <a14:m>
                  <m:oMath xmlns:m="http://schemas.openxmlformats.org/officeDocument/2006/math">
                    <m:sSub>
                      <m:sSubPr>
                        <m:ctrlPr>
                          <a:rPr lang="nl-NL" b="0" i="1" smtClean="0">
                            <a:latin typeface="Cambria Math" panose="02040503050406030204" pitchFamily="18" charset="0"/>
                          </a:rPr>
                        </m:ctrlPr>
                      </m:sSubPr>
                      <m:e>
                        <m:r>
                          <a:rPr lang="nl-NL" b="0" i="1" smtClean="0">
                            <a:latin typeface="Cambria Math" panose="02040503050406030204" pitchFamily="18" charset="0"/>
                          </a:rPr>
                          <m:t>𝐸</m:t>
                        </m:r>
                      </m:e>
                      <m:sub>
                        <m:r>
                          <a:rPr lang="nl-NL" b="0" i="1" smtClean="0">
                            <a:latin typeface="Cambria Math" panose="02040503050406030204" pitchFamily="18" charset="0"/>
                          </a:rPr>
                          <m:t>𝑖</m:t>
                        </m:r>
                      </m:sub>
                    </m:sSub>
                    <m:r>
                      <a:rPr lang="nl-NL" b="0" i="0" smtClean="0">
                        <a:latin typeface="Cambria Math" panose="02040503050406030204" pitchFamily="18" charset="0"/>
                      </a:rPr>
                      <m:t>=</m:t>
                    </m:r>
                    <m:sSub>
                      <m:sSubPr>
                        <m:ctrlPr>
                          <a:rPr lang="nl-NL" b="0" i="1" smtClean="0">
                            <a:latin typeface="Cambria Math" panose="02040503050406030204" pitchFamily="18" charset="0"/>
                          </a:rPr>
                        </m:ctrlPr>
                      </m:sSubPr>
                      <m:e>
                        <m:r>
                          <a:rPr lang="nl-NL" b="0" i="1" smtClean="0">
                            <a:latin typeface="Cambria Math" panose="02040503050406030204" pitchFamily="18" charset="0"/>
                            <a:ea typeface="Cambria Math" panose="02040503050406030204" pitchFamily="18" charset="0"/>
                          </a:rPr>
                          <m:t>𝛽</m:t>
                        </m:r>
                      </m:e>
                      <m:sub>
                        <m:r>
                          <a:rPr lang="nl-NL" b="0" i="1" smtClean="0">
                            <a:latin typeface="Cambria Math" panose="02040503050406030204" pitchFamily="18" charset="0"/>
                          </a:rPr>
                          <m:t>0</m:t>
                        </m:r>
                      </m:sub>
                    </m:sSub>
                    <m:r>
                      <a:rPr lang="nl-NL" b="0" i="1" smtClean="0">
                        <a:latin typeface="Cambria Math" panose="02040503050406030204" pitchFamily="18" charset="0"/>
                      </a:rPr>
                      <m:t>+</m:t>
                    </m:r>
                    <m:sSub>
                      <m:sSubPr>
                        <m:ctrlPr>
                          <a:rPr lang="nl-NL" b="0" i="1" smtClean="0">
                            <a:latin typeface="Cambria Math" panose="02040503050406030204" pitchFamily="18" charset="0"/>
                          </a:rPr>
                        </m:ctrlPr>
                      </m:sSubPr>
                      <m:e>
                        <m:r>
                          <a:rPr lang="nl-NL" i="1">
                            <a:latin typeface="Cambria Math" panose="02040503050406030204" pitchFamily="18" charset="0"/>
                            <a:ea typeface="Cambria Math" panose="02040503050406030204" pitchFamily="18" charset="0"/>
                          </a:rPr>
                          <m:t>𝛽</m:t>
                        </m:r>
                      </m:e>
                      <m:sub>
                        <m:r>
                          <a:rPr lang="nl-NL" b="0" i="1" smtClean="0">
                            <a:latin typeface="Cambria Math" panose="02040503050406030204" pitchFamily="18" charset="0"/>
                          </a:rPr>
                          <m:t>1</m:t>
                        </m:r>
                      </m:sub>
                    </m:sSub>
                    <m:r>
                      <a:rPr lang="nl-NL" b="0" i="1" smtClean="0">
                        <a:latin typeface="Cambria Math" panose="02040503050406030204" pitchFamily="18" charset="0"/>
                      </a:rPr>
                      <m:t>∗</m:t>
                    </m:r>
                    <m:sSub>
                      <m:sSubPr>
                        <m:ctrlPr>
                          <a:rPr lang="nl-NL" i="1">
                            <a:latin typeface="Cambria Math" panose="02040503050406030204" pitchFamily="18" charset="0"/>
                          </a:rPr>
                        </m:ctrlPr>
                      </m:sSubPr>
                      <m:e>
                        <m:r>
                          <a:rPr lang="nl-NL" b="0" i="1" smtClean="0">
                            <a:latin typeface="Cambria Math" panose="02040503050406030204" pitchFamily="18" charset="0"/>
                          </a:rPr>
                          <m:t>𝑐𝑚</m:t>
                        </m:r>
                      </m:e>
                      <m:sub>
                        <m:r>
                          <a:rPr lang="nl-NL" i="1">
                            <a:latin typeface="Cambria Math" panose="02040503050406030204" pitchFamily="18" charset="0"/>
                          </a:rPr>
                          <m:t>1</m:t>
                        </m:r>
                      </m:sub>
                    </m:sSub>
                    <m:r>
                      <a:rPr lang="nl-NL" b="0" i="1" smtClean="0">
                        <a:latin typeface="Cambria Math" panose="02040503050406030204" pitchFamily="18" charset="0"/>
                      </a:rPr>
                      <m:t>+</m:t>
                    </m:r>
                  </m:oMath>
                </a14:m>
                <a:r>
                  <a:rPr lang="nl-NL" dirty="0"/>
                  <a:t> </a:t>
                </a:r>
                <a14:m>
                  <m:oMath xmlns:m="http://schemas.openxmlformats.org/officeDocument/2006/math">
                    <m:sSub>
                      <m:sSubPr>
                        <m:ctrlPr>
                          <a:rPr lang="nl-NL" i="1">
                            <a:latin typeface="Cambria Math" panose="02040503050406030204" pitchFamily="18" charset="0"/>
                          </a:rPr>
                        </m:ctrlPr>
                      </m:sSubPr>
                      <m:e>
                        <m:r>
                          <a:rPr lang="nl-NL" i="1">
                            <a:latin typeface="Cambria Math" panose="02040503050406030204" pitchFamily="18" charset="0"/>
                            <a:ea typeface="Cambria Math" panose="02040503050406030204" pitchFamily="18" charset="0"/>
                          </a:rPr>
                          <m:t>𝛽</m:t>
                        </m:r>
                      </m:e>
                      <m:sub>
                        <m:r>
                          <a:rPr lang="nl-NL" b="0" i="1" smtClean="0">
                            <a:latin typeface="Cambria Math" panose="02040503050406030204" pitchFamily="18" charset="0"/>
                            <a:ea typeface="Cambria Math" panose="02040503050406030204" pitchFamily="18" charset="0"/>
                          </a:rPr>
                          <m:t>2</m:t>
                        </m:r>
                      </m:sub>
                    </m:sSub>
                    <m:r>
                      <a:rPr lang="nl-NL" i="1">
                        <a:latin typeface="Cambria Math" panose="02040503050406030204" pitchFamily="18" charset="0"/>
                      </a:rPr>
                      <m:t>∗</m:t>
                    </m:r>
                    <m:sSub>
                      <m:sSubPr>
                        <m:ctrlPr>
                          <a:rPr lang="nl-NL" i="1">
                            <a:latin typeface="Cambria Math" panose="02040503050406030204" pitchFamily="18" charset="0"/>
                          </a:rPr>
                        </m:ctrlPr>
                      </m:sSubPr>
                      <m:e>
                        <m:r>
                          <a:rPr lang="nl-NL" i="1">
                            <a:latin typeface="Cambria Math" panose="02040503050406030204" pitchFamily="18" charset="0"/>
                          </a:rPr>
                          <m:t>𝑐𝑚</m:t>
                        </m:r>
                      </m:e>
                      <m:sub>
                        <m:r>
                          <a:rPr lang="nl-NL" b="0" i="1" smtClean="0">
                            <a:latin typeface="Cambria Math" panose="02040503050406030204" pitchFamily="18" charset="0"/>
                          </a:rPr>
                          <m:t>2</m:t>
                        </m:r>
                      </m:sub>
                    </m:sSub>
                  </m:oMath>
                </a14:m>
                <a:r>
                  <a:rPr lang="nl-NL" dirty="0"/>
                  <a:t>+ </a:t>
                </a:r>
                <a14:m>
                  <m:oMath xmlns:m="http://schemas.openxmlformats.org/officeDocument/2006/math">
                    <m:sSub>
                      <m:sSubPr>
                        <m:ctrlPr>
                          <a:rPr lang="nl-NL" i="1">
                            <a:latin typeface="Cambria Math" panose="02040503050406030204" pitchFamily="18" charset="0"/>
                          </a:rPr>
                        </m:ctrlPr>
                      </m:sSubPr>
                      <m:e>
                        <m:r>
                          <a:rPr lang="nl-NL" i="1">
                            <a:latin typeface="Cambria Math" panose="02040503050406030204" pitchFamily="18" charset="0"/>
                            <a:ea typeface="Cambria Math" panose="02040503050406030204" pitchFamily="18" charset="0"/>
                          </a:rPr>
                          <m:t>𝛽</m:t>
                        </m:r>
                      </m:e>
                      <m:sub>
                        <m:r>
                          <a:rPr lang="nl-NL" b="0" i="1" smtClean="0">
                            <a:latin typeface="Cambria Math" panose="02040503050406030204" pitchFamily="18" charset="0"/>
                            <a:ea typeface="Cambria Math" panose="02040503050406030204" pitchFamily="18" charset="0"/>
                          </a:rPr>
                          <m:t>𝑛</m:t>
                        </m:r>
                      </m:sub>
                    </m:sSub>
                    <m:r>
                      <a:rPr lang="nl-NL" i="1">
                        <a:latin typeface="Cambria Math" panose="02040503050406030204" pitchFamily="18" charset="0"/>
                      </a:rPr>
                      <m:t>∗</m:t>
                    </m:r>
                    <m:sSub>
                      <m:sSubPr>
                        <m:ctrlPr>
                          <a:rPr lang="nl-NL" i="1">
                            <a:latin typeface="Cambria Math" panose="02040503050406030204" pitchFamily="18" charset="0"/>
                          </a:rPr>
                        </m:ctrlPr>
                      </m:sSubPr>
                      <m:e>
                        <m:r>
                          <a:rPr lang="nl-NL" i="1">
                            <a:latin typeface="Cambria Math" panose="02040503050406030204" pitchFamily="18" charset="0"/>
                          </a:rPr>
                          <m:t>𝑐𝑚</m:t>
                        </m:r>
                      </m:e>
                      <m:sub>
                        <m:r>
                          <a:rPr lang="nl-NL" b="0" i="1" smtClean="0">
                            <a:latin typeface="Cambria Math" panose="02040503050406030204" pitchFamily="18" charset="0"/>
                          </a:rPr>
                          <m:t>𝑛</m:t>
                        </m:r>
                      </m:sub>
                    </m:sSub>
                    <m:r>
                      <a:rPr lang="nl-NL" b="0" i="0" smtClean="0">
                        <a:latin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𝜀</m:t>
                    </m:r>
                  </m:oMath>
                </a14:m>
                <a:endParaRPr lang="nl-NL" dirty="0"/>
              </a:p>
              <a:p>
                <a:pPr lvl="2"/>
                <a:r>
                  <a:rPr lang="nl-NL" dirty="0"/>
                  <a:t>cm = ‘</a:t>
                </a:r>
                <a:r>
                  <a:rPr lang="nl-NL" dirty="0" err="1"/>
                  <a:t>clinical</a:t>
                </a:r>
                <a:r>
                  <a:rPr lang="nl-NL" dirty="0"/>
                  <a:t> </a:t>
                </a:r>
                <a:r>
                  <a:rPr lang="nl-NL" dirty="0" err="1"/>
                  <a:t>modifier</a:t>
                </a:r>
                <a:r>
                  <a:rPr lang="nl-NL" dirty="0"/>
                  <a:t>’ </a:t>
                </a:r>
                <a:r>
                  <a:rPr lang="nl-NL" dirty="0">
                    <a:sym typeface="Wingdings" panose="05000000000000000000" pitchFamily="2" charset="2"/>
                  </a:rPr>
                  <a:t> </a:t>
                </a:r>
                <a:r>
                  <a:rPr lang="nl-NL" dirty="0" err="1">
                    <a:sym typeface="Wingdings" panose="05000000000000000000" pitchFamily="2" charset="2"/>
                  </a:rPr>
                  <a:t>study</a:t>
                </a:r>
                <a:r>
                  <a:rPr lang="nl-NL" dirty="0">
                    <a:sym typeface="Wingdings" panose="05000000000000000000" pitchFamily="2" charset="2"/>
                  </a:rPr>
                  <a:t> level </a:t>
                </a:r>
                <a:r>
                  <a:rPr lang="nl-NL" dirty="0" err="1">
                    <a:sym typeface="Wingdings" panose="05000000000000000000" pitchFamily="2" charset="2"/>
                  </a:rPr>
                  <a:t>covariate</a:t>
                </a:r>
                <a:endParaRPr lang="nl-NL" dirty="0"/>
              </a:p>
            </p:txBody>
          </p:sp>
        </mc:Choice>
        <mc:Fallback xmlns="">
          <p:sp>
            <p:nvSpPr>
              <p:cNvPr id="3" name="Tijdelijke aanduiding voor inhoud 2">
                <a:extLst>
                  <a:ext uri="{FF2B5EF4-FFF2-40B4-BE49-F238E27FC236}">
                    <a16:creationId xmlns:a16="http://schemas.microsoft.com/office/drawing/2014/main" id="{633B0885-1BC0-C2FB-9BAC-86ADE8926804}"/>
                  </a:ext>
                </a:extLst>
              </p:cNvPr>
              <p:cNvSpPr>
                <a:spLocks noGrp="1" noRot="1" noChangeAspect="1" noMove="1" noResize="1" noEditPoints="1" noAdjustHandles="1" noChangeArrowheads="1" noChangeShapeType="1" noTextEdit="1"/>
              </p:cNvSpPr>
              <p:nvPr>
                <p:ph idx="1"/>
              </p:nvPr>
            </p:nvSpPr>
            <p:spPr>
              <a:blipFill>
                <a:blip r:embed="rId2"/>
                <a:stretch>
                  <a:fillRect l="-1704" t="-1803"/>
                </a:stretch>
              </a:blipFill>
            </p:spPr>
            <p:txBody>
              <a:bodyPr/>
              <a:lstStyle/>
              <a:p>
                <a:r>
                  <a:rPr lang="nl-NL">
                    <a:noFill/>
                  </a:rPr>
                  <a:t> </a:t>
                </a:r>
              </a:p>
            </p:txBody>
          </p:sp>
        </mc:Fallback>
      </mc:AlternateContent>
    </p:spTree>
    <p:extLst>
      <p:ext uri="{BB962C8B-B14F-4D97-AF65-F5344CB8AC3E}">
        <p14:creationId xmlns:p14="http://schemas.microsoft.com/office/powerpoint/2010/main" val="39723156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endParaRPr lang="nl-NL" altLang="nl-NL" dirty="0"/>
          </a:p>
        </p:txBody>
      </p:sp>
      <p:pic>
        <p:nvPicPr>
          <p:cNvPr id="5" name="Tijdelijke aanduiding voor inhoud 4" descr="Afbeelding met tekst, schermopname, nummer, Lettertype&#10;&#10;Automatisch gegenereerde beschrijving">
            <a:extLst>
              <a:ext uri="{FF2B5EF4-FFF2-40B4-BE49-F238E27FC236}">
                <a16:creationId xmlns:a16="http://schemas.microsoft.com/office/drawing/2014/main" id="{8AEE607E-2188-46A8-4C83-2C417E866888}"/>
              </a:ext>
            </a:extLst>
          </p:cNvPr>
          <p:cNvPicPr>
            <a:picLocks noGrp="1" noChangeAspect="1"/>
          </p:cNvPicPr>
          <p:nvPr>
            <p:ph idx="1"/>
          </p:nvPr>
        </p:nvPicPr>
        <p:blipFill rotWithShape="1">
          <a:blip r:embed="rId3"/>
          <a:srcRect b="4921"/>
          <a:stretch/>
        </p:blipFill>
        <p:spPr>
          <a:xfrm>
            <a:off x="1403648" y="1298780"/>
            <a:ext cx="5757466" cy="4092156"/>
          </a:xfrm>
        </p:spPr>
      </p:pic>
      <p:pic>
        <p:nvPicPr>
          <p:cNvPr id="7" name="Afbeelding 6" descr="Afbeelding met tekst, lijn, Lettertype, nummer&#10;&#10;Automatisch gegenereerde beschrijving">
            <a:extLst>
              <a:ext uri="{FF2B5EF4-FFF2-40B4-BE49-F238E27FC236}">
                <a16:creationId xmlns:a16="http://schemas.microsoft.com/office/drawing/2014/main" id="{BC49F8D8-0E6A-5694-A049-14FA21CC49E2}"/>
              </a:ext>
            </a:extLst>
          </p:cNvPr>
          <p:cNvPicPr>
            <a:picLocks noChangeAspect="1"/>
          </p:cNvPicPr>
          <p:nvPr/>
        </p:nvPicPr>
        <p:blipFill>
          <a:blip r:embed="rId4"/>
          <a:stretch>
            <a:fillRect/>
          </a:stretch>
        </p:blipFill>
        <p:spPr>
          <a:xfrm>
            <a:off x="1519182" y="5623765"/>
            <a:ext cx="5607811" cy="1213771"/>
          </a:xfrm>
          <a:prstGeom prst="rect">
            <a:avLst/>
          </a:prstGeom>
        </p:spPr>
      </p:pic>
    </p:spTree>
    <p:extLst>
      <p:ext uri="{BB962C8B-B14F-4D97-AF65-F5344CB8AC3E}">
        <p14:creationId xmlns:p14="http://schemas.microsoft.com/office/powerpoint/2010/main" val="36631470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Dealing</a:t>
            </a:r>
            <a:r>
              <a:rPr lang="nl-NL" altLang="nl-NL" dirty="0"/>
              <a:t> </a:t>
            </a:r>
            <a:r>
              <a:rPr lang="nl-NL" altLang="nl-NL" dirty="0" err="1"/>
              <a:t>with</a:t>
            </a:r>
            <a:r>
              <a:rPr lang="nl-NL" altLang="nl-NL" dirty="0"/>
              <a:t> </a:t>
            </a:r>
            <a:r>
              <a:rPr lang="nl-NL" altLang="nl-NL" dirty="0" err="1"/>
              <a:t>heterogeneity</a:t>
            </a:r>
            <a:endParaRPr lang="nl-NL" altLang="nl-NL" dirty="0"/>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normAutofit/>
          </a:bodyPr>
          <a:lstStyle/>
          <a:p>
            <a:r>
              <a:rPr lang="nl-NL" dirty="0"/>
              <a:t>Important </a:t>
            </a:r>
            <a:r>
              <a:rPr lang="nl-NL" dirty="0" err="1"/>
              <a:t>to</a:t>
            </a:r>
            <a:r>
              <a:rPr lang="nl-NL" dirty="0"/>
              <a:t> </a:t>
            </a:r>
            <a:r>
              <a:rPr lang="nl-NL" dirty="0" err="1"/>
              <a:t>define</a:t>
            </a:r>
            <a:r>
              <a:rPr lang="nl-NL" dirty="0"/>
              <a:t> </a:t>
            </a:r>
            <a:r>
              <a:rPr lang="nl-NL" dirty="0" err="1"/>
              <a:t>potential</a:t>
            </a:r>
            <a:r>
              <a:rPr lang="nl-NL" dirty="0"/>
              <a:t> </a:t>
            </a:r>
            <a:r>
              <a:rPr lang="nl-NL" dirty="0" err="1"/>
              <a:t>clinical</a:t>
            </a:r>
            <a:r>
              <a:rPr lang="nl-NL" dirty="0"/>
              <a:t> </a:t>
            </a:r>
            <a:r>
              <a:rPr lang="nl-NL" dirty="0" err="1"/>
              <a:t>modifiers</a:t>
            </a:r>
            <a:r>
              <a:rPr lang="nl-NL" dirty="0"/>
              <a:t> / sub </a:t>
            </a:r>
            <a:r>
              <a:rPr lang="nl-NL" dirty="0" err="1"/>
              <a:t>group</a:t>
            </a:r>
            <a:r>
              <a:rPr lang="nl-NL" dirty="0"/>
              <a:t> </a:t>
            </a:r>
            <a:r>
              <a:rPr lang="nl-NL" dirty="0" err="1"/>
              <a:t>analyes</a:t>
            </a:r>
            <a:r>
              <a:rPr lang="nl-NL" dirty="0"/>
              <a:t> </a:t>
            </a:r>
            <a:r>
              <a:rPr lang="nl-NL" u="sng" dirty="0"/>
              <a:t>a priori</a:t>
            </a:r>
          </a:p>
          <a:p>
            <a:endParaRPr lang="nl-NL" dirty="0"/>
          </a:p>
          <a:p>
            <a:r>
              <a:rPr lang="nl-NL" dirty="0" err="1"/>
              <a:t>If</a:t>
            </a:r>
            <a:r>
              <a:rPr lang="nl-NL" dirty="0"/>
              <a:t> </a:t>
            </a:r>
            <a:r>
              <a:rPr lang="nl-NL" dirty="0" err="1"/>
              <a:t>not</a:t>
            </a:r>
            <a:r>
              <a:rPr lang="nl-NL" dirty="0"/>
              <a:t> </a:t>
            </a:r>
            <a:r>
              <a:rPr lang="nl-NL" dirty="0">
                <a:sym typeface="Wingdings" panose="05000000000000000000" pitchFamily="2" charset="2"/>
              </a:rPr>
              <a:t> </a:t>
            </a:r>
            <a:r>
              <a:rPr lang="nl-NL" dirty="0" err="1">
                <a:sym typeface="Wingdings" panose="05000000000000000000" pitchFamily="2" charset="2"/>
              </a:rPr>
              <a:t>fishing</a:t>
            </a:r>
            <a:r>
              <a:rPr lang="nl-NL" dirty="0">
                <a:sym typeface="Wingdings" panose="05000000000000000000" pitchFamily="2" charset="2"/>
              </a:rPr>
              <a:t> </a:t>
            </a:r>
            <a:r>
              <a:rPr lang="nl-NL" dirty="0" err="1">
                <a:sym typeface="Wingdings" panose="05000000000000000000" pitchFamily="2" charset="2"/>
              </a:rPr>
              <a:t>expedition</a:t>
            </a:r>
            <a:r>
              <a:rPr lang="nl-NL" dirty="0">
                <a:sym typeface="Wingdings" panose="05000000000000000000" pitchFamily="2" charset="2"/>
              </a:rPr>
              <a:t> (</a:t>
            </a:r>
            <a:r>
              <a:rPr lang="nl-NL" dirty="0" err="1">
                <a:sym typeface="Wingdings" panose="05000000000000000000" pitchFamily="2" charset="2"/>
              </a:rPr>
              <a:t>you’ll</a:t>
            </a:r>
            <a:r>
              <a:rPr lang="nl-NL" dirty="0">
                <a:sym typeface="Wingdings" panose="05000000000000000000" pitchFamily="2" charset="2"/>
              </a:rPr>
              <a:t> </a:t>
            </a:r>
            <a:r>
              <a:rPr lang="nl-NL" dirty="0" err="1">
                <a:sym typeface="Wingdings" panose="05000000000000000000" pitchFamily="2" charset="2"/>
              </a:rPr>
              <a:t>bound</a:t>
            </a:r>
            <a:r>
              <a:rPr lang="nl-NL" dirty="0">
                <a:sym typeface="Wingdings" panose="05000000000000000000" pitchFamily="2" charset="2"/>
              </a:rPr>
              <a:t> </a:t>
            </a:r>
            <a:r>
              <a:rPr lang="nl-NL" dirty="0" err="1">
                <a:sym typeface="Wingdings" panose="05000000000000000000" pitchFamily="2" charset="2"/>
              </a:rPr>
              <a:t>to</a:t>
            </a:r>
            <a:r>
              <a:rPr lang="nl-NL" dirty="0">
                <a:sym typeface="Wingdings" panose="05000000000000000000" pitchFamily="2" charset="2"/>
              </a:rPr>
              <a:t> catch </a:t>
            </a:r>
            <a:r>
              <a:rPr lang="nl-NL" dirty="0" err="1">
                <a:sym typeface="Wingdings" panose="05000000000000000000" pitchFamily="2" charset="2"/>
              </a:rPr>
              <a:t>something</a:t>
            </a:r>
            <a:r>
              <a:rPr lang="nl-NL" dirty="0">
                <a:sym typeface="Wingdings" panose="05000000000000000000" pitchFamily="2" charset="2"/>
              </a:rPr>
              <a:t>!)</a:t>
            </a:r>
            <a:endParaRPr lang="nl-NL" dirty="0"/>
          </a:p>
        </p:txBody>
      </p:sp>
    </p:spTree>
    <p:extLst>
      <p:ext uri="{BB962C8B-B14F-4D97-AF65-F5344CB8AC3E}">
        <p14:creationId xmlns:p14="http://schemas.microsoft.com/office/powerpoint/2010/main" val="26759634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fontScale="90000"/>
          </a:bodyPr>
          <a:lstStyle/>
          <a:p>
            <a:r>
              <a:rPr lang="nl-NL" altLang="nl-NL" dirty="0" err="1"/>
              <a:t>Interpreting</a:t>
            </a:r>
            <a:r>
              <a:rPr lang="nl-NL" altLang="nl-NL" dirty="0"/>
              <a:t> sub </a:t>
            </a:r>
            <a:r>
              <a:rPr lang="nl-NL" altLang="nl-NL" dirty="0" err="1"/>
              <a:t>group</a:t>
            </a:r>
            <a:r>
              <a:rPr lang="nl-NL" altLang="nl-NL" dirty="0"/>
              <a:t> analyses/meta-</a:t>
            </a:r>
            <a:r>
              <a:rPr lang="nl-NL" altLang="nl-NL" dirty="0" err="1"/>
              <a:t>regression</a:t>
            </a:r>
            <a:endParaRPr lang="nl-NL" altLang="nl-NL" dirty="0"/>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normAutofit/>
          </a:bodyPr>
          <a:lstStyle/>
          <a:p>
            <a:r>
              <a:rPr lang="nl-NL" dirty="0"/>
              <a:t>Watch out </a:t>
            </a:r>
            <a:r>
              <a:rPr lang="nl-NL" dirty="0" err="1"/>
              <a:t>for</a:t>
            </a:r>
            <a:r>
              <a:rPr lang="nl-NL" dirty="0"/>
              <a:t> </a:t>
            </a:r>
            <a:r>
              <a:rPr lang="nl-NL" dirty="0" err="1"/>
              <a:t>ecological</a:t>
            </a:r>
            <a:r>
              <a:rPr lang="nl-NL" dirty="0"/>
              <a:t> </a:t>
            </a:r>
            <a:r>
              <a:rPr lang="nl-NL" dirty="0" err="1"/>
              <a:t>fallacy</a:t>
            </a:r>
            <a:r>
              <a:rPr lang="nl-NL" dirty="0"/>
              <a:t>!</a:t>
            </a:r>
          </a:p>
          <a:p>
            <a:endParaRPr lang="nl-NL" dirty="0"/>
          </a:p>
          <a:p>
            <a:pPr lvl="1"/>
            <a:r>
              <a:rPr lang="nl-NL" dirty="0" err="1"/>
              <a:t>Results</a:t>
            </a:r>
            <a:r>
              <a:rPr lang="nl-NL" dirty="0"/>
              <a:t> on </a:t>
            </a:r>
            <a:r>
              <a:rPr lang="nl-NL" dirty="0" err="1"/>
              <a:t>study</a:t>
            </a:r>
            <a:r>
              <a:rPr lang="nl-NL" dirty="0"/>
              <a:t> level, </a:t>
            </a:r>
            <a:r>
              <a:rPr lang="nl-NL" dirty="0" err="1"/>
              <a:t>cannot</a:t>
            </a:r>
            <a:r>
              <a:rPr lang="nl-NL" dirty="0"/>
              <a:t> </a:t>
            </a:r>
            <a:r>
              <a:rPr lang="nl-NL" dirty="0" err="1"/>
              <a:t>automatically</a:t>
            </a:r>
            <a:r>
              <a:rPr lang="nl-NL" dirty="0"/>
              <a:t> </a:t>
            </a:r>
            <a:r>
              <a:rPr lang="nl-NL" dirty="0" err="1"/>
              <a:t>be</a:t>
            </a:r>
            <a:r>
              <a:rPr lang="nl-NL" dirty="0"/>
              <a:t> </a:t>
            </a:r>
            <a:r>
              <a:rPr lang="nl-NL" dirty="0" err="1"/>
              <a:t>translated</a:t>
            </a:r>
            <a:r>
              <a:rPr lang="nl-NL" dirty="0"/>
              <a:t> </a:t>
            </a:r>
            <a:r>
              <a:rPr lang="nl-NL" dirty="0" err="1"/>
              <a:t>to</a:t>
            </a:r>
            <a:r>
              <a:rPr lang="nl-NL" dirty="0"/>
              <a:t> </a:t>
            </a:r>
            <a:r>
              <a:rPr lang="nl-NL" dirty="0" err="1"/>
              <a:t>individual</a:t>
            </a:r>
            <a:r>
              <a:rPr lang="nl-NL" dirty="0"/>
              <a:t> </a:t>
            </a:r>
            <a:r>
              <a:rPr lang="nl-NL" dirty="0" err="1"/>
              <a:t>patient</a:t>
            </a:r>
            <a:r>
              <a:rPr lang="nl-NL" dirty="0"/>
              <a:t> level</a:t>
            </a:r>
          </a:p>
        </p:txBody>
      </p:sp>
    </p:spTree>
    <p:extLst>
      <p:ext uri="{BB962C8B-B14F-4D97-AF65-F5344CB8AC3E}">
        <p14:creationId xmlns:p14="http://schemas.microsoft.com/office/powerpoint/2010/main" val="21954272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Dealing</a:t>
            </a:r>
            <a:r>
              <a:rPr lang="nl-NL" altLang="nl-NL" dirty="0"/>
              <a:t> </a:t>
            </a:r>
            <a:r>
              <a:rPr lang="nl-NL" altLang="nl-NL" dirty="0" err="1"/>
              <a:t>with</a:t>
            </a:r>
            <a:r>
              <a:rPr lang="nl-NL" altLang="nl-NL" dirty="0"/>
              <a:t> </a:t>
            </a:r>
            <a:r>
              <a:rPr lang="nl-NL" altLang="nl-NL" dirty="0" err="1"/>
              <a:t>heterogeneity</a:t>
            </a:r>
            <a:endParaRPr lang="nl-NL" altLang="nl-NL" dirty="0"/>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normAutofit/>
          </a:bodyPr>
          <a:lstStyle/>
          <a:p>
            <a:r>
              <a:rPr lang="nl-NL" dirty="0"/>
              <a:t>Important </a:t>
            </a:r>
            <a:r>
              <a:rPr lang="nl-NL" dirty="0" err="1"/>
              <a:t>to</a:t>
            </a:r>
            <a:r>
              <a:rPr lang="nl-NL" dirty="0"/>
              <a:t> </a:t>
            </a:r>
            <a:r>
              <a:rPr lang="nl-NL" dirty="0" err="1"/>
              <a:t>define</a:t>
            </a:r>
            <a:r>
              <a:rPr lang="nl-NL" dirty="0"/>
              <a:t> </a:t>
            </a:r>
            <a:r>
              <a:rPr lang="nl-NL" dirty="0" err="1"/>
              <a:t>potential</a:t>
            </a:r>
            <a:r>
              <a:rPr lang="nl-NL" dirty="0"/>
              <a:t> </a:t>
            </a:r>
            <a:r>
              <a:rPr lang="nl-NL" dirty="0" err="1"/>
              <a:t>clinical</a:t>
            </a:r>
            <a:r>
              <a:rPr lang="nl-NL" dirty="0"/>
              <a:t> </a:t>
            </a:r>
            <a:r>
              <a:rPr lang="nl-NL" dirty="0" err="1"/>
              <a:t>modifiers</a:t>
            </a:r>
            <a:r>
              <a:rPr lang="nl-NL" dirty="0"/>
              <a:t> / sub </a:t>
            </a:r>
            <a:r>
              <a:rPr lang="nl-NL" dirty="0" err="1"/>
              <a:t>group</a:t>
            </a:r>
            <a:r>
              <a:rPr lang="nl-NL" dirty="0"/>
              <a:t> </a:t>
            </a:r>
            <a:r>
              <a:rPr lang="nl-NL" dirty="0" err="1"/>
              <a:t>analyes</a:t>
            </a:r>
            <a:r>
              <a:rPr lang="nl-NL" dirty="0"/>
              <a:t> </a:t>
            </a:r>
            <a:r>
              <a:rPr lang="nl-NL" u="sng" dirty="0"/>
              <a:t>a priori</a:t>
            </a:r>
          </a:p>
          <a:p>
            <a:endParaRPr lang="nl-NL" dirty="0"/>
          </a:p>
          <a:p>
            <a:r>
              <a:rPr lang="nl-NL" dirty="0" err="1"/>
              <a:t>If</a:t>
            </a:r>
            <a:r>
              <a:rPr lang="nl-NL" dirty="0"/>
              <a:t> </a:t>
            </a:r>
            <a:r>
              <a:rPr lang="nl-NL" dirty="0" err="1"/>
              <a:t>not</a:t>
            </a:r>
            <a:r>
              <a:rPr lang="nl-NL" dirty="0"/>
              <a:t> </a:t>
            </a:r>
            <a:r>
              <a:rPr lang="nl-NL" dirty="0">
                <a:sym typeface="Wingdings" panose="05000000000000000000" pitchFamily="2" charset="2"/>
              </a:rPr>
              <a:t> </a:t>
            </a:r>
            <a:r>
              <a:rPr lang="nl-NL" dirty="0" err="1">
                <a:sym typeface="Wingdings" panose="05000000000000000000" pitchFamily="2" charset="2"/>
              </a:rPr>
              <a:t>fishing</a:t>
            </a:r>
            <a:r>
              <a:rPr lang="nl-NL" dirty="0">
                <a:sym typeface="Wingdings" panose="05000000000000000000" pitchFamily="2" charset="2"/>
              </a:rPr>
              <a:t> </a:t>
            </a:r>
            <a:r>
              <a:rPr lang="nl-NL" dirty="0" err="1">
                <a:sym typeface="Wingdings" panose="05000000000000000000" pitchFamily="2" charset="2"/>
              </a:rPr>
              <a:t>expedition</a:t>
            </a:r>
            <a:r>
              <a:rPr lang="nl-NL" dirty="0">
                <a:sym typeface="Wingdings" panose="05000000000000000000" pitchFamily="2" charset="2"/>
              </a:rPr>
              <a:t> (</a:t>
            </a:r>
            <a:r>
              <a:rPr lang="nl-NL" dirty="0" err="1">
                <a:sym typeface="Wingdings" panose="05000000000000000000" pitchFamily="2" charset="2"/>
              </a:rPr>
              <a:t>you’ll</a:t>
            </a:r>
            <a:r>
              <a:rPr lang="nl-NL" dirty="0">
                <a:sym typeface="Wingdings" panose="05000000000000000000" pitchFamily="2" charset="2"/>
              </a:rPr>
              <a:t> </a:t>
            </a:r>
            <a:r>
              <a:rPr lang="nl-NL" dirty="0" err="1">
                <a:sym typeface="Wingdings" panose="05000000000000000000" pitchFamily="2" charset="2"/>
              </a:rPr>
              <a:t>bound</a:t>
            </a:r>
            <a:r>
              <a:rPr lang="nl-NL" dirty="0">
                <a:sym typeface="Wingdings" panose="05000000000000000000" pitchFamily="2" charset="2"/>
              </a:rPr>
              <a:t> </a:t>
            </a:r>
            <a:r>
              <a:rPr lang="nl-NL" dirty="0" err="1">
                <a:sym typeface="Wingdings" panose="05000000000000000000" pitchFamily="2" charset="2"/>
              </a:rPr>
              <a:t>to</a:t>
            </a:r>
            <a:r>
              <a:rPr lang="nl-NL" dirty="0">
                <a:sym typeface="Wingdings" panose="05000000000000000000" pitchFamily="2" charset="2"/>
              </a:rPr>
              <a:t> catch </a:t>
            </a:r>
            <a:r>
              <a:rPr lang="nl-NL" dirty="0" err="1">
                <a:sym typeface="Wingdings" panose="05000000000000000000" pitchFamily="2" charset="2"/>
              </a:rPr>
              <a:t>something</a:t>
            </a:r>
            <a:r>
              <a:rPr lang="nl-NL" dirty="0">
                <a:sym typeface="Wingdings" panose="05000000000000000000" pitchFamily="2" charset="2"/>
              </a:rPr>
              <a:t>!)</a:t>
            </a:r>
          </a:p>
          <a:p>
            <a:endParaRPr lang="nl-NL" dirty="0">
              <a:sym typeface="Wingdings" panose="05000000000000000000" pitchFamily="2" charset="2"/>
            </a:endParaRPr>
          </a:p>
          <a:p>
            <a:r>
              <a:rPr lang="nl-NL" dirty="0">
                <a:sym typeface="Wingdings" panose="05000000000000000000" pitchFamily="2" charset="2"/>
              </a:rPr>
              <a:t>Solution: </a:t>
            </a:r>
            <a:r>
              <a:rPr lang="nl-NL" dirty="0" err="1">
                <a:sym typeface="Wingdings" panose="05000000000000000000" pitchFamily="2" charset="2"/>
              </a:rPr>
              <a:t>Individual</a:t>
            </a:r>
            <a:r>
              <a:rPr lang="nl-NL" dirty="0">
                <a:sym typeface="Wingdings" panose="05000000000000000000" pitchFamily="2" charset="2"/>
              </a:rPr>
              <a:t> </a:t>
            </a:r>
            <a:r>
              <a:rPr lang="nl-NL" dirty="0" err="1">
                <a:sym typeface="Wingdings" panose="05000000000000000000" pitchFamily="2" charset="2"/>
              </a:rPr>
              <a:t>patient</a:t>
            </a:r>
            <a:r>
              <a:rPr lang="nl-NL" dirty="0">
                <a:sym typeface="Wingdings" panose="05000000000000000000" pitchFamily="2" charset="2"/>
              </a:rPr>
              <a:t> data (IPD) meta-analysis</a:t>
            </a:r>
            <a:endParaRPr lang="nl-NL" dirty="0"/>
          </a:p>
        </p:txBody>
      </p:sp>
    </p:spTree>
    <p:extLst>
      <p:ext uri="{BB962C8B-B14F-4D97-AF65-F5344CB8AC3E}">
        <p14:creationId xmlns:p14="http://schemas.microsoft.com/office/powerpoint/2010/main" val="36639325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Dealing</a:t>
            </a:r>
            <a:r>
              <a:rPr lang="nl-NL" altLang="nl-NL" dirty="0"/>
              <a:t> </a:t>
            </a:r>
            <a:r>
              <a:rPr lang="nl-NL" altLang="nl-NL" dirty="0" err="1"/>
              <a:t>with</a:t>
            </a:r>
            <a:r>
              <a:rPr lang="nl-NL" altLang="nl-NL" dirty="0"/>
              <a:t> </a:t>
            </a:r>
            <a:r>
              <a:rPr lang="nl-NL" altLang="nl-NL" dirty="0" err="1"/>
              <a:t>analytical</a:t>
            </a:r>
            <a:r>
              <a:rPr lang="nl-NL" altLang="nl-NL" dirty="0"/>
              <a:t> </a:t>
            </a:r>
            <a:r>
              <a:rPr lang="nl-NL" altLang="nl-NL" dirty="0" err="1"/>
              <a:t>choices</a:t>
            </a:r>
            <a:endParaRPr lang="nl-NL" altLang="nl-NL" dirty="0"/>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normAutofit/>
          </a:bodyPr>
          <a:lstStyle/>
          <a:p>
            <a:r>
              <a:rPr lang="nl-NL" dirty="0" err="1"/>
              <a:t>Often</a:t>
            </a:r>
            <a:r>
              <a:rPr lang="nl-NL" dirty="0"/>
              <a:t>, </a:t>
            </a:r>
            <a:r>
              <a:rPr lang="nl-NL" dirty="0" err="1"/>
              <a:t>it</a:t>
            </a:r>
            <a:r>
              <a:rPr lang="nl-NL" dirty="0"/>
              <a:t> is </a:t>
            </a:r>
            <a:r>
              <a:rPr lang="nl-NL" dirty="0" err="1"/>
              <a:t>possible</a:t>
            </a:r>
            <a:r>
              <a:rPr lang="nl-NL" dirty="0"/>
              <a:t> </a:t>
            </a:r>
            <a:r>
              <a:rPr lang="nl-NL" dirty="0" err="1"/>
              <a:t>to</a:t>
            </a:r>
            <a:r>
              <a:rPr lang="nl-NL" dirty="0"/>
              <a:t> make different </a:t>
            </a:r>
            <a:r>
              <a:rPr lang="nl-NL" dirty="0" err="1"/>
              <a:t>analytical</a:t>
            </a:r>
            <a:r>
              <a:rPr lang="nl-NL" dirty="0"/>
              <a:t> </a:t>
            </a:r>
            <a:r>
              <a:rPr lang="nl-NL" dirty="0" err="1"/>
              <a:t>choices</a:t>
            </a:r>
            <a:r>
              <a:rPr lang="nl-NL" dirty="0"/>
              <a:t> in </a:t>
            </a:r>
            <a:r>
              <a:rPr lang="nl-NL" dirty="0" err="1"/>
              <a:t>your</a:t>
            </a:r>
            <a:r>
              <a:rPr lang="nl-NL" dirty="0"/>
              <a:t> analyses, </a:t>
            </a:r>
            <a:r>
              <a:rPr lang="nl-NL" dirty="0" err="1"/>
              <a:t>based</a:t>
            </a:r>
            <a:r>
              <a:rPr lang="nl-NL" dirty="0"/>
              <a:t> on different </a:t>
            </a:r>
            <a:r>
              <a:rPr lang="nl-NL" dirty="0" err="1"/>
              <a:t>assumptions</a:t>
            </a:r>
            <a:endParaRPr lang="nl-NL" dirty="0"/>
          </a:p>
          <a:p>
            <a:endParaRPr lang="nl-NL" dirty="0"/>
          </a:p>
          <a:p>
            <a:r>
              <a:rPr lang="nl-NL" dirty="0"/>
              <a:t>The </a:t>
            </a:r>
            <a:r>
              <a:rPr lang="nl-NL" dirty="0" err="1"/>
              <a:t>influence</a:t>
            </a:r>
            <a:r>
              <a:rPr lang="nl-NL" dirty="0"/>
              <a:t> of </a:t>
            </a:r>
            <a:r>
              <a:rPr lang="nl-NL" dirty="0" err="1"/>
              <a:t>such</a:t>
            </a:r>
            <a:r>
              <a:rPr lang="nl-NL" dirty="0"/>
              <a:t> </a:t>
            </a:r>
            <a:r>
              <a:rPr lang="nl-NL" dirty="0" err="1"/>
              <a:t>choices</a:t>
            </a:r>
            <a:r>
              <a:rPr lang="nl-NL" dirty="0"/>
              <a:t> on </a:t>
            </a:r>
            <a:r>
              <a:rPr lang="nl-NL" dirty="0" err="1"/>
              <a:t>the</a:t>
            </a:r>
            <a:r>
              <a:rPr lang="nl-NL" dirty="0"/>
              <a:t> </a:t>
            </a:r>
            <a:r>
              <a:rPr lang="nl-NL" dirty="0" err="1"/>
              <a:t>robustness</a:t>
            </a:r>
            <a:r>
              <a:rPr lang="nl-NL" dirty="0"/>
              <a:t> of </a:t>
            </a:r>
            <a:r>
              <a:rPr lang="nl-NL" dirty="0" err="1"/>
              <a:t>the</a:t>
            </a:r>
            <a:r>
              <a:rPr lang="nl-NL" dirty="0"/>
              <a:t> </a:t>
            </a:r>
            <a:r>
              <a:rPr lang="nl-NL" dirty="0" err="1"/>
              <a:t>result</a:t>
            </a:r>
            <a:r>
              <a:rPr lang="nl-NL" dirty="0"/>
              <a:t> </a:t>
            </a:r>
            <a:r>
              <a:rPr lang="nl-NL" dirty="0" err="1"/>
              <a:t>can</a:t>
            </a:r>
            <a:r>
              <a:rPr lang="nl-NL" dirty="0"/>
              <a:t> </a:t>
            </a:r>
            <a:r>
              <a:rPr lang="nl-NL" dirty="0" err="1"/>
              <a:t>be</a:t>
            </a:r>
            <a:r>
              <a:rPr lang="nl-NL" dirty="0"/>
              <a:t> </a:t>
            </a:r>
            <a:r>
              <a:rPr lang="nl-NL" dirty="0" err="1"/>
              <a:t>assessed</a:t>
            </a:r>
            <a:r>
              <a:rPr lang="nl-NL" dirty="0"/>
              <a:t> </a:t>
            </a:r>
            <a:r>
              <a:rPr lang="nl-NL" dirty="0" err="1"/>
              <a:t>through</a:t>
            </a:r>
            <a:r>
              <a:rPr lang="nl-NL" dirty="0"/>
              <a:t> </a:t>
            </a:r>
            <a:r>
              <a:rPr lang="nl-NL" dirty="0" err="1"/>
              <a:t>sensitivity</a:t>
            </a:r>
            <a:r>
              <a:rPr lang="nl-NL" dirty="0"/>
              <a:t> analyses</a:t>
            </a:r>
          </a:p>
        </p:txBody>
      </p:sp>
    </p:spTree>
    <p:extLst>
      <p:ext uri="{BB962C8B-B14F-4D97-AF65-F5344CB8AC3E}">
        <p14:creationId xmlns:p14="http://schemas.microsoft.com/office/powerpoint/2010/main" val="2751640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endParaRPr lang="nl-NL" altLang="nl-NL" dirty="0"/>
          </a:p>
        </p:txBody>
      </p:sp>
      <p:pic>
        <p:nvPicPr>
          <p:cNvPr id="5" name="Tijdelijke aanduiding voor inhoud 4" descr="Afbeelding met tekst, schermopname, Lettertype, lijn&#10;&#10;Automatisch gegenereerde beschrijving">
            <a:extLst>
              <a:ext uri="{FF2B5EF4-FFF2-40B4-BE49-F238E27FC236}">
                <a16:creationId xmlns:a16="http://schemas.microsoft.com/office/drawing/2014/main" id="{E0825BF9-2FD8-4863-3972-7DBCB6943C2E}"/>
              </a:ext>
            </a:extLst>
          </p:cNvPr>
          <p:cNvPicPr>
            <a:picLocks noGrp="1" noChangeAspect="1"/>
          </p:cNvPicPr>
          <p:nvPr>
            <p:ph idx="1"/>
          </p:nvPr>
        </p:nvPicPr>
        <p:blipFill>
          <a:blip r:embed="rId3"/>
          <a:stretch>
            <a:fillRect/>
          </a:stretch>
        </p:blipFill>
        <p:spPr>
          <a:xfrm>
            <a:off x="468313" y="3272907"/>
            <a:ext cx="8229600" cy="2545798"/>
          </a:xfrm>
        </p:spPr>
      </p:pic>
    </p:spTree>
    <p:extLst>
      <p:ext uri="{BB962C8B-B14F-4D97-AF65-F5344CB8AC3E}">
        <p14:creationId xmlns:p14="http://schemas.microsoft.com/office/powerpoint/2010/main" val="20283334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Sensitivity</a:t>
            </a:r>
            <a:r>
              <a:rPr lang="nl-NL" altLang="nl-NL" dirty="0"/>
              <a:t> analysis</a:t>
            </a:r>
          </a:p>
        </p:txBody>
      </p:sp>
      <p:pic>
        <p:nvPicPr>
          <p:cNvPr id="5" name="Tijdelijke aanduiding voor inhoud 4" descr="Afbeelding met tekst, schermopname, nummer, Lettertype&#10;&#10;Automatisch gegenereerde beschrijving">
            <a:extLst>
              <a:ext uri="{FF2B5EF4-FFF2-40B4-BE49-F238E27FC236}">
                <a16:creationId xmlns:a16="http://schemas.microsoft.com/office/drawing/2014/main" id="{876A5D9A-FF8A-F107-E9FA-4BAE0814F0BB}"/>
              </a:ext>
            </a:extLst>
          </p:cNvPr>
          <p:cNvPicPr>
            <a:picLocks noGrp="1" noChangeAspect="1"/>
          </p:cNvPicPr>
          <p:nvPr>
            <p:ph idx="1"/>
          </p:nvPr>
        </p:nvPicPr>
        <p:blipFill>
          <a:blip r:embed="rId3"/>
          <a:stretch>
            <a:fillRect/>
          </a:stretch>
        </p:blipFill>
        <p:spPr>
          <a:xfrm>
            <a:off x="468313" y="2541600"/>
            <a:ext cx="8229600" cy="4008412"/>
          </a:xfrm>
        </p:spPr>
      </p:pic>
      <p:cxnSp>
        <p:nvCxnSpPr>
          <p:cNvPr id="7" name="Rechte verbindingslijn 6">
            <a:extLst>
              <a:ext uri="{FF2B5EF4-FFF2-40B4-BE49-F238E27FC236}">
                <a16:creationId xmlns:a16="http://schemas.microsoft.com/office/drawing/2014/main" id="{852B0841-752E-AC4C-0D47-EFAB4AFAA97E}"/>
              </a:ext>
            </a:extLst>
          </p:cNvPr>
          <p:cNvCxnSpPr/>
          <p:nvPr/>
        </p:nvCxnSpPr>
        <p:spPr>
          <a:xfrm>
            <a:off x="7350084" y="2780928"/>
            <a:ext cx="720080" cy="0"/>
          </a:xfrm>
          <a:prstGeom prst="line">
            <a:avLst/>
          </a:prstGeom>
          <a:ln/>
        </p:spPr>
        <p:style>
          <a:lnRef idx="2">
            <a:schemeClr val="accent2"/>
          </a:lnRef>
          <a:fillRef idx="0">
            <a:schemeClr val="accent2"/>
          </a:fillRef>
          <a:effectRef idx="1">
            <a:schemeClr val="accent2"/>
          </a:effectRef>
          <a:fontRef idx="minor">
            <a:schemeClr val="tx1"/>
          </a:fontRef>
        </p:style>
      </p:cxnSp>
      <p:cxnSp>
        <p:nvCxnSpPr>
          <p:cNvPr id="9" name="Rechte verbindingslijn 8">
            <a:extLst>
              <a:ext uri="{FF2B5EF4-FFF2-40B4-BE49-F238E27FC236}">
                <a16:creationId xmlns:a16="http://schemas.microsoft.com/office/drawing/2014/main" id="{6714CC23-9FDB-E1E9-ED14-524B841CF616}"/>
              </a:ext>
            </a:extLst>
          </p:cNvPr>
          <p:cNvCxnSpPr/>
          <p:nvPr/>
        </p:nvCxnSpPr>
        <p:spPr>
          <a:xfrm>
            <a:off x="804913" y="2966724"/>
            <a:ext cx="576064"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10" name="Rechte verbindingslijn 9">
            <a:extLst>
              <a:ext uri="{FF2B5EF4-FFF2-40B4-BE49-F238E27FC236}">
                <a16:creationId xmlns:a16="http://schemas.microsoft.com/office/drawing/2014/main" id="{135504C6-79E0-1B83-22D0-152E1A8EAD3C}"/>
              </a:ext>
            </a:extLst>
          </p:cNvPr>
          <p:cNvCxnSpPr>
            <a:cxnSpLocks/>
          </p:cNvCxnSpPr>
          <p:nvPr/>
        </p:nvCxnSpPr>
        <p:spPr>
          <a:xfrm>
            <a:off x="569780" y="4982948"/>
            <a:ext cx="742751"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78704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ijdelijke aanduiding voor inhoud 3" descr="Afbeelding met tekst, schermopname, nummer, Lettertype&#10;&#10;Automatisch gegenereerde beschrijving">
            <a:extLst>
              <a:ext uri="{FF2B5EF4-FFF2-40B4-BE49-F238E27FC236}">
                <a16:creationId xmlns:a16="http://schemas.microsoft.com/office/drawing/2014/main" id="{8B8407BE-0A0E-70A5-8010-64686B7CF813}"/>
              </a:ext>
            </a:extLst>
          </p:cNvPr>
          <p:cNvPicPr>
            <a:picLocks noChangeAspect="1"/>
          </p:cNvPicPr>
          <p:nvPr/>
        </p:nvPicPr>
        <p:blipFill>
          <a:blip r:embed="rId3"/>
          <a:stretch>
            <a:fillRect/>
          </a:stretch>
        </p:blipFill>
        <p:spPr bwMode="auto">
          <a:xfrm>
            <a:off x="426464" y="2564904"/>
            <a:ext cx="8229600" cy="3865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primary</a:t>
            </a:r>
            <a:r>
              <a:rPr lang="nl-NL" altLang="nl-NL" dirty="0"/>
              <a:t> analysis</a:t>
            </a:r>
          </a:p>
        </p:txBody>
      </p:sp>
      <p:cxnSp>
        <p:nvCxnSpPr>
          <p:cNvPr id="10" name="Rechte verbindingslijn 9">
            <a:extLst>
              <a:ext uri="{FF2B5EF4-FFF2-40B4-BE49-F238E27FC236}">
                <a16:creationId xmlns:a16="http://schemas.microsoft.com/office/drawing/2014/main" id="{135504C6-79E0-1B83-22D0-152E1A8EAD3C}"/>
              </a:ext>
            </a:extLst>
          </p:cNvPr>
          <p:cNvCxnSpPr>
            <a:cxnSpLocks/>
          </p:cNvCxnSpPr>
          <p:nvPr/>
        </p:nvCxnSpPr>
        <p:spPr>
          <a:xfrm>
            <a:off x="569780" y="4982948"/>
            <a:ext cx="742751"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572266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Answering</a:t>
            </a:r>
            <a:r>
              <a:rPr lang="nl-NL" altLang="nl-NL" dirty="0"/>
              <a:t> </a:t>
            </a:r>
            <a:r>
              <a:rPr lang="nl-NL" altLang="nl-NL" dirty="0" err="1"/>
              <a:t>the</a:t>
            </a:r>
            <a:r>
              <a:rPr lang="nl-NL" altLang="nl-NL" dirty="0"/>
              <a:t> research question</a:t>
            </a:r>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normAutofit/>
          </a:bodyPr>
          <a:lstStyle/>
          <a:p>
            <a:r>
              <a:rPr lang="nl-NL" dirty="0" err="1"/>
              <a:t>What</a:t>
            </a:r>
            <a:r>
              <a:rPr lang="nl-NL" dirty="0"/>
              <a:t> </a:t>
            </a:r>
            <a:r>
              <a:rPr lang="nl-NL" dirty="0" err="1"/>
              <a:t>else</a:t>
            </a:r>
            <a:r>
              <a:rPr lang="nl-NL" dirty="0"/>
              <a:t> do we </a:t>
            </a:r>
            <a:r>
              <a:rPr lang="nl-NL" dirty="0" err="1"/>
              <a:t>need</a:t>
            </a:r>
            <a:r>
              <a:rPr lang="nl-NL" dirty="0"/>
              <a:t> </a:t>
            </a:r>
            <a:r>
              <a:rPr lang="nl-NL" dirty="0" err="1"/>
              <a:t>to</a:t>
            </a:r>
            <a:r>
              <a:rPr lang="nl-NL" dirty="0"/>
              <a:t> </a:t>
            </a:r>
            <a:r>
              <a:rPr lang="nl-NL" dirty="0" err="1"/>
              <a:t>know</a:t>
            </a:r>
            <a:r>
              <a:rPr lang="nl-NL" dirty="0"/>
              <a:t>?</a:t>
            </a:r>
          </a:p>
        </p:txBody>
      </p:sp>
    </p:spTree>
    <p:extLst>
      <p:ext uri="{BB962C8B-B14F-4D97-AF65-F5344CB8AC3E}">
        <p14:creationId xmlns:p14="http://schemas.microsoft.com/office/powerpoint/2010/main" val="317459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Answering</a:t>
            </a:r>
            <a:r>
              <a:rPr lang="nl-NL" altLang="nl-NL" dirty="0"/>
              <a:t> </a:t>
            </a:r>
            <a:r>
              <a:rPr lang="nl-NL" altLang="nl-NL" dirty="0" err="1"/>
              <a:t>the</a:t>
            </a:r>
            <a:r>
              <a:rPr lang="nl-NL" altLang="nl-NL" dirty="0"/>
              <a:t> research question</a:t>
            </a:r>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normAutofit/>
          </a:bodyPr>
          <a:lstStyle/>
          <a:p>
            <a:r>
              <a:rPr lang="nl-NL" dirty="0" err="1"/>
              <a:t>Evidence</a:t>
            </a:r>
            <a:r>
              <a:rPr lang="nl-NL" dirty="0"/>
              <a:t> </a:t>
            </a:r>
            <a:r>
              <a:rPr lang="nl-NL" dirty="0" err="1"/>
              <a:t>synthesis</a:t>
            </a:r>
            <a:r>
              <a:rPr lang="nl-NL" dirty="0"/>
              <a:t>, e.g. </a:t>
            </a:r>
            <a:r>
              <a:rPr lang="nl-NL" dirty="0" err="1"/>
              <a:t>using</a:t>
            </a:r>
            <a:r>
              <a:rPr lang="nl-NL" dirty="0"/>
              <a:t> GRADE </a:t>
            </a:r>
            <a:r>
              <a:rPr lang="nl-NL" dirty="0" err="1"/>
              <a:t>framework</a:t>
            </a:r>
            <a:endParaRPr lang="nl-NL" dirty="0"/>
          </a:p>
          <a:p>
            <a:r>
              <a:rPr lang="nl-NL" dirty="0" err="1"/>
              <a:t>Incorporating</a:t>
            </a:r>
            <a:r>
              <a:rPr lang="nl-NL" dirty="0"/>
              <a:t> </a:t>
            </a:r>
            <a:r>
              <a:rPr lang="nl-NL" dirty="0" err="1"/>
              <a:t>other</a:t>
            </a:r>
            <a:r>
              <a:rPr lang="nl-NL" dirty="0"/>
              <a:t> </a:t>
            </a:r>
            <a:r>
              <a:rPr lang="nl-NL" dirty="0" err="1"/>
              <a:t>aspects</a:t>
            </a:r>
            <a:r>
              <a:rPr lang="nl-NL" dirty="0"/>
              <a:t>:</a:t>
            </a:r>
          </a:p>
          <a:p>
            <a:pPr lvl="1"/>
            <a:endParaRPr lang="nl-NL" dirty="0"/>
          </a:p>
        </p:txBody>
      </p:sp>
    </p:spTree>
    <p:extLst>
      <p:ext uri="{BB962C8B-B14F-4D97-AF65-F5344CB8AC3E}">
        <p14:creationId xmlns:p14="http://schemas.microsoft.com/office/powerpoint/2010/main" val="27441824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Answering</a:t>
            </a:r>
            <a:r>
              <a:rPr lang="nl-NL" altLang="nl-NL" dirty="0"/>
              <a:t> </a:t>
            </a:r>
            <a:r>
              <a:rPr lang="nl-NL" altLang="nl-NL" dirty="0" err="1"/>
              <a:t>the</a:t>
            </a:r>
            <a:r>
              <a:rPr lang="nl-NL" altLang="nl-NL" dirty="0"/>
              <a:t> research question</a:t>
            </a:r>
          </a:p>
        </p:txBody>
      </p:sp>
      <p:pic>
        <p:nvPicPr>
          <p:cNvPr id="5" name="Afbeelding 4" descr="Afbeelding met tekst, schermopname, Lettertype, nummer&#10;&#10;Automatisch gegenereerde beschrijving">
            <a:extLst>
              <a:ext uri="{FF2B5EF4-FFF2-40B4-BE49-F238E27FC236}">
                <a16:creationId xmlns:a16="http://schemas.microsoft.com/office/drawing/2014/main" id="{EF0AA797-EA2B-B788-92FF-9E8A081819BD}"/>
              </a:ext>
            </a:extLst>
          </p:cNvPr>
          <p:cNvPicPr>
            <a:picLocks noChangeAspect="1"/>
          </p:cNvPicPr>
          <p:nvPr/>
        </p:nvPicPr>
        <p:blipFill>
          <a:blip r:embed="rId3"/>
          <a:stretch>
            <a:fillRect/>
          </a:stretch>
        </p:blipFill>
        <p:spPr>
          <a:xfrm>
            <a:off x="0" y="1392029"/>
            <a:ext cx="9144000" cy="4073941"/>
          </a:xfrm>
          <a:prstGeom prst="rect">
            <a:avLst/>
          </a:prstGeom>
        </p:spPr>
      </p:pic>
      <p:sp>
        <p:nvSpPr>
          <p:cNvPr id="6" name="Tekstvak 5">
            <a:extLst>
              <a:ext uri="{FF2B5EF4-FFF2-40B4-BE49-F238E27FC236}">
                <a16:creationId xmlns:a16="http://schemas.microsoft.com/office/drawing/2014/main" id="{DCD973E7-FB88-0053-4393-93CA6DB559A2}"/>
              </a:ext>
            </a:extLst>
          </p:cNvPr>
          <p:cNvSpPr txBox="1"/>
          <p:nvPr/>
        </p:nvSpPr>
        <p:spPr>
          <a:xfrm>
            <a:off x="-11882" y="5589240"/>
            <a:ext cx="8964488" cy="1015663"/>
          </a:xfrm>
          <a:prstGeom prst="rect">
            <a:avLst/>
          </a:prstGeom>
          <a:noFill/>
        </p:spPr>
        <p:txBody>
          <a:bodyPr wrap="square" rtlCol="0">
            <a:spAutoFit/>
          </a:bodyPr>
          <a:lstStyle/>
          <a:p>
            <a:r>
              <a:rPr lang="en-US" sz="1200" dirty="0"/>
              <a:t>1. Downgraded one level due to study limitations (risk of bias): all studies included for this outcome were judged to be either unclear or at high risk of performance bias due to an absence of blinding of participants and personnel. </a:t>
            </a:r>
          </a:p>
          <a:p>
            <a:endParaRPr lang="en-US" sz="1200" dirty="0"/>
          </a:p>
          <a:p>
            <a:r>
              <a:rPr lang="en-US" sz="1200" dirty="0"/>
              <a:t>2. Downgraded one level due to inconsistency: significant heterogeneity in the studies</a:t>
            </a:r>
            <a:endParaRPr lang="nl-NL" sz="1200" dirty="0"/>
          </a:p>
        </p:txBody>
      </p:sp>
    </p:spTree>
    <p:extLst>
      <p:ext uri="{BB962C8B-B14F-4D97-AF65-F5344CB8AC3E}">
        <p14:creationId xmlns:p14="http://schemas.microsoft.com/office/powerpoint/2010/main" val="34549780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Comparing</a:t>
            </a:r>
            <a:r>
              <a:rPr lang="nl-NL" altLang="nl-NL" dirty="0"/>
              <a:t> &gt; 2 </a:t>
            </a:r>
            <a:r>
              <a:rPr lang="nl-NL" altLang="nl-NL" dirty="0" err="1"/>
              <a:t>treatments</a:t>
            </a:r>
            <a:endParaRPr lang="nl-NL" altLang="nl-NL" dirty="0"/>
          </a:p>
        </p:txBody>
      </p:sp>
      <p:pic>
        <p:nvPicPr>
          <p:cNvPr id="4" name="Tijdelijke aanduiding voor inhoud 3" descr="Afbeelding met tekst, schermopname, Lettertype, nummer&#10;&#10;Automatisch gegenereerde beschrijving">
            <a:extLst>
              <a:ext uri="{FF2B5EF4-FFF2-40B4-BE49-F238E27FC236}">
                <a16:creationId xmlns:a16="http://schemas.microsoft.com/office/drawing/2014/main" id="{3730AAFF-7D7D-06E2-B4DB-D3D2D935C456}"/>
              </a:ext>
            </a:extLst>
          </p:cNvPr>
          <p:cNvPicPr>
            <a:picLocks noGrp="1" noChangeAspect="1"/>
          </p:cNvPicPr>
          <p:nvPr>
            <p:ph idx="1"/>
          </p:nvPr>
        </p:nvPicPr>
        <p:blipFill>
          <a:blip r:embed="rId3"/>
          <a:stretch>
            <a:fillRect/>
          </a:stretch>
        </p:blipFill>
        <p:spPr>
          <a:xfrm>
            <a:off x="468313" y="2520654"/>
            <a:ext cx="8229600" cy="4050304"/>
          </a:xfrm>
        </p:spPr>
      </p:pic>
    </p:spTree>
    <p:extLst>
      <p:ext uri="{BB962C8B-B14F-4D97-AF65-F5344CB8AC3E}">
        <p14:creationId xmlns:p14="http://schemas.microsoft.com/office/powerpoint/2010/main" val="3866007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a:t>Network meta-analysis</a:t>
            </a:r>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normAutofit/>
          </a:bodyPr>
          <a:lstStyle/>
          <a:p>
            <a:r>
              <a:rPr lang="nl-NL" dirty="0" err="1"/>
              <a:t>Based</a:t>
            </a:r>
            <a:r>
              <a:rPr lang="nl-NL" dirty="0"/>
              <a:t> on direct </a:t>
            </a:r>
            <a:r>
              <a:rPr lang="nl-NL" dirty="0" err="1"/>
              <a:t>and</a:t>
            </a:r>
            <a:r>
              <a:rPr lang="nl-NL" dirty="0"/>
              <a:t> indirect </a:t>
            </a:r>
            <a:r>
              <a:rPr lang="nl-NL" dirty="0" err="1"/>
              <a:t>comparisons</a:t>
            </a:r>
            <a:endParaRPr lang="nl-NL" dirty="0"/>
          </a:p>
          <a:p>
            <a:endParaRPr lang="nl-NL" dirty="0"/>
          </a:p>
          <a:p>
            <a:r>
              <a:rPr lang="nl-NL" dirty="0"/>
              <a:t>Rank ordering </a:t>
            </a:r>
            <a:r>
              <a:rPr lang="nl-NL" dirty="0" err="1"/>
              <a:t>effectiveness</a:t>
            </a:r>
            <a:endParaRPr lang="nl-NL" dirty="0"/>
          </a:p>
        </p:txBody>
      </p:sp>
    </p:spTree>
    <p:extLst>
      <p:ext uri="{BB962C8B-B14F-4D97-AF65-F5344CB8AC3E}">
        <p14:creationId xmlns:p14="http://schemas.microsoft.com/office/powerpoint/2010/main" val="10000392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a:t>Network meta-analysis</a:t>
            </a:r>
          </a:p>
        </p:txBody>
      </p:sp>
      <p:pic>
        <p:nvPicPr>
          <p:cNvPr id="4" name="Tijdelijke aanduiding voor inhoud 3" descr="Afbeelding met tekst, schermopname, nummer, diagram&#10;&#10;Automatisch gegenereerde beschrijving">
            <a:extLst>
              <a:ext uri="{FF2B5EF4-FFF2-40B4-BE49-F238E27FC236}">
                <a16:creationId xmlns:a16="http://schemas.microsoft.com/office/drawing/2014/main" id="{768056DB-85E2-C3D3-4C8F-16C22C13890D}"/>
              </a:ext>
            </a:extLst>
          </p:cNvPr>
          <p:cNvPicPr>
            <a:picLocks noGrp="1" noChangeAspect="1"/>
          </p:cNvPicPr>
          <p:nvPr>
            <p:ph idx="1"/>
          </p:nvPr>
        </p:nvPicPr>
        <p:blipFill>
          <a:blip r:embed="rId3"/>
          <a:stretch>
            <a:fillRect/>
          </a:stretch>
        </p:blipFill>
        <p:spPr>
          <a:xfrm>
            <a:off x="1979712" y="2001396"/>
            <a:ext cx="3888432" cy="4882904"/>
          </a:xfrm>
        </p:spPr>
      </p:pic>
    </p:spTree>
    <p:extLst>
      <p:ext uri="{BB962C8B-B14F-4D97-AF65-F5344CB8AC3E}">
        <p14:creationId xmlns:p14="http://schemas.microsoft.com/office/powerpoint/2010/main" val="4291045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fontScale="90000"/>
          </a:bodyPr>
          <a:lstStyle/>
          <a:p>
            <a:r>
              <a:rPr lang="nl-NL" altLang="nl-NL" dirty="0"/>
              <a:t>Meta-analysis of </a:t>
            </a:r>
            <a:r>
              <a:rPr lang="nl-NL" altLang="nl-NL" dirty="0" err="1"/>
              <a:t>diagnostic</a:t>
            </a:r>
            <a:r>
              <a:rPr lang="nl-NL" altLang="nl-NL" dirty="0"/>
              <a:t> </a:t>
            </a:r>
            <a:r>
              <a:rPr lang="nl-NL" altLang="nl-NL" dirty="0" err="1"/>
              <a:t>accuracy</a:t>
            </a:r>
            <a:r>
              <a:rPr lang="nl-NL" altLang="nl-NL" dirty="0"/>
              <a:t> studies</a:t>
            </a:r>
          </a:p>
        </p:txBody>
      </p:sp>
      <p:pic>
        <p:nvPicPr>
          <p:cNvPr id="4" name="Tijdelijke aanduiding voor inhoud 3" descr="Afbeelding met tekst, schermopname, diagram, lijn&#10;&#10;Automatisch gegenereerde beschrijving">
            <a:extLst>
              <a:ext uri="{FF2B5EF4-FFF2-40B4-BE49-F238E27FC236}">
                <a16:creationId xmlns:a16="http://schemas.microsoft.com/office/drawing/2014/main" id="{1BA15BC7-C201-4917-C9B1-FF2B761E6218}"/>
              </a:ext>
            </a:extLst>
          </p:cNvPr>
          <p:cNvPicPr>
            <a:picLocks noGrp="1" noChangeAspect="1"/>
          </p:cNvPicPr>
          <p:nvPr>
            <p:ph idx="1"/>
          </p:nvPr>
        </p:nvPicPr>
        <p:blipFill>
          <a:blip r:embed="rId3"/>
          <a:stretch>
            <a:fillRect/>
          </a:stretch>
        </p:blipFill>
        <p:spPr>
          <a:xfrm>
            <a:off x="1763688" y="2048891"/>
            <a:ext cx="5299163" cy="4188421"/>
          </a:xfrm>
        </p:spPr>
      </p:pic>
      <p:sp>
        <p:nvSpPr>
          <p:cNvPr id="5" name="Tekstvak 4">
            <a:extLst>
              <a:ext uri="{FF2B5EF4-FFF2-40B4-BE49-F238E27FC236}">
                <a16:creationId xmlns:a16="http://schemas.microsoft.com/office/drawing/2014/main" id="{82704E8A-5C9F-D107-A241-5D61F14FA637}"/>
              </a:ext>
            </a:extLst>
          </p:cNvPr>
          <p:cNvSpPr txBox="1"/>
          <p:nvPr/>
        </p:nvSpPr>
        <p:spPr>
          <a:xfrm>
            <a:off x="1691680" y="6138638"/>
            <a:ext cx="5299163" cy="707886"/>
          </a:xfrm>
          <a:prstGeom prst="rect">
            <a:avLst/>
          </a:prstGeom>
          <a:noFill/>
        </p:spPr>
        <p:txBody>
          <a:bodyPr wrap="square" rtlCol="0">
            <a:spAutoFit/>
          </a:bodyPr>
          <a:lstStyle/>
          <a:p>
            <a:r>
              <a:rPr lang="nl-NL" sz="1000" dirty="0" err="1"/>
              <a:t>Shen</a:t>
            </a:r>
            <a:r>
              <a:rPr lang="nl-NL" sz="1000" dirty="0"/>
              <a:t> Y, Wan C, </a:t>
            </a:r>
            <a:r>
              <a:rPr lang="nl-NL" sz="1000" dirty="0" err="1"/>
              <a:t>Tian</a:t>
            </a:r>
            <a:r>
              <a:rPr lang="nl-NL" sz="1000" dirty="0"/>
              <a:t> P, </a:t>
            </a:r>
            <a:r>
              <a:rPr lang="nl-NL" sz="1000" dirty="0" err="1"/>
              <a:t>Wu</a:t>
            </a:r>
            <a:r>
              <a:rPr lang="nl-NL" sz="1000" dirty="0"/>
              <a:t> Y, Li X, Yang T, An J, Wang T, Chen L, Wen F. CT-base </a:t>
            </a:r>
            <a:r>
              <a:rPr lang="nl-NL" sz="1000" dirty="0" err="1"/>
              <a:t>pulmonary</a:t>
            </a:r>
            <a:r>
              <a:rPr lang="nl-NL" sz="1000" dirty="0"/>
              <a:t> </a:t>
            </a:r>
            <a:r>
              <a:rPr lang="nl-NL" sz="1000" dirty="0" err="1"/>
              <a:t>artery</a:t>
            </a:r>
            <a:r>
              <a:rPr lang="nl-NL" sz="1000" dirty="0"/>
              <a:t> </a:t>
            </a:r>
            <a:r>
              <a:rPr lang="nl-NL" sz="1000" dirty="0" err="1"/>
              <a:t>measurement</a:t>
            </a:r>
            <a:r>
              <a:rPr lang="nl-NL" sz="1000" dirty="0"/>
              <a:t> in </a:t>
            </a:r>
            <a:r>
              <a:rPr lang="nl-NL" sz="1000" dirty="0" err="1"/>
              <a:t>the</a:t>
            </a:r>
            <a:r>
              <a:rPr lang="nl-NL" sz="1000" dirty="0"/>
              <a:t> </a:t>
            </a:r>
            <a:r>
              <a:rPr lang="nl-NL" sz="1000" dirty="0" err="1"/>
              <a:t>detection</a:t>
            </a:r>
            <a:r>
              <a:rPr lang="nl-NL" sz="1000" dirty="0"/>
              <a:t> of </a:t>
            </a:r>
            <a:r>
              <a:rPr lang="nl-NL" sz="1000" dirty="0" err="1"/>
              <a:t>pulmonary</a:t>
            </a:r>
            <a:r>
              <a:rPr lang="nl-NL" sz="1000" dirty="0"/>
              <a:t> </a:t>
            </a:r>
            <a:r>
              <a:rPr lang="nl-NL" sz="1000" dirty="0" err="1"/>
              <a:t>hypertension</a:t>
            </a:r>
            <a:r>
              <a:rPr lang="nl-NL" sz="1000" dirty="0"/>
              <a:t>: a meta-analysis </a:t>
            </a:r>
            <a:r>
              <a:rPr lang="nl-NL" sz="1000" dirty="0" err="1"/>
              <a:t>and</a:t>
            </a:r>
            <a:r>
              <a:rPr lang="nl-NL" sz="1000" dirty="0"/>
              <a:t> </a:t>
            </a:r>
            <a:r>
              <a:rPr lang="nl-NL" sz="1000" dirty="0" err="1"/>
              <a:t>systematic</a:t>
            </a:r>
            <a:r>
              <a:rPr lang="nl-NL" sz="1000" dirty="0"/>
              <a:t> review. </a:t>
            </a:r>
            <a:r>
              <a:rPr lang="nl-NL" sz="1000" dirty="0" err="1"/>
              <a:t>Medicine</a:t>
            </a:r>
            <a:r>
              <a:rPr lang="nl-NL" sz="1000" dirty="0"/>
              <a:t> (Baltimore). 2014 Dec;93(27):e256. </a:t>
            </a:r>
            <a:r>
              <a:rPr lang="nl-NL" sz="1000" dirty="0" err="1"/>
              <a:t>doi</a:t>
            </a:r>
            <a:r>
              <a:rPr lang="nl-NL" sz="1000" dirty="0"/>
              <a:t>: 10.1097/MD.0000000000000256.</a:t>
            </a:r>
          </a:p>
        </p:txBody>
      </p:sp>
    </p:spTree>
    <p:extLst>
      <p:ext uri="{BB962C8B-B14F-4D97-AF65-F5344CB8AC3E}">
        <p14:creationId xmlns:p14="http://schemas.microsoft.com/office/powerpoint/2010/main" val="3656785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What</a:t>
            </a:r>
            <a:r>
              <a:rPr lang="nl-NL" altLang="nl-NL" dirty="0"/>
              <a:t> </a:t>
            </a:r>
            <a:r>
              <a:rPr lang="nl-NL" altLang="nl-NL" dirty="0" err="1"/>
              <a:t>to</a:t>
            </a:r>
            <a:r>
              <a:rPr lang="nl-NL" altLang="nl-NL" dirty="0"/>
              <a:t> pool?</a:t>
            </a:r>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lstStyle/>
          <a:p>
            <a:r>
              <a:rPr lang="nl-NL" dirty="0"/>
              <a:t>….</a:t>
            </a:r>
          </a:p>
          <a:p>
            <a:r>
              <a:rPr lang="nl-NL" dirty="0"/>
              <a:t>….</a:t>
            </a:r>
          </a:p>
          <a:p>
            <a:r>
              <a:rPr lang="nl-NL" dirty="0"/>
              <a:t>….</a:t>
            </a:r>
          </a:p>
        </p:txBody>
      </p:sp>
    </p:spTree>
    <p:extLst>
      <p:ext uri="{BB962C8B-B14F-4D97-AF65-F5344CB8AC3E}">
        <p14:creationId xmlns:p14="http://schemas.microsoft.com/office/powerpoint/2010/main" val="3927237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What</a:t>
            </a:r>
            <a:r>
              <a:rPr lang="nl-NL" altLang="nl-NL" dirty="0"/>
              <a:t> </a:t>
            </a:r>
            <a:r>
              <a:rPr lang="nl-NL" altLang="nl-NL" dirty="0" err="1"/>
              <a:t>to</a:t>
            </a:r>
            <a:r>
              <a:rPr lang="nl-NL" altLang="nl-NL" dirty="0"/>
              <a:t> pool?</a:t>
            </a:r>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lstStyle/>
          <a:p>
            <a:r>
              <a:rPr lang="nl-NL" dirty="0" err="1"/>
              <a:t>Continuous</a:t>
            </a:r>
            <a:r>
              <a:rPr lang="nl-NL" dirty="0"/>
              <a:t> </a:t>
            </a:r>
            <a:r>
              <a:rPr lang="nl-NL" dirty="0" err="1"/>
              <a:t>outcomes</a:t>
            </a:r>
            <a:r>
              <a:rPr lang="nl-NL" dirty="0"/>
              <a:t>:</a:t>
            </a:r>
          </a:p>
          <a:p>
            <a:pPr lvl="1"/>
            <a:r>
              <a:rPr lang="nl-NL" dirty="0" err="1"/>
              <a:t>Mean</a:t>
            </a:r>
            <a:r>
              <a:rPr lang="nl-NL" dirty="0"/>
              <a:t> </a:t>
            </a:r>
            <a:r>
              <a:rPr lang="nl-NL" dirty="0" err="1"/>
              <a:t>differences</a:t>
            </a:r>
            <a:r>
              <a:rPr lang="nl-NL" dirty="0"/>
              <a:t> </a:t>
            </a:r>
          </a:p>
          <a:p>
            <a:pPr lvl="1"/>
            <a:r>
              <a:rPr lang="nl-NL" dirty="0" err="1"/>
              <a:t>Standardized</a:t>
            </a:r>
            <a:r>
              <a:rPr lang="nl-NL" dirty="0"/>
              <a:t> </a:t>
            </a:r>
            <a:r>
              <a:rPr lang="nl-NL" dirty="0" err="1"/>
              <a:t>mean</a:t>
            </a:r>
            <a:r>
              <a:rPr lang="nl-NL" dirty="0"/>
              <a:t> </a:t>
            </a:r>
            <a:r>
              <a:rPr lang="nl-NL" dirty="0" err="1"/>
              <a:t>differences</a:t>
            </a:r>
            <a:endParaRPr lang="nl-NL" dirty="0"/>
          </a:p>
          <a:p>
            <a:pPr lvl="1"/>
            <a:r>
              <a:rPr lang="nl-NL" dirty="0" err="1"/>
              <a:t>Regression</a:t>
            </a:r>
            <a:r>
              <a:rPr lang="nl-NL" dirty="0"/>
              <a:t> </a:t>
            </a:r>
            <a:r>
              <a:rPr lang="nl-NL" dirty="0" err="1"/>
              <a:t>coefficients</a:t>
            </a:r>
            <a:endParaRPr lang="nl-NL" dirty="0"/>
          </a:p>
          <a:p>
            <a:pPr lvl="1"/>
            <a:r>
              <a:rPr lang="nl-NL" dirty="0" err="1"/>
              <a:t>Correlation</a:t>
            </a:r>
            <a:r>
              <a:rPr lang="nl-NL" dirty="0"/>
              <a:t> </a:t>
            </a:r>
            <a:r>
              <a:rPr lang="nl-NL" dirty="0" err="1"/>
              <a:t>coefficients</a:t>
            </a:r>
            <a:endParaRPr lang="nl-NL" dirty="0"/>
          </a:p>
          <a:p>
            <a:endParaRPr lang="nl-NL" dirty="0"/>
          </a:p>
        </p:txBody>
      </p:sp>
    </p:spTree>
    <p:extLst>
      <p:ext uri="{BB962C8B-B14F-4D97-AF65-F5344CB8AC3E}">
        <p14:creationId xmlns:p14="http://schemas.microsoft.com/office/powerpoint/2010/main" val="3667957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What</a:t>
            </a:r>
            <a:r>
              <a:rPr lang="nl-NL" altLang="nl-NL" dirty="0"/>
              <a:t> </a:t>
            </a:r>
            <a:r>
              <a:rPr lang="nl-NL" altLang="nl-NL" dirty="0" err="1"/>
              <a:t>to</a:t>
            </a:r>
            <a:r>
              <a:rPr lang="nl-NL" altLang="nl-NL" dirty="0"/>
              <a:t> pool?</a:t>
            </a:r>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lstStyle/>
          <a:p>
            <a:r>
              <a:rPr lang="nl-NL" dirty="0" err="1"/>
              <a:t>Binary</a:t>
            </a:r>
            <a:r>
              <a:rPr lang="nl-NL" dirty="0"/>
              <a:t> </a:t>
            </a:r>
            <a:r>
              <a:rPr lang="nl-NL" dirty="0" err="1"/>
              <a:t>outcomes</a:t>
            </a:r>
            <a:endParaRPr lang="nl-NL" dirty="0"/>
          </a:p>
          <a:p>
            <a:pPr lvl="1"/>
            <a:r>
              <a:rPr lang="nl-NL" dirty="0"/>
              <a:t>Risk </a:t>
            </a:r>
            <a:r>
              <a:rPr lang="nl-NL" dirty="0" err="1"/>
              <a:t>differences</a:t>
            </a:r>
            <a:endParaRPr lang="nl-NL" dirty="0"/>
          </a:p>
          <a:p>
            <a:pPr lvl="1"/>
            <a:r>
              <a:rPr lang="nl-NL" dirty="0" err="1"/>
              <a:t>Relative</a:t>
            </a:r>
            <a:r>
              <a:rPr lang="nl-NL" dirty="0"/>
              <a:t> </a:t>
            </a:r>
            <a:r>
              <a:rPr lang="nl-NL" dirty="0" err="1"/>
              <a:t>risks</a:t>
            </a:r>
            <a:endParaRPr lang="nl-NL" dirty="0"/>
          </a:p>
          <a:p>
            <a:pPr lvl="1"/>
            <a:r>
              <a:rPr lang="nl-NL" dirty="0" err="1"/>
              <a:t>Odds</a:t>
            </a:r>
            <a:r>
              <a:rPr lang="nl-NL" dirty="0"/>
              <a:t> </a:t>
            </a:r>
            <a:r>
              <a:rPr lang="nl-NL" dirty="0" err="1"/>
              <a:t>ratios</a:t>
            </a:r>
            <a:endParaRPr lang="nl-NL" dirty="0"/>
          </a:p>
          <a:p>
            <a:pPr lvl="1"/>
            <a:endParaRPr lang="nl-NL" dirty="0"/>
          </a:p>
          <a:p>
            <a:r>
              <a:rPr lang="nl-NL" dirty="0" err="1"/>
              <a:t>Other</a:t>
            </a:r>
            <a:r>
              <a:rPr lang="nl-NL" dirty="0"/>
              <a:t> </a:t>
            </a:r>
            <a:r>
              <a:rPr lang="nl-NL" dirty="0" err="1"/>
              <a:t>outcomes</a:t>
            </a:r>
            <a:r>
              <a:rPr lang="nl-NL" dirty="0"/>
              <a:t>:</a:t>
            </a:r>
          </a:p>
          <a:p>
            <a:pPr lvl="1"/>
            <a:r>
              <a:rPr lang="nl-NL" dirty="0" err="1"/>
              <a:t>Sensitivity</a:t>
            </a:r>
            <a:r>
              <a:rPr lang="nl-NL" dirty="0"/>
              <a:t> &amp; </a:t>
            </a:r>
            <a:r>
              <a:rPr lang="nl-NL" dirty="0" err="1"/>
              <a:t>specificity</a:t>
            </a:r>
            <a:r>
              <a:rPr lang="nl-NL" dirty="0"/>
              <a:t> (</a:t>
            </a:r>
            <a:r>
              <a:rPr lang="nl-NL" dirty="0" err="1"/>
              <a:t>diagnostic</a:t>
            </a:r>
            <a:r>
              <a:rPr lang="nl-NL" dirty="0"/>
              <a:t> </a:t>
            </a:r>
            <a:r>
              <a:rPr lang="nl-NL" dirty="0" err="1"/>
              <a:t>accuracy</a:t>
            </a:r>
            <a:r>
              <a:rPr lang="nl-NL" dirty="0"/>
              <a:t> studies)</a:t>
            </a:r>
          </a:p>
        </p:txBody>
      </p:sp>
    </p:spTree>
    <p:extLst>
      <p:ext uri="{BB962C8B-B14F-4D97-AF65-F5344CB8AC3E}">
        <p14:creationId xmlns:p14="http://schemas.microsoft.com/office/powerpoint/2010/main" val="2989646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endParaRPr lang="nl-NL" altLang="nl-NL" dirty="0"/>
          </a:p>
        </p:txBody>
      </p:sp>
      <p:pic>
        <p:nvPicPr>
          <p:cNvPr id="4" name="Tijdelijke aanduiding voor inhoud 3" descr="Afbeelding met tekst, schermopname, nummer, Lettertype&#10;&#10;Automatisch gegenereerde beschrijving">
            <a:extLst>
              <a:ext uri="{FF2B5EF4-FFF2-40B4-BE49-F238E27FC236}">
                <a16:creationId xmlns:a16="http://schemas.microsoft.com/office/drawing/2014/main" id="{0C29C90F-6E7E-8B03-F711-9BA57DAA5D20}"/>
              </a:ext>
            </a:extLst>
          </p:cNvPr>
          <p:cNvPicPr>
            <a:picLocks noGrp="1" noChangeAspect="1"/>
          </p:cNvPicPr>
          <p:nvPr>
            <p:ph idx="1"/>
          </p:nvPr>
        </p:nvPicPr>
        <p:blipFill>
          <a:blip r:embed="rId3"/>
          <a:stretch>
            <a:fillRect/>
          </a:stretch>
        </p:blipFill>
        <p:spPr>
          <a:xfrm>
            <a:off x="446087" y="1003756"/>
            <a:ext cx="8229600" cy="3865107"/>
          </a:xfrm>
        </p:spPr>
      </p:pic>
      <mc:AlternateContent xmlns:mc="http://schemas.openxmlformats.org/markup-compatibility/2006" xmlns:a14="http://schemas.microsoft.com/office/drawing/2010/main">
        <mc:Choice Requires="a14">
          <p:sp>
            <p:nvSpPr>
              <p:cNvPr id="5" name="Object 1">
                <a:extLst>
                  <a:ext uri="{FF2B5EF4-FFF2-40B4-BE49-F238E27FC236}">
                    <a16:creationId xmlns:a16="http://schemas.microsoft.com/office/drawing/2014/main" id="{A439A094-57B6-3C43-DF44-E5DDFC8AF583}"/>
                  </a:ext>
                </a:extLst>
              </p:cNvPr>
              <p:cNvSpPr txBox="1"/>
              <p:nvPr/>
            </p:nvSpPr>
            <p:spPr bwMode="auto">
              <a:xfrm>
                <a:off x="446087" y="5949280"/>
                <a:ext cx="7200726" cy="824716"/>
              </a:xfrm>
              <a:prstGeom prst="rect">
                <a:avLst/>
              </a:prstGeom>
              <a:noFill/>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nl-NL" i="1" smtClean="0">
                              <a:solidFill>
                                <a:srgbClr val="000000"/>
                              </a:solidFill>
                              <a:latin typeface="Cambria Math" panose="02040503050406030204" pitchFamily="18" charset="0"/>
                            </a:rPr>
                          </m:ctrlPr>
                        </m:sSubPr>
                        <m:e>
                          <m:r>
                            <a:rPr lang="nl-NL" i="1">
                              <a:solidFill>
                                <a:srgbClr val="000000"/>
                              </a:solidFill>
                              <a:latin typeface="Cambria Math" panose="02040503050406030204" pitchFamily="18" charset="0"/>
                            </a:rPr>
                            <m:t>𝑠</m:t>
                          </m:r>
                        </m:e>
                        <m:sub>
                          <m:r>
                            <a:rPr lang="nl-NL" i="1">
                              <a:solidFill>
                                <a:srgbClr val="000000"/>
                              </a:solidFill>
                              <a:latin typeface="Cambria Math" panose="02040503050406030204" pitchFamily="18" charset="0"/>
                            </a:rPr>
                            <m:t>𝑝</m:t>
                          </m:r>
                        </m:sub>
                      </m:sSub>
                      <m:r>
                        <a:rPr lang="nl-NL" i="1">
                          <a:solidFill>
                            <a:srgbClr val="000000"/>
                          </a:solidFill>
                          <a:latin typeface="Cambria Math" panose="02040503050406030204" pitchFamily="18" charset="0"/>
                        </a:rPr>
                        <m:t>=</m:t>
                      </m:r>
                      <m:rad>
                        <m:radPr>
                          <m:degHide m:val="on"/>
                          <m:ctrlPr>
                            <a:rPr lang="nl-NL" i="1">
                              <a:solidFill>
                                <a:srgbClr val="000000"/>
                              </a:solidFill>
                              <a:latin typeface="Cambria Math" panose="02040503050406030204" pitchFamily="18" charset="0"/>
                            </a:rPr>
                          </m:ctrlPr>
                        </m:radPr>
                        <m:deg/>
                        <m:e>
                          <m:f>
                            <m:fPr>
                              <m:ctrlPr>
                                <a:rPr lang="nl-NL" i="1">
                                  <a:solidFill>
                                    <a:srgbClr val="000000"/>
                                  </a:solidFill>
                                  <a:latin typeface="Cambria Math" panose="02040503050406030204" pitchFamily="18" charset="0"/>
                                </a:rPr>
                              </m:ctrlPr>
                            </m:fPr>
                            <m:num>
                              <m:r>
                                <a:rPr lang="nl-NL" i="1">
                                  <a:solidFill>
                                    <a:srgbClr val="000000"/>
                                  </a:solidFill>
                                  <a:latin typeface="Cambria Math" panose="02040503050406030204" pitchFamily="18" charset="0"/>
                                </a:rPr>
                                <m:t>(</m:t>
                              </m:r>
                              <m:sSub>
                                <m:sSubPr>
                                  <m:ctrlPr>
                                    <a:rPr lang="nl-NL" i="1">
                                      <a:solidFill>
                                        <a:srgbClr val="000000"/>
                                      </a:solidFill>
                                      <a:latin typeface="Cambria Math" panose="02040503050406030204" pitchFamily="18" charset="0"/>
                                    </a:rPr>
                                  </m:ctrlPr>
                                </m:sSubPr>
                                <m:e>
                                  <m:r>
                                    <a:rPr lang="nl-NL" i="1">
                                      <a:solidFill>
                                        <a:srgbClr val="000000"/>
                                      </a:solidFill>
                                      <a:latin typeface="Cambria Math" panose="02040503050406030204" pitchFamily="18" charset="0"/>
                                    </a:rPr>
                                    <m:t>𝑛</m:t>
                                  </m:r>
                                </m:e>
                                <m:sub>
                                  <m:r>
                                    <a:rPr lang="nl-NL" i="1">
                                      <a:solidFill>
                                        <a:srgbClr val="000000"/>
                                      </a:solidFill>
                                      <a:latin typeface="Cambria Math" panose="02040503050406030204" pitchFamily="18" charset="0"/>
                                    </a:rPr>
                                    <m:t>1</m:t>
                                  </m:r>
                                </m:sub>
                              </m:sSub>
                              <m:r>
                                <a:rPr lang="nl-NL" i="1">
                                  <a:solidFill>
                                    <a:srgbClr val="000000"/>
                                  </a:solidFill>
                                  <a:latin typeface="Cambria Math" panose="02040503050406030204" pitchFamily="18" charset="0"/>
                                </a:rPr>
                                <m:t>−1)⋅</m:t>
                              </m:r>
                              <m:sSubSup>
                                <m:sSubSupPr>
                                  <m:ctrlPr>
                                    <a:rPr lang="nl-NL" i="1">
                                      <a:solidFill>
                                        <a:srgbClr val="000000"/>
                                      </a:solidFill>
                                      <a:latin typeface="Cambria Math" panose="02040503050406030204" pitchFamily="18" charset="0"/>
                                    </a:rPr>
                                  </m:ctrlPr>
                                </m:sSubSupPr>
                                <m:e>
                                  <m:r>
                                    <a:rPr lang="nl-NL" i="1">
                                      <a:solidFill>
                                        <a:srgbClr val="000000"/>
                                      </a:solidFill>
                                      <a:latin typeface="Cambria Math" panose="02040503050406030204" pitchFamily="18" charset="0"/>
                                    </a:rPr>
                                    <m:t>𝑠</m:t>
                                  </m:r>
                                </m:e>
                                <m:sub>
                                  <m:r>
                                    <a:rPr lang="nl-NL" i="1">
                                      <a:solidFill>
                                        <a:srgbClr val="000000"/>
                                      </a:solidFill>
                                      <a:latin typeface="Cambria Math" panose="02040503050406030204" pitchFamily="18" charset="0"/>
                                    </a:rPr>
                                    <m:t>1</m:t>
                                  </m:r>
                                </m:sub>
                                <m:sup>
                                  <m:r>
                                    <a:rPr lang="nl-NL" i="1">
                                      <a:solidFill>
                                        <a:srgbClr val="000000"/>
                                      </a:solidFill>
                                      <a:latin typeface="Cambria Math" panose="02040503050406030204" pitchFamily="18" charset="0"/>
                                    </a:rPr>
                                    <m:t>2</m:t>
                                  </m:r>
                                </m:sup>
                              </m:sSubSup>
                              <m:r>
                                <a:rPr lang="nl-NL" i="1">
                                  <a:solidFill>
                                    <a:srgbClr val="000000"/>
                                  </a:solidFill>
                                  <a:latin typeface="Cambria Math" panose="02040503050406030204" pitchFamily="18" charset="0"/>
                                </a:rPr>
                                <m:t>+(</m:t>
                              </m:r>
                              <m:sSub>
                                <m:sSubPr>
                                  <m:ctrlPr>
                                    <a:rPr lang="nl-NL" i="1">
                                      <a:solidFill>
                                        <a:srgbClr val="000000"/>
                                      </a:solidFill>
                                      <a:latin typeface="Cambria Math" panose="02040503050406030204" pitchFamily="18" charset="0"/>
                                    </a:rPr>
                                  </m:ctrlPr>
                                </m:sSubPr>
                                <m:e>
                                  <m:r>
                                    <a:rPr lang="nl-NL" i="1">
                                      <a:solidFill>
                                        <a:srgbClr val="000000"/>
                                      </a:solidFill>
                                      <a:latin typeface="Cambria Math" panose="02040503050406030204" pitchFamily="18" charset="0"/>
                                    </a:rPr>
                                    <m:t>𝑛</m:t>
                                  </m:r>
                                </m:e>
                                <m:sub>
                                  <m:r>
                                    <a:rPr lang="nl-NL" i="1">
                                      <a:solidFill>
                                        <a:srgbClr val="000000"/>
                                      </a:solidFill>
                                      <a:latin typeface="Cambria Math" panose="02040503050406030204" pitchFamily="18" charset="0"/>
                                    </a:rPr>
                                    <m:t>2</m:t>
                                  </m:r>
                                </m:sub>
                              </m:sSub>
                              <m:r>
                                <a:rPr lang="nl-NL" i="1">
                                  <a:solidFill>
                                    <a:srgbClr val="000000"/>
                                  </a:solidFill>
                                  <a:latin typeface="Cambria Math" panose="02040503050406030204" pitchFamily="18" charset="0"/>
                                </a:rPr>
                                <m:t>−1)⋅</m:t>
                              </m:r>
                              <m:sSubSup>
                                <m:sSubSupPr>
                                  <m:ctrlPr>
                                    <a:rPr lang="nl-NL" i="1">
                                      <a:solidFill>
                                        <a:srgbClr val="000000"/>
                                      </a:solidFill>
                                      <a:latin typeface="Cambria Math" panose="02040503050406030204" pitchFamily="18" charset="0"/>
                                    </a:rPr>
                                  </m:ctrlPr>
                                </m:sSubSupPr>
                                <m:e>
                                  <m:r>
                                    <a:rPr lang="nl-NL" i="1">
                                      <a:solidFill>
                                        <a:srgbClr val="000000"/>
                                      </a:solidFill>
                                      <a:latin typeface="Cambria Math" panose="02040503050406030204" pitchFamily="18" charset="0"/>
                                    </a:rPr>
                                    <m:t>𝑠</m:t>
                                  </m:r>
                                </m:e>
                                <m:sub>
                                  <m:r>
                                    <a:rPr lang="nl-NL" i="1">
                                      <a:solidFill>
                                        <a:srgbClr val="000000"/>
                                      </a:solidFill>
                                      <a:latin typeface="Cambria Math" panose="02040503050406030204" pitchFamily="18" charset="0"/>
                                    </a:rPr>
                                    <m:t>2</m:t>
                                  </m:r>
                                </m:sub>
                                <m:sup>
                                  <m:r>
                                    <a:rPr lang="nl-NL" i="1">
                                      <a:solidFill>
                                        <a:srgbClr val="000000"/>
                                      </a:solidFill>
                                      <a:latin typeface="Cambria Math" panose="02040503050406030204" pitchFamily="18" charset="0"/>
                                    </a:rPr>
                                    <m:t>2</m:t>
                                  </m:r>
                                </m:sup>
                              </m:sSubSup>
                            </m:num>
                            <m:den>
                              <m:sSub>
                                <m:sSubPr>
                                  <m:ctrlPr>
                                    <a:rPr lang="nl-NL" i="1">
                                      <a:solidFill>
                                        <a:srgbClr val="000000"/>
                                      </a:solidFill>
                                      <a:latin typeface="Cambria Math" panose="02040503050406030204" pitchFamily="18" charset="0"/>
                                    </a:rPr>
                                  </m:ctrlPr>
                                </m:sSubPr>
                                <m:e>
                                  <m:r>
                                    <a:rPr lang="nl-NL" i="1">
                                      <a:solidFill>
                                        <a:srgbClr val="000000"/>
                                      </a:solidFill>
                                      <a:latin typeface="Cambria Math" panose="02040503050406030204" pitchFamily="18" charset="0"/>
                                    </a:rPr>
                                    <m:t>𝑛</m:t>
                                  </m:r>
                                </m:e>
                                <m:sub>
                                  <m:r>
                                    <a:rPr lang="nl-NL" i="1">
                                      <a:solidFill>
                                        <a:srgbClr val="000000"/>
                                      </a:solidFill>
                                      <a:latin typeface="Cambria Math" panose="02040503050406030204" pitchFamily="18" charset="0"/>
                                    </a:rPr>
                                    <m:t>1</m:t>
                                  </m:r>
                                </m:sub>
                              </m:sSub>
                              <m:r>
                                <a:rPr lang="nl-NL" i="1">
                                  <a:solidFill>
                                    <a:srgbClr val="000000"/>
                                  </a:solidFill>
                                  <a:latin typeface="Cambria Math" panose="02040503050406030204" pitchFamily="18" charset="0"/>
                                </a:rPr>
                                <m:t>+</m:t>
                              </m:r>
                              <m:sSub>
                                <m:sSubPr>
                                  <m:ctrlPr>
                                    <a:rPr lang="nl-NL" i="1">
                                      <a:solidFill>
                                        <a:srgbClr val="000000"/>
                                      </a:solidFill>
                                      <a:latin typeface="Cambria Math" panose="02040503050406030204" pitchFamily="18" charset="0"/>
                                    </a:rPr>
                                  </m:ctrlPr>
                                </m:sSubPr>
                                <m:e>
                                  <m:r>
                                    <a:rPr lang="nl-NL" i="1">
                                      <a:solidFill>
                                        <a:srgbClr val="000000"/>
                                      </a:solidFill>
                                      <a:latin typeface="Cambria Math" panose="02040503050406030204" pitchFamily="18" charset="0"/>
                                    </a:rPr>
                                    <m:t>𝑛</m:t>
                                  </m:r>
                                </m:e>
                                <m:sub>
                                  <m:r>
                                    <a:rPr lang="nl-NL" i="1">
                                      <a:solidFill>
                                        <a:srgbClr val="000000"/>
                                      </a:solidFill>
                                      <a:latin typeface="Cambria Math" panose="02040503050406030204" pitchFamily="18" charset="0"/>
                                    </a:rPr>
                                    <m:t>2</m:t>
                                  </m:r>
                                </m:sub>
                              </m:sSub>
                              <m:r>
                                <a:rPr lang="nl-NL" i="1">
                                  <a:solidFill>
                                    <a:srgbClr val="000000"/>
                                  </a:solidFill>
                                  <a:latin typeface="Cambria Math" panose="02040503050406030204" pitchFamily="18" charset="0"/>
                                </a:rPr>
                                <m:t>−2</m:t>
                              </m:r>
                            </m:den>
                          </m:f>
                        </m:e>
                      </m:rad>
                      <m:r>
                        <a:rPr lang="nl-NL" b="0" i="1" smtClean="0">
                          <a:solidFill>
                            <a:srgbClr val="000000"/>
                          </a:solidFill>
                          <a:latin typeface="Cambria Math" panose="02040503050406030204" pitchFamily="18" charset="0"/>
                        </a:rPr>
                        <m:t>=</m:t>
                      </m:r>
                      <m:rad>
                        <m:radPr>
                          <m:degHide m:val="on"/>
                          <m:ctrlPr>
                            <a:rPr lang="nl-NL" i="1">
                              <a:solidFill>
                                <a:srgbClr val="000000"/>
                              </a:solidFill>
                              <a:latin typeface="Cambria Math" panose="02040503050406030204" pitchFamily="18" charset="0"/>
                            </a:rPr>
                          </m:ctrlPr>
                        </m:radPr>
                        <m:deg/>
                        <m:e>
                          <m:f>
                            <m:fPr>
                              <m:ctrlPr>
                                <a:rPr lang="nl-NL" i="1">
                                  <a:solidFill>
                                    <a:srgbClr val="000000"/>
                                  </a:solidFill>
                                  <a:latin typeface="Cambria Math" panose="02040503050406030204" pitchFamily="18" charset="0"/>
                                </a:rPr>
                              </m:ctrlPr>
                            </m:fPr>
                            <m:num>
                              <m:r>
                                <a:rPr lang="nl-NL" i="1">
                                  <a:solidFill>
                                    <a:srgbClr val="000000"/>
                                  </a:solidFill>
                                  <a:latin typeface="Cambria Math" panose="02040503050406030204" pitchFamily="18" charset="0"/>
                                </a:rPr>
                                <m:t>(</m:t>
                              </m:r>
                              <m:r>
                                <a:rPr lang="nl-NL" b="0" i="1" smtClean="0">
                                  <a:solidFill>
                                    <a:srgbClr val="000000"/>
                                  </a:solidFill>
                                  <a:latin typeface="Cambria Math" panose="02040503050406030204" pitchFamily="18" charset="0"/>
                                </a:rPr>
                                <m:t>24</m:t>
                              </m:r>
                              <m:r>
                                <a:rPr lang="nl-NL" i="1">
                                  <a:solidFill>
                                    <a:srgbClr val="000000"/>
                                  </a:solidFill>
                                  <a:latin typeface="Cambria Math" panose="02040503050406030204" pitchFamily="18" charset="0"/>
                                </a:rPr>
                                <m:t>−1)⋅</m:t>
                              </m:r>
                              <m:sSubSup>
                                <m:sSubSupPr>
                                  <m:ctrlPr>
                                    <a:rPr lang="nl-NL" i="1">
                                      <a:solidFill>
                                        <a:srgbClr val="000000"/>
                                      </a:solidFill>
                                      <a:latin typeface="Cambria Math" panose="02040503050406030204" pitchFamily="18" charset="0"/>
                                    </a:rPr>
                                  </m:ctrlPr>
                                </m:sSubSupPr>
                                <m:e>
                                  <m:r>
                                    <a:rPr lang="nl-NL" b="0" i="1" smtClean="0">
                                      <a:solidFill>
                                        <a:srgbClr val="000000"/>
                                      </a:solidFill>
                                      <a:latin typeface="Cambria Math" panose="02040503050406030204" pitchFamily="18" charset="0"/>
                                    </a:rPr>
                                    <m:t>22.2</m:t>
                                  </m:r>
                                </m:e>
                                <m:sub/>
                                <m:sup>
                                  <m:r>
                                    <a:rPr lang="nl-NL" i="1">
                                      <a:solidFill>
                                        <a:srgbClr val="000000"/>
                                      </a:solidFill>
                                      <a:latin typeface="Cambria Math" panose="02040503050406030204" pitchFamily="18" charset="0"/>
                                    </a:rPr>
                                    <m:t>2</m:t>
                                  </m:r>
                                </m:sup>
                              </m:sSubSup>
                              <m:r>
                                <a:rPr lang="nl-NL" i="1">
                                  <a:solidFill>
                                    <a:srgbClr val="000000"/>
                                  </a:solidFill>
                                  <a:latin typeface="Cambria Math" panose="02040503050406030204" pitchFamily="18" charset="0"/>
                                </a:rPr>
                                <m:t>+(</m:t>
                              </m:r>
                              <m:r>
                                <a:rPr lang="nl-NL" b="0" i="1" smtClean="0">
                                  <a:solidFill>
                                    <a:srgbClr val="000000"/>
                                  </a:solidFill>
                                  <a:latin typeface="Cambria Math" panose="02040503050406030204" pitchFamily="18" charset="0"/>
                                </a:rPr>
                                <m:t>48</m:t>
                              </m:r>
                              <m:r>
                                <a:rPr lang="nl-NL" i="1">
                                  <a:solidFill>
                                    <a:srgbClr val="000000"/>
                                  </a:solidFill>
                                  <a:latin typeface="Cambria Math" panose="02040503050406030204" pitchFamily="18" charset="0"/>
                                </a:rPr>
                                <m:t>−1)⋅</m:t>
                              </m:r>
                              <m:sSubSup>
                                <m:sSubSupPr>
                                  <m:ctrlPr>
                                    <a:rPr lang="nl-NL" i="1">
                                      <a:solidFill>
                                        <a:srgbClr val="000000"/>
                                      </a:solidFill>
                                      <a:latin typeface="Cambria Math" panose="02040503050406030204" pitchFamily="18" charset="0"/>
                                    </a:rPr>
                                  </m:ctrlPr>
                                </m:sSubSupPr>
                                <m:e>
                                  <m:r>
                                    <a:rPr lang="nl-NL" b="0" i="1" smtClean="0">
                                      <a:solidFill>
                                        <a:srgbClr val="000000"/>
                                      </a:solidFill>
                                      <a:latin typeface="Cambria Math" panose="02040503050406030204" pitchFamily="18" charset="0"/>
                                    </a:rPr>
                                    <m:t>23</m:t>
                                  </m:r>
                                </m:e>
                                <m:sub/>
                                <m:sup>
                                  <m:r>
                                    <a:rPr lang="nl-NL" i="1">
                                      <a:solidFill>
                                        <a:srgbClr val="000000"/>
                                      </a:solidFill>
                                      <a:latin typeface="Cambria Math" panose="02040503050406030204" pitchFamily="18" charset="0"/>
                                    </a:rPr>
                                    <m:t>2</m:t>
                                  </m:r>
                                </m:sup>
                              </m:sSubSup>
                            </m:num>
                            <m:den>
                              <m:r>
                                <a:rPr lang="nl-NL" b="0" i="1" smtClean="0">
                                  <a:solidFill>
                                    <a:srgbClr val="000000"/>
                                  </a:solidFill>
                                  <a:latin typeface="Cambria Math" panose="02040503050406030204" pitchFamily="18" charset="0"/>
                                </a:rPr>
                                <m:t>24</m:t>
                              </m:r>
                              <m:r>
                                <a:rPr lang="nl-NL" i="1" smtClean="0">
                                  <a:solidFill>
                                    <a:srgbClr val="000000"/>
                                  </a:solidFill>
                                  <a:latin typeface="Cambria Math" panose="02040503050406030204" pitchFamily="18" charset="0"/>
                                </a:rPr>
                                <m:t>+</m:t>
                              </m:r>
                              <m:r>
                                <a:rPr lang="nl-NL" b="0" i="1" smtClean="0">
                                  <a:solidFill>
                                    <a:srgbClr val="000000"/>
                                  </a:solidFill>
                                  <a:latin typeface="Cambria Math" panose="02040503050406030204" pitchFamily="18" charset="0"/>
                                </a:rPr>
                                <m:t>48</m:t>
                              </m:r>
                              <m:r>
                                <a:rPr lang="nl-NL" i="1">
                                  <a:solidFill>
                                    <a:srgbClr val="000000"/>
                                  </a:solidFill>
                                  <a:latin typeface="Cambria Math" panose="02040503050406030204" pitchFamily="18" charset="0"/>
                                </a:rPr>
                                <m:t>−2</m:t>
                              </m:r>
                            </m:den>
                          </m:f>
                          <m:r>
                            <a:rPr lang="nl-NL" b="0" i="1" smtClean="0">
                              <a:solidFill>
                                <a:srgbClr val="000000"/>
                              </a:solidFill>
                              <a:latin typeface="Cambria Math" panose="02040503050406030204" pitchFamily="18" charset="0"/>
                            </a:rPr>
                            <m:t>=22.7</m:t>
                          </m:r>
                        </m:e>
                      </m:rad>
                    </m:oMath>
                  </m:oMathPara>
                </a14:m>
                <a:endParaRPr lang="nl-NL" dirty="0"/>
              </a:p>
            </p:txBody>
          </p:sp>
        </mc:Choice>
        <mc:Fallback xmlns="">
          <p:sp>
            <p:nvSpPr>
              <p:cNvPr id="5" name="Object 1">
                <a:extLst>
                  <a:ext uri="{FF2B5EF4-FFF2-40B4-BE49-F238E27FC236}">
                    <a16:creationId xmlns:a16="http://schemas.microsoft.com/office/drawing/2014/main" id="{A439A094-57B6-3C43-DF44-E5DDFC8AF583}"/>
                  </a:ext>
                </a:extLst>
              </p:cNvPr>
              <p:cNvSpPr txBox="1">
                <a:spLocks noRot="1" noChangeAspect="1" noMove="1" noResize="1" noEditPoints="1" noAdjustHandles="1" noChangeArrowheads="1" noChangeShapeType="1" noTextEdit="1"/>
              </p:cNvSpPr>
              <p:nvPr/>
            </p:nvSpPr>
            <p:spPr bwMode="auto">
              <a:xfrm>
                <a:off x="446087" y="5949280"/>
                <a:ext cx="7200726" cy="824716"/>
              </a:xfrm>
              <a:prstGeom prst="rect">
                <a:avLst/>
              </a:prstGeom>
              <a:blipFill>
                <a:blip r:embed="rId4"/>
                <a:stretch>
                  <a:fillRect/>
                </a:stretch>
              </a:blipFill>
            </p:spPr>
            <p:txBody>
              <a:bodyPr/>
              <a:lstStyle/>
              <a:p>
                <a:r>
                  <a:rPr lang="nl-NL">
                    <a:noFill/>
                  </a:rPr>
                  <a:t> </a:t>
                </a:r>
              </a:p>
            </p:txBody>
          </p:sp>
        </mc:Fallback>
      </mc:AlternateContent>
      <mc:AlternateContent xmlns:mc="http://schemas.openxmlformats.org/markup-compatibility/2006" xmlns:a14="http://schemas.microsoft.com/office/drawing/2010/main">
        <mc:Choice Requires="a14">
          <p:sp>
            <p:nvSpPr>
              <p:cNvPr id="6" name="Object 1">
                <a:extLst>
                  <a:ext uri="{FF2B5EF4-FFF2-40B4-BE49-F238E27FC236}">
                    <a16:creationId xmlns:a16="http://schemas.microsoft.com/office/drawing/2014/main" id="{AA608AD0-D177-FD54-0104-7F73B49C36DF}"/>
                  </a:ext>
                </a:extLst>
              </p:cNvPr>
              <p:cNvSpPr txBox="1"/>
              <p:nvPr/>
            </p:nvSpPr>
            <p:spPr bwMode="auto">
              <a:xfrm>
                <a:off x="445859" y="5052556"/>
                <a:ext cx="7200726" cy="824716"/>
              </a:xfrm>
              <a:prstGeom prst="rect">
                <a:avLst/>
              </a:prstGeom>
              <a:noFill/>
            </p:spPr>
            <p:txBody>
              <a:bodyPr>
                <a:normAutofit/>
              </a:bodyPr>
              <a:lstStyle/>
              <a:p>
                <a:r>
                  <a:rPr lang="nl-NL" dirty="0">
                    <a:solidFill>
                      <a:srgbClr val="000000"/>
                    </a:solidFill>
                  </a:rPr>
                  <a:t>SMD</a:t>
                </a:r>
                <a14:m>
                  <m:oMath xmlns:m="http://schemas.openxmlformats.org/officeDocument/2006/math">
                    <m:r>
                      <a:rPr lang="nl-NL" i="1">
                        <a:solidFill>
                          <a:srgbClr val="000000"/>
                        </a:solidFill>
                        <a:latin typeface="Cambria Math" panose="02040503050406030204" pitchFamily="18" charset="0"/>
                      </a:rPr>
                      <m:t>=</m:t>
                    </m:r>
                    <m:f>
                      <m:fPr>
                        <m:ctrlPr>
                          <a:rPr lang="nl-NL" i="1" smtClean="0">
                            <a:solidFill>
                              <a:srgbClr val="000000"/>
                            </a:solidFill>
                            <a:latin typeface="Cambria Math" panose="02040503050406030204" pitchFamily="18" charset="0"/>
                          </a:rPr>
                        </m:ctrlPr>
                      </m:fPr>
                      <m:num>
                        <m:sSub>
                          <m:sSubPr>
                            <m:ctrlPr>
                              <a:rPr lang="nl-NL" i="1" smtClean="0">
                                <a:solidFill>
                                  <a:srgbClr val="000000"/>
                                </a:solidFill>
                                <a:latin typeface="Cambria Math" panose="02040503050406030204" pitchFamily="18" charset="0"/>
                              </a:rPr>
                            </m:ctrlPr>
                          </m:sSubPr>
                          <m:e>
                            <m:r>
                              <a:rPr lang="nl-NL" b="0" i="1" smtClean="0">
                                <a:solidFill>
                                  <a:srgbClr val="000000"/>
                                </a:solidFill>
                                <a:latin typeface="Cambria Math" panose="02040503050406030204" pitchFamily="18" charset="0"/>
                              </a:rPr>
                              <m:t>𝑀</m:t>
                            </m:r>
                          </m:e>
                          <m:sub>
                            <m:r>
                              <a:rPr lang="nl-NL" b="0" i="1" smtClean="0">
                                <a:solidFill>
                                  <a:srgbClr val="000000"/>
                                </a:solidFill>
                                <a:latin typeface="Cambria Math" panose="02040503050406030204" pitchFamily="18" charset="0"/>
                              </a:rPr>
                              <m:t>1</m:t>
                            </m:r>
                          </m:sub>
                        </m:sSub>
                        <m:r>
                          <a:rPr lang="nl-NL" b="0" i="1" smtClean="0">
                            <a:solidFill>
                              <a:srgbClr val="000000"/>
                            </a:solidFill>
                            <a:latin typeface="Cambria Math" panose="02040503050406030204" pitchFamily="18" charset="0"/>
                          </a:rPr>
                          <m:t>−</m:t>
                        </m:r>
                        <m:sSub>
                          <m:sSubPr>
                            <m:ctrlPr>
                              <a:rPr lang="nl-NL" i="1">
                                <a:solidFill>
                                  <a:srgbClr val="000000"/>
                                </a:solidFill>
                                <a:latin typeface="Cambria Math" panose="02040503050406030204" pitchFamily="18" charset="0"/>
                              </a:rPr>
                            </m:ctrlPr>
                          </m:sSubPr>
                          <m:e>
                            <m:r>
                              <a:rPr lang="nl-NL" i="1">
                                <a:solidFill>
                                  <a:srgbClr val="000000"/>
                                </a:solidFill>
                                <a:latin typeface="Cambria Math" panose="02040503050406030204" pitchFamily="18" charset="0"/>
                              </a:rPr>
                              <m:t>𝑀</m:t>
                            </m:r>
                          </m:e>
                          <m:sub>
                            <m:r>
                              <a:rPr lang="nl-NL" b="0" i="1" smtClean="0">
                                <a:solidFill>
                                  <a:srgbClr val="000000"/>
                                </a:solidFill>
                                <a:latin typeface="Cambria Math" panose="02040503050406030204" pitchFamily="18" charset="0"/>
                              </a:rPr>
                              <m:t>2</m:t>
                            </m:r>
                          </m:sub>
                        </m:sSub>
                      </m:num>
                      <m:den>
                        <m:sSub>
                          <m:sSubPr>
                            <m:ctrlPr>
                              <a:rPr lang="nl-NL" i="1" smtClean="0">
                                <a:solidFill>
                                  <a:srgbClr val="000000"/>
                                </a:solidFill>
                                <a:latin typeface="Cambria Math" panose="02040503050406030204" pitchFamily="18" charset="0"/>
                              </a:rPr>
                            </m:ctrlPr>
                          </m:sSubPr>
                          <m:e>
                            <m:r>
                              <a:rPr lang="nl-NL" b="0" i="1" smtClean="0">
                                <a:solidFill>
                                  <a:srgbClr val="000000"/>
                                </a:solidFill>
                                <a:latin typeface="Cambria Math" panose="02040503050406030204" pitchFamily="18" charset="0"/>
                              </a:rPr>
                              <m:t>𝑆</m:t>
                            </m:r>
                          </m:e>
                          <m:sub>
                            <m:r>
                              <a:rPr lang="nl-NL" b="0" i="1" smtClean="0">
                                <a:solidFill>
                                  <a:srgbClr val="000000"/>
                                </a:solidFill>
                                <a:latin typeface="Cambria Math" panose="02040503050406030204" pitchFamily="18" charset="0"/>
                              </a:rPr>
                              <m:t>𝑝</m:t>
                            </m:r>
                          </m:sub>
                        </m:sSub>
                      </m:den>
                    </m:f>
                    <m:r>
                      <a:rPr lang="nl-NL" b="0" i="0" smtClean="0">
                        <a:solidFill>
                          <a:srgbClr val="000000"/>
                        </a:solidFill>
                        <a:latin typeface="Cambria Math" panose="02040503050406030204" pitchFamily="18" charset="0"/>
                      </a:rPr>
                      <m:t>=</m:t>
                    </m:r>
                    <m:f>
                      <m:fPr>
                        <m:ctrlPr>
                          <a:rPr lang="nl-NL" i="1">
                            <a:solidFill>
                              <a:srgbClr val="000000"/>
                            </a:solidFill>
                            <a:latin typeface="Cambria Math" panose="02040503050406030204" pitchFamily="18" charset="0"/>
                          </a:rPr>
                        </m:ctrlPr>
                      </m:fPr>
                      <m:num>
                        <m:r>
                          <a:rPr lang="nl-NL" b="0" i="1" smtClean="0">
                            <a:solidFill>
                              <a:srgbClr val="000000"/>
                            </a:solidFill>
                            <a:latin typeface="Cambria Math" panose="02040503050406030204" pitchFamily="18" charset="0"/>
                          </a:rPr>
                          <m:t>29.5</m:t>
                        </m:r>
                        <m:r>
                          <a:rPr lang="nl-NL" i="1">
                            <a:solidFill>
                              <a:srgbClr val="000000"/>
                            </a:solidFill>
                            <a:latin typeface="Cambria Math" panose="02040503050406030204" pitchFamily="18" charset="0"/>
                          </a:rPr>
                          <m:t>−</m:t>
                        </m:r>
                        <m:r>
                          <a:rPr lang="nl-NL" b="0" i="1" smtClean="0">
                            <a:solidFill>
                              <a:srgbClr val="000000"/>
                            </a:solidFill>
                            <a:latin typeface="Cambria Math" panose="02040503050406030204" pitchFamily="18" charset="0"/>
                          </a:rPr>
                          <m:t>35.4</m:t>
                        </m:r>
                      </m:num>
                      <m:den>
                        <m:r>
                          <a:rPr lang="nl-NL" b="0" i="1" smtClean="0">
                            <a:solidFill>
                              <a:srgbClr val="000000"/>
                            </a:solidFill>
                            <a:latin typeface="Cambria Math" panose="02040503050406030204" pitchFamily="18" charset="0"/>
                          </a:rPr>
                          <m:t>22.7</m:t>
                        </m:r>
                      </m:den>
                    </m:f>
                    <m:r>
                      <a:rPr lang="nl-NL" b="0" i="1" smtClean="0">
                        <a:solidFill>
                          <a:srgbClr val="000000"/>
                        </a:solidFill>
                        <a:latin typeface="Cambria Math" panose="02040503050406030204" pitchFamily="18" charset="0"/>
                      </a:rPr>
                      <m:t>=−0.26</m:t>
                    </m:r>
                  </m:oMath>
                </a14:m>
                <a:endParaRPr lang="nl-NL" dirty="0"/>
              </a:p>
            </p:txBody>
          </p:sp>
        </mc:Choice>
        <mc:Fallback xmlns="">
          <p:sp>
            <p:nvSpPr>
              <p:cNvPr id="6" name="Object 1">
                <a:extLst>
                  <a:ext uri="{FF2B5EF4-FFF2-40B4-BE49-F238E27FC236}">
                    <a16:creationId xmlns:a16="http://schemas.microsoft.com/office/drawing/2014/main" id="{AA608AD0-D177-FD54-0104-7F73B49C36DF}"/>
                  </a:ext>
                </a:extLst>
              </p:cNvPr>
              <p:cNvSpPr txBox="1">
                <a:spLocks noRot="1" noChangeAspect="1" noMove="1" noResize="1" noEditPoints="1" noAdjustHandles="1" noChangeArrowheads="1" noChangeShapeType="1" noTextEdit="1"/>
              </p:cNvSpPr>
              <p:nvPr/>
            </p:nvSpPr>
            <p:spPr bwMode="auto">
              <a:xfrm>
                <a:off x="445859" y="5052556"/>
                <a:ext cx="7200726" cy="824716"/>
              </a:xfrm>
              <a:prstGeom prst="rect">
                <a:avLst/>
              </a:prstGeom>
              <a:blipFill>
                <a:blip r:embed="rId5"/>
                <a:stretch>
                  <a:fillRect l="-677"/>
                </a:stretch>
              </a:blipFill>
            </p:spPr>
            <p:txBody>
              <a:bodyPr/>
              <a:lstStyle/>
              <a:p>
                <a:r>
                  <a:rPr lang="nl-NL">
                    <a:noFill/>
                  </a:rPr>
                  <a:t> </a:t>
                </a:r>
              </a:p>
            </p:txBody>
          </p:sp>
        </mc:Fallback>
      </mc:AlternateContent>
      <p:sp>
        <p:nvSpPr>
          <p:cNvPr id="7" name="Rechthoek 6">
            <a:extLst>
              <a:ext uri="{FF2B5EF4-FFF2-40B4-BE49-F238E27FC236}">
                <a16:creationId xmlns:a16="http://schemas.microsoft.com/office/drawing/2014/main" id="{BA64AC9E-BBB6-5DCD-032C-74062C9124B5}"/>
              </a:ext>
            </a:extLst>
          </p:cNvPr>
          <p:cNvSpPr/>
          <p:nvPr/>
        </p:nvSpPr>
        <p:spPr>
          <a:xfrm>
            <a:off x="446087" y="4917620"/>
            <a:ext cx="7078241" cy="1940380"/>
          </a:xfrm>
          <a:prstGeom prst="rect">
            <a:avLst/>
          </a:prstGeom>
          <a:noFill/>
          <a:ln w="12700"/>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mc:AlternateContent xmlns:mc="http://schemas.openxmlformats.org/markup-compatibility/2006" xmlns:p14="http://schemas.microsoft.com/office/powerpoint/2010/main">
        <mc:Choice Requires="p14">
          <p:contentPart p14:bwMode="auto" r:id="rId6">
            <p14:nvContentPartPr>
              <p14:cNvPr id="9" name="Inkt 8">
                <a:extLst>
                  <a:ext uri="{FF2B5EF4-FFF2-40B4-BE49-F238E27FC236}">
                    <a16:creationId xmlns:a16="http://schemas.microsoft.com/office/drawing/2014/main" id="{33932504-3863-2D66-0FF9-F76D2D7362C3}"/>
                  </a:ext>
                </a:extLst>
              </p14:cNvPr>
              <p14:cNvContentPartPr/>
              <p14:nvPr/>
            </p14:nvContentPartPr>
            <p14:xfrm>
              <a:off x="67168" y="2043045"/>
              <a:ext cx="509400" cy="3874320"/>
            </p14:xfrm>
          </p:contentPart>
        </mc:Choice>
        <mc:Fallback xmlns="">
          <p:pic>
            <p:nvPicPr>
              <p:cNvPr id="9" name="Inkt 8">
                <a:extLst>
                  <a:ext uri="{FF2B5EF4-FFF2-40B4-BE49-F238E27FC236}">
                    <a16:creationId xmlns:a16="http://schemas.microsoft.com/office/drawing/2014/main" id="{33932504-3863-2D66-0FF9-F76D2D7362C3}"/>
                  </a:ext>
                </a:extLst>
              </p:cNvPr>
              <p:cNvPicPr/>
              <p:nvPr/>
            </p:nvPicPr>
            <p:blipFill>
              <a:blip r:embed="rId7"/>
              <a:stretch>
                <a:fillRect/>
              </a:stretch>
            </p:blipFill>
            <p:spPr>
              <a:xfrm>
                <a:off x="58168" y="2034405"/>
                <a:ext cx="527040" cy="3891960"/>
              </a:xfrm>
              <a:prstGeom prst="rect">
                <a:avLst/>
              </a:prstGeom>
            </p:spPr>
          </p:pic>
        </mc:Fallback>
      </mc:AlternateContent>
    </p:spTree>
    <p:extLst>
      <p:ext uri="{BB962C8B-B14F-4D97-AF65-F5344CB8AC3E}">
        <p14:creationId xmlns:p14="http://schemas.microsoft.com/office/powerpoint/2010/main" val="566640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Determining</a:t>
            </a:r>
            <a:r>
              <a:rPr lang="nl-NL" altLang="nl-NL" dirty="0"/>
              <a:t> </a:t>
            </a:r>
            <a:r>
              <a:rPr lang="nl-NL" altLang="nl-NL" dirty="0" err="1"/>
              <a:t>weights</a:t>
            </a:r>
            <a:endParaRPr lang="nl-NL" altLang="nl-NL" dirty="0"/>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lstStyle/>
          <a:p>
            <a:r>
              <a:rPr lang="nl-NL" dirty="0"/>
              <a:t>How </a:t>
            </a:r>
            <a:r>
              <a:rPr lang="nl-NL" dirty="0" err="1"/>
              <a:t>should</a:t>
            </a:r>
            <a:r>
              <a:rPr lang="nl-NL" dirty="0"/>
              <a:t> we </a:t>
            </a:r>
            <a:r>
              <a:rPr lang="nl-NL" dirty="0" err="1"/>
              <a:t>weigh</a:t>
            </a:r>
            <a:r>
              <a:rPr lang="nl-NL" dirty="0"/>
              <a:t> </a:t>
            </a:r>
            <a:r>
              <a:rPr lang="nl-NL" dirty="0" err="1"/>
              <a:t>the</a:t>
            </a:r>
            <a:r>
              <a:rPr lang="nl-NL" dirty="0"/>
              <a:t> </a:t>
            </a:r>
            <a:r>
              <a:rPr lang="nl-NL" dirty="0" err="1"/>
              <a:t>study</a:t>
            </a:r>
            <a:r>
              <a:rPr lang="nl-NL" dirty="0"/>
              <a:t> </a:t>
            </a:r>
            <a:r>
              <a:rPr lang="nl-NL" dirty="0" err="1"/>
              <a:t>results</a:t>
            </a:r>
            <a:r>
              <a:rPr lang="nl-NL" dirty="0"/>
              <a:t>?</a:t>
            </a:r>
          </a:p>
        </p:txBody>
      </p:sp>
    </p:spTree>
    <p:extLst>
      <p:ext uri="{BB962C8B-B14F-4D97-AF65-F5344CB8AC3E}">
        <p14:creationId xmlns:p14="http://schemas.microsoft.com/office/powerpoint/2010/main" val="741617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69E2D8FB-B20D-4776-85AF-449BF05A6F23}"/>
              </a:ext>
            </a:extLst>
          </p:cNvPr>
          <p:cNvSpPr>
            <a:spLocks noGrp="1" noChangeArrowheads="1"/>
          </p:cNvSpPr>
          <p:nvPr>
            <p:ph type="title"/>
          </p:nvPr>
        </p:nvSpPr>
        <p:spPr/>
        <p:txBody>
          <a:bodyPr>
            <a:normAutofit/>
          </a:bodyPr>
          <a:lstStyle/>
          <a:p>
            <a:r>
              <a:rPr lang="nl-NL" altLang="nl-NL" dirty="0" err="1"/>
              <a:t>Determining</a:t>
            </a:r>
            <a:r>
              <a:rPr lang="nl-NL" altLang="nl-NL" dirty="0"/>
              <a:t> </a:t>
            </a:r>
            <a:r>
              <a:rPr lang="nl-NL" altLang="nl-NL" dirty="0" err="1"/>
              <a:t>weights</a:t>
            </a:r>
            <a:endParaRPr lang="nl-NL" altLang="nl-NL" dirty="0"/>
          </a:p>
        </p:txBody>
      </p:sp>
      <p:sp>
        <p:nvSpPr>
          <p:cNvPr id="2" name="Tijdelijke aanduiding voor inhoud 1">
            <a:extLst>
              <a:ext uri="{FF2B5EF4-FFF2-40B4-BE49-F238E27FC236}">
                <a16:creationId xmlns:a16="http://schemas.microsoft.com/office/drawing/2014/main" id="{C4EEDFBB-54DF-8A84-4193-E689D1628182}"/>
              </a:ext>
            </a:extLst>
          </p:cNvPr>
          <p:cNvSpPr>
            <a:spLocks noGrp="1"/>
          </p:cNvSpPr>
          <p:nvPr>
            <p:ph idx="1"/>
          </p:nvPr>
        </p:nvSpPr>
        <p:spPr/>
        <p:txBody>
          <a:bodyPr/>
          <a:lstStyle/>
          <a:p>
            <a:r>
              <a:rPr lang="nl-NL" dirty="0"/>
              <a:t>More </a:t>
            </a:r>
            <a:r>
              <a:rPr lang="nl-NL" dirty="0" err="1"/>
              <a:t>precise</a:t>
            </a:r>
            <a:r>
              <a:rPr lang="nl-NL" dirty="0"/>
              <a:t> studies (</a:t>
            </a:r>
            <a:r>
              <a:rPr lang="nl-NL" dirty="0" err="1"/>
              <a:t>should</a:t>
            </a:r>
            <a:r>
              <a:rPr lang="nl-NL" dirty="0"/>
              <a:t>) get </a:t>
            </a:r>
            <a:r>
              <a:rPr lang="nl-NL" dirty="0" err="1"/>
              <a:t>larger</a:t>
            </a:r>
            <a:r>
              <a:rPr lang="nl-NL" dirty="0"/>
              <a:t> </a:t>
            </a:r>
            <a:r>
              <a:rPr lang="nl-NL" dirty="0" err="1"/>
              <a:t>weights</a:t>
            </a:r>
            <a:endParaRPr lang="nl-NL" dirty="0"/>
          </a:p>
          <a:p>
            <a:endParaRPr lang="nl-NL" dirty="0"/>
          </a:p>
          <a:p>
            <a:r>
              <a:rPr lang="nl-NL" dirty="0"/>
              <a:t>Precision = inverse of </a:t>
            </a:r>
            <a:r>
              <a:rPr lang="nl-NL" dirty="0" err="1"/>
              <a:t>variance</a:t>
            </a:r>
            <a:r>
              <a:rPr lang="nl-NL" dirty="0"/>
              <a:t> of </a:t>
            </a:r>
            <a:r>
              <a:rPr lang="nl-NL" dirty="0" err="1"/>
              <a:t>estimate</a:t>
            </a:r>
            <a:endParaRPr lang="nl-NL" dirty="0"/>
          </a:p>
          <a:p>
            <a:endParaRPr lang="nl-NL" dirty="0"/>
          </a:p>
        </p:txBody>
      </p:sp>
      <p:graphicFrame>
        <p:nvGraphicFramePr>
          <p:cNvPr id="3" name="Object 2">
            <a:extLst>
              <a:ext uri="{FF2B5EF4-FFF2-40B4-BE49-F238E27FC236}">
                <a16:creationId xmlns:a16="http://schemas.microsoft.com/office/drawing/2014/main" id="{EC06D430-473C-3061-E7EB-FE04BFCC8001}"/>
              </a:ext>
            </a:extLst>
          </p:cNvPr>
          <p:cNvGraphicFramePr>
            <a:graphicFrameLocks noChangeAspect="1"/>
          </p:cNvGraphicFramePr>
          <p:nvPr>
            <p:extLst>
              <p:ext uri="{D42A27DB-BD31-4B8C-83A1-F6EECF244321}">
                <p14:modId xmlns:p14="http://schemas.microsoft.com/office/powerpoint/2010/main" val="2180015790"/>
              </p:ext>
            </p:extLst>
          </p:nvPr>
        </p:nvGraphicFramePr>
        <p:xfrm>
          <a:off x="2483768" y="5157192"/>
          <a:ext cx="3440728" cy="961380"/>
        </p:xfrm>
        <a:graphic>
          <a:graphicData uri="http://schemas.openxmlformats.org/presentationml/2006/ole">
            <mc:AlternateContent xmlns:mc="http://schemas.openxmlformats.org/markup-compatibility/2006">
              <mc:Choice xmlns:v="urn:schemas-microsoft-com:vml" Requires="v">
                <p:oleObj name="Equation" r:id="rId3" imgW="1726920" imgH="482400" progId="Equation.3">
                  <p:embed/>
                </p:oleObj>
              </mc:Choice>
              <mc:Fallback>
                <p:oleObj name="Equation" r:id="rId3" imgW="1726920" imgH="482400" progId="Equation.3">
                  <p:embed/>
                  <p:pic>
                    <p:nvPicPr>
                      <p:cNvPr id="3" name="Object 2">
                        <a:extLst>
                          <a:ext uri="{FF2B5EF4-FFF2-40B4-BE49-F238E27FC236}">
                            <a16:creationId xmlns:a16="http://schemas.microsoft.com/office/drawing/2014/main" id="{EC06D430-473C-3061-E7EB-FE04BFCC80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3768" y="5157192"/>
                        <a:ext cx="3440728" cy="9613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kstvak 3">
            <a:extLst>
              <a:ext uri="{FF2B5EF4-FFF2-40B4-BE49-F238E27FC236}">
                <a16:creationId xmlns:a16="http://schemas.microsoft.com/office/drawing/2014/main" id="{F7E80A64-8722-C2A9-4D70-6046B5F2532B}"/>
              </a:ext>
            </a:extLst>
          </p:cNvPr>
          <p:cNvSpPr txBox="1"/>
          <p:nvPr/>
        </p:nvSpPr>
        <p:spPr>
          <a:xfrm>
            <a:off x="468313" y="5788712"/>
            <a:ext cx="1655415" cy="307777"/>
          </a:xfrm>
          <a:prstGeom prst="rect">
            <a:avLst/>
          </a:prstGeom>
          <a:noFill/>
          <a:ln>
            <a:solidFill>
              <a:srgbClr val="C00000"/>
            </a:solidFill>
          </a:ln>
        </p:spPr>
        <p:txBody>
          <a:bodyPr wrap="square" rtlCol="0">
            <a:spAutoFit/>
          </a:bodyPr>
          <a:lstStyle/>
          <a:p>
            <a:r>
              <a:rPr lang="nl-NL" sz="1400" dirty="0" err="1"/>
              <a:t>Pooled</a:t>
            </a:r>
            <a:r>
              <a:rPr lang="nl-NL" sz="1400" dirty="0"/>
              <a:t> </a:t>
            </a:r>
            <a:r>
              <a:rPr lang="nl-NL" sz="1400" dirty="0" err="1"/>
              <a:t>estimate</a:t>
            </a:r>
            <a:endParaRPr lang="nl-NL" sz="1400" dirty="0"/>
          </a:p>
        </p:txBody>
      </p:sp>
      <p:sp>
        <p:nvSpPr>
          <p:cNvPr id="5" name="Tekstvak 4">
            <a:extLst>
              <a:ext uri="{FF2B5EF4-FFF2-40B4-BE49-F238E27FC236}">
                <a16:creationId xmlns:a16="http://schemas.microsoft.com/office/drawing/2014/main" id="{F4AF9A8D-A922-C7FA-F314-E6C82C078D32}"/>
              </a:ext>
            </a:extLst>
          </p:cNvPr>
          <p:cNvSpPr txBox="1"/>
          <p:nvPr/>
        </p:nvSpPr>
        <p:spPr>
          <a:xfrm>
            <a:off x="6394811" y="5595352"/>
            <a:ext cx="1655415" cy="954107"/>
          </a:xfrm>
          <a:prstGeom prst="rect">
            <a:avLst/>
          </a:prstGeom>
          <a:noFill/>
          <a:ln>
            <a:solidFill>
              <a:srgbClr val="C00000"/>
            </a:solidFill>
          </a:ln>
        </p:spPr>
        <p:txBody>
          <a:bodyPr wrap="square" rtlCol="0">
            <a:spAutoFit/>
          </a:bodyPr>
          <a:lstStyle/>
          <a:p>
            <a:r>
              <a:rPr lang="nl-NL" sz="1400" dirty="0"/>
              <a:t>Standard error of </a:t>
            </a:r>
            <a:r>
              <a:rPr lang="nl-NL" sz="1400" dirty="0" err="1"/>
              <a:t>estimate</a:t>
            </a:r>
            <a:r>
              <a:rPr lang="nl-NL" sz="1400" dirty="0"/>
              <a:t> </a:t>
            </a:r>
            <a:r>
              <a:rPr lang="nl-NL" sz="1400" dirty="0">
                <a:solidFill>
                  <a:srgbClr val="FF0000"/>
                </a:solidFill>
              </a:rPr>
              <a:t>-&gt; </a:t>
            </a:r>
            <a:r>
              <a:rPr lang="nl-NL" sz="1400" dirty="0" err="1">
                <a:solidFill>
                  <a:srgbClr val="FF0000"/>
                </a:solidFill>
              </a:rPr>
              <a:t>based</a:t>
            </a:r>
            <a:r>
              <a:rPr lang="nl-NL" sz="1400" dirty="0">
                <a:solidFill>
                  <a:srgbClr val="FF0000"/>
                </a:solidFill>
              </a:rPr>
              <a:t> on SD </a:t>
            </a:r>
            <a:r>
              <a:rPr lang="nl-NL" sz="1400" dirty="0" err="1">
                <a:solidFill>
                  <a:srgbClr val="FF0000"/>
                </a:solidFill>
              </a:rPr>
              <a:t>and</a:t>
            </a:r>
            <a:r>
              <a:rPr lang="nl-NL" sz="1400" dirty="0">
                <a:solidFill>
                  <a:srgbClr val="FF0000"/>
                </a:solidFill>
              </a:rPr>
              <a:t> N</a:t>
            </a:r>
          </a:p>
        </p:txBody>
      </p:sp>
      <p:sp>
        <p:nvSpPr>
          <p:cNvPr id="6" name="Tekstvak 5">
            <a:extLst>
              <a:ext uri="{FF2B5EF4-FFF2-40B4-BE49-F238E27FC236}">
                <a16:creationId xmlns:a16="http://schemas.microsoft.com/office/drawing/2014/main" id="{1517E27B-87A9-5564-DD25-48F9267DFD64}"/>
              </a:ext>
            </a:extLst>
          </p:cNvPr>
          <p:cNvSpPr txBox="1"/>
          <p:nvPr/>
        </p:nvSpPr>
        <p:spPr>
          <a:xfrm>
            <a:off x="3952041" y="4596277"/>
            <a:ext cx="1412047" cy="523220"/>
          </a:xfrm>
          <a:prstGeom prst="rect">
            <a:avLst/>
          </a:prstGeom>
          <a:noFill/>
          <a:ln>
            <a:solidFill>
              <a:srgbClr val="C00000"/>
            </a:solidFill>
          </a:ln>
        </p:spPr>
        <p:txBody>
          <a:bodyPr wrap="square" rtlCol="0">
            <a:spAutoFit/>
          </a:bodyPr>
          <a:lstStyle/>
          <a:p>
            <a:r>
              <a:rPr lang="nl-NL" sz="1400" dirty="0" err="1"/>
              <a:t>study</a:t>
            </a:r>
            <a:r>
              <a:rPr lang="nl-NL" sz="1400" dirty="0"/>
              <a:t> </a:t>
            </a:r>
            <a:r>
              <a:rPr lang="nl-NL" sz="1400" dirty="0" err="1"/>
              <a:t>specific</a:t>
            </a:r>
            <a:r>
              <a:rPr lang="nl-NL" sz="1400" dirty="0"/>
              <a:t> </a:t>
            </a:r>
          </a:p>
          <a:p>
            <a:r>
              <a:rPr lang="nl-NL" sz="1400" dirty="0" err="1"/>
              <a:t>estimate</a:t>
            </a:r>
            <a:endParaRPr lang="nl-NL" sz="1400" dirty="0"/>
          </a:p>
        </p:txBody>
      </p:sp>
      <p:sp>
        <p:nvSpPr>
          <p:cNvPr id="7" name="Tekstvak 6">
            <a:extLst>
              <a:ext uri="{FF2B5EF4-FFF2-40B4-BE49-F238E27FC236}">
                <a16:creationId xmlns:a16="http://schemas.microsoft.com/office/drawing/2014/main" id="{3FF7D172-87E0-58D1-5526-EC9F6090EA2D}"/>
              </a:ext>
            </a:extLst>
          </p:cNvPr>
          <p:cNvSpPr txBox="1"/>
          <p:nvPr/>
        </p:nvSpPr>
        <p:spPr>
          <a:xfrm>
            <a:off x="2487865" y="4669234"/>
            <a:ext cx="1182801" cy="307777"/>
          </a:xfrm>
          <a:prstGeom prst="rect">
            <a:avLst/>
          </a:prstGeom>
          <a:noFill/>
          <a:ln>
            <a:solidFill>
              <a:srgbClr val="C00000"/>
            </a:solidFill>
          </a:ln>
        </p:spPr>
        <p:txBody>
          <a:bodyPr wrap="square" rtlCol="0">
            <a:spAutoFit/>
          </a:bodyPr>
          <a:lstStyle/>
          <a:p>
            <a:r>
              <a:rPr lang="nl-NL" sz="1400" dirty="0" err="1"/>
              <a:t>summation</a:t>
            </a:r>
            <a:endParaRPr lang="nl-NL" sz="1400" dirty="0"/>
          </a:p>
        </p:txBody>
      </p:sp>
      <p:sp>
        <p:nvSpPr>
          <p:cNvPr id="8" name="Tekstvak 7">
            <a:extLst>
              <a:ext uri="{FF2B5EF4-FFF2-40B4-BE49-F238E27FC236}">
                <a16:creationId xmlns:a16="http://schemas.microsoft.com/office/drawing/2014/main" id="{25A639EB-E301-48E9-A267-767A6FB8A975}"/>
              </a:ext>
            </a:extLst>
          </p:cNvPr>
          <p:cNvSpPr txBox="1"/>
          <p:nvPr/>
        </p:nvSpPr>
        <p:spPr>
          <a:xfrm>
            <a:off x="2983312" y="6322063"/>
            <a:ext cx="1655415" cy="307777"/>
          </a:xfrm>
          <a:prstGeom prst="rect">
            <a:avLst/>
          </a:prstGeom>
          <a:noFill/>
          <a:ln>
            <a:solidFill>
              <a:srgbClr val="C00000"/>
            </a:solidFill>
          </a:ln>
        </p:spPr>
        <p:txBody>
          <a:bodyPr wrap="square" rtlCol="0">
            <a:spAutoFit/>
          </a:bodyPr>
          <a:lstStyle/>
          <a:p>
            <a:r>
              <a:rPr lang="nl-NL" sz="1400" dirty="0" err="1"/>
              <a:t>Weight</a:t>
            </a:r>
            <a:r>
              <a:rPr lang="nl-NL" sz="1400" dirty="0"/>
              <a:t> of </a:t>
            </a:r>
            <a:r>
              <a:rPr lang="nl-NL" sz="1400" dirty="0" err="1"/>
              <a:t>study</a:t>
            </a:r>
            <a:endParaRPr lang="nl-NL" sz="1400" dirty="0"/>
          </a:p>
        </p:txBody>
      </p:sp>
      <p:cxnSp>
        <p:nvCxnSpPr>
          <p:cNvPr id="10" name="Rechte verbindingslijn met pijl 9">
            <a:extLst>
              <a:ext uri="{FF2B5EF4-FFF2-40B4-BE49-F238E27FC236}">
                <a16:creationId xmlns:a16="http://schemas.microsoft.com/office/drawing/2014/main" id="{C065F62F-2A26-8CD5-F590-9596744C729C}"/>
              </a:ext>
            </a:extLst>
          </p:cNvPr>
          <p:cNvCxnSpPr>
            <a:stCxn id="4" idx="3"/>
          </p:cNvCxnSpPr>
          <p:nvPr/>
        </p:nvCxnSpPr>
        <p:spPr>
          <a:xfrm flipV="1">
            <a:off x="2123728" y="5788712"/>
            <a:ext cx="360040" cy="1538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Rechte verbindingslijn met pijl 10">
            <a:extLst>
              <a:ext uri="{FF2B5EF4-FFF2-40B4-BE49-F238E27FC236}">
                <a16:creationId xmlns:a16="http://schemas.microsoft.com/office/drawing/2014/main" id="{2EA6CB51-88A2-B5F5-7206-C64B67EFFE6C}"/>
              </a:ext>
            </a:extLst>
          </p:cNvPr>
          <p:cNvCxnSpPr>
            <a:cxnSpLocks/>
          </p:cNvCxnSpPr>
          <p:nvPr/>
        </p:nvCxnSpPr>
        <p:spPr>
          <a:xfrm>
            <a:off x="2995933" y="4990157"/>
            <a:ext cx="135907" cy="16703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Rechte verbindingslijn met pijl 11">
            <a:extLst>
              <a:ext uri="{FF2B5EF4-FFF2-40B4-BE49-F238E27FC236}">
                <a16:creationId xmlns:a16="http://schemas.microsoft.com/office/drawing/2014/main" id="{26543111-1635-006F-0040-D83392E6D2DC}"/>
              </a:ext>
            </a:extLst>
          </p:cNvPr>
          <p:cNvCxnSpPr>
            <a:cxnSpLocks/>
          </p:cNvCxnSpPr>
          <p:nvPr/>
        </p:nvCxnSpPr>
        <p:spPr>
          <a:xfrm>
            <a:off x="2995933" y="5005016"/>
            <a:ext cx="207915" cy="9375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Rechte verbindingslijn met pijl 12">
            <a:extLst>
              <a:ext uri="{FF2B5EF4-FFF2-40B4-BE49-F238E27FC236}">
                <a16:creationId xmlns:a16="http://schemas.microsoft.com/office/drawing/2014/main" id="{36952111-127D-2581-F57D-149FA41AC483}"/>
              </a:ext>
            </a:extLst>
          </p:cNvPr>
          <p:cNvCxnSpPr>
            <a:cxnSpLocks/>
            <a:stCxn id="5" idx="1"/>
          </p:cNvCxnSpPr>
          <p:nvPr/>
        </p:nvCxnSpPr>
        <p:spPr>
          <a:xfrm flipH="1" flipV="1">
            <a:off x="5883991" y="5865656"/>
            <a:ext cx="510820" cy="2067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Rechte verbindingslijn met pijl 22">
            <a:extLst>
              <a:ext uri="{FF2B5EF4-FFF2-40B4-BE49-F238E27FC236}">
                <a16:creationId xmlns:a16="http://schemas.microsoft.com/office/drawing/2014/main" id="{DC185AC6-12C7-69B4-7003-4E97FC239DA2}"/>
              </a:ext>
            </a:extLst>
          </p:cNvPr>
          <p:cNvCxnSpPr>
            <a:cxnSpLocks/>
          </p:cNvCxnSpPr>
          <p:nvPr/>
        </p:nvCxnSpPr>
        <p:spPr>
          <a:xfrm flipH="1">
            <a:off x="3952041" y="5112617"/>
            <a:ext cx="495165" cy="27681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Rechte verbindingslijn met pijl 29">
            <a:extLst>
              <a:ext uri="{FF2B5EF4-FFF2-40B4-BE49-F238E27FC236}">
                <a16:creationId xmlns:a16="http://schemas.microsoft.com/office/drawing/2014/main" id="{4A438919-9BF5-1F3E-7244-583D391323E1}"/>
              </a:ext>
            </a:extLst>
          </p:cNvPr>
          <p:cNvCxnSpPr>
            <a:cxnSpLocks/>
          </p:cNvCxnSpPr>
          <p:nvPr/>
        </p:nvCxnSpPr>
        <p:spPr>
          <a:xfrm flipH="1" flipV="1">
            <a:off x="3811019" y="6063775"/>
            <a:ext cx="227374" cy="25828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Rechte verbindingslijn met pijl 32">
            <a:extLst>
              <a:ext uri="{FF2B5EF4-FFF2-40B4-BE49-F238E27FC236}">
                <a16:creationId xmlns:a16="http://schemas.microsoft.com/office/drawing/2014/main" id="{EBD9A9BD-B343-57B5-5E1F-CC35BF03DD66}"/>
              </a:ext>
            </a:extLst>
          </p:cNvPr>
          <p:cNvCxnSpPr>
            <a:cxnSpLocks/>
          </p:cNvCxnSpPr>
          <p:nvPr/>
        </p:nvCxnSpPr>
        <p:spPr>
          <a:xfrm flipV="1">
            <a:off x="4149196" y="5805487"/>
            <a:ext cx="760127" cy="5165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Rechte verbindingslijn met pijl 35">
            <a:extLst>
              <a:ext uri="{FF2B5EF4-FFF2-40B4-BE49-F238E27FC236}">
                <a16:creationId xmlns:a16="http://schemas.microsoft.com/office/drawing/2014/main" id="{3C817671-DEFA-0193-63B9-58BD212A9D5F}"/>
              </a:ext>
            </a:extLst>
          </p:cNvPr>
          <p:cNvCxnSpPr>
            <a:cxnSpLocks/>
          </p:cNvCxnSpPr>
          <p:nvPr/>
        </p:nvCxnSpPr>
        <p:spPr>
          <a:xfrm flipH="1" flipV="1">
            <a:off x="3678881" y="5592926"/>
            <a:ext cx="389063" cy="729137"/>
          </a:xfrm>
          <a:prstGeom prst="straightConnector1">
            <a:avLst/>
          </a:prstGeom>
          <a:ln>
            <a:prstDash val="solid"/>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857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theme/theme1.xml><?xml version="1.0" encoding="utf-8"?>
<a:theme xmlns:a="http://schemas.openxmlformats.org/drawingml/2006/main" name="Aangepast ontwer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92252</TotalTime>
  <Words>1572</Words>
  <Application>Microsoft Office PowerPoint</Application>
  <PresentationFormat>On-screen Show (4:3)</PresentationFormat>
  <Paragraphs>205</Paragraphs>
  <Slides>38</Slides>
  <Notes>37</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4" baseType="lpstr">
      <vt:lpstr>Arial</vt:lpstr>
      <vt:lpstr>Calibri</vt:lpstr>
      <vt:lpstr>Cambria Math</vt:lpstr>
      <vt:lpstr>Verdana</vt:lpstr>
      <vt:lpstr>Aangepast ontwerp</vt:lpstr>
      <vt:lpstr>Equation</vt:lpstr>
      <vt:lpstr>Meta-analysis</vt:lpstr>
      <vt:lpstr>PowerPoint Presentation</vt:lpstr>
      <vt:lpstr>PowerPoint Presentation</vt:lpstr>
      <vt:lpstr>What to pool?</vt:lpstr>
      <vt:lpstr>What to pool?</vt:lpstr>
      <vt:lpstr>What to pool?</vt:lpstr>
      <vt:lpstr>PowerPoint Presentation</vt:lpstr>
      <vt:lpstr>Determining weights</vt:lpstr>
      <vt:lpstr>Determining weights</vt:lpstr>
      <vt:lpstr>Determining weights: fixed and random effects models</vt:lpstr>
      <vt:lpstr>Fixed effects model</vt:lpstr>
      <vt:lpstr>Random effects model</vt:lpstr>
      <vt:lpstr>fixed vs random effects models</vt:lpstr>
      <vt:lpstr>Why pool?</vt:lpstr>
      <vt:lpstr>Why pool?</vt:lpstr>
      <vt:lpstr>Research questions and PICO</vt:lpstr>
      <vt:lpstr>Research questions and PICO</vt:lpstr>
      <vt:lpstr>Patients</vt:lpstr>
      <vt:lpstr>Intervention</vt:lpstr>
      <vt:lpstr>Comparisons</vt:lpstr>
      <vt:lpstr>Outcome(s)</vt:lpstr>
      <vt:lpstr>Dealing with heterogeneity</vt:lpstr>
      <vt:lpstr>Dealing with heterogeneity</vt:lpstr>
      <vt:lpstr>Handling heterogeneity in meta-analysis</vt:lpstr>
      <vt:lpstr>PowerPoint Presentation</vt:lpstr>
      <vt:lpstr>Dealing with heterogeneity</vt:lpstr>
      <vt:lpstr>Interpreting sub group analyses/meta-regression</vt:lpstr>
      <vt:lpstr>Dealing with heterogeneity</vt:lpstr>
      <vt:lpstr>Dealing with analytical choices</vt:lpstr>
      <vt:lpstr>Sensitivity analysis</vt:lpstr>
      <vt:lpstr>primary analysis</vt:lpstr>
      <vt:lpstr>Answering the research question</vt:lpstr>
      <vt:lpstr>Answering the research question</vt:lpstr>
      <vt:lpstr>Answering the research question</vt:lpstr>
      <vt:lpstr>Comparing &gt; 2 treatments</vt:lpstr>
      <vt:lpstr>Network meta-analysis</vt:lpstr>
      <vt:lpstr>Network meta-analysis</vt:lpstr>
      <vt:lpstr>Meta-analysis of diagnostic accuracy studies</vt:lpstr>
    </vt:vector>
  </TitlesOfParts>
  <Company>Universitair Medisch Centrum Groningen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steenjha</dc:creator>
  <cp:lastModifiedBy>michiel de boer</cp:lastModifiedBy>
  <cp:revision>430</cp:revision>
  <cp:lastPrinted>2020-01-07T12:24:53Z</cp:lastPrinted>
  <dcterms:created xsi:type="dcterms:W3CDTF">2008-09-05T07:29:00Z</dcterms:created>
  <dcterms:modified xsi:type="dcterms:W3CDTF">2023-11-07T07:45:27Z</dcterms:modified>
</cp:coreProperties>
</file>