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6" r:id="rId2"/>
    <p:sldId id="284" r:id="rId3"/>
    <p:sldId id="277" r:id="rId4"/>
    <p:sldId id="278" r:id="rId5"/>
    <p:sldId id="279" r:id="rId6"/>
    <p:sldId id="281" r:id="rId7"/>
    <p:sldId id="286" r:id="rId8"/>
    <p:sldId id="282" r:id="rId9"/>
    <p:sldId id="285" r:id="rId10"/>
    <p:sldId id="287" r:id="rId11"/>
    <p:sldId id="280" r:id="rId12"/>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1219">
          <p15:clr>
            <a:srgbClr val="A4A3A4"/>
          </p15:clr>
        </p15:guide>
        <p15:guide id="2" orient="horz" pos="147">
          <p15:clr>
            <a:srgbClr val="A4A3A4"/>
          </p15:clr>
        </p15:guide>
        <p15:guide id="3" orient="horz">
          <p15:clr>
            <a:srgbClr val="A4A3A4"/>
          </p15:clr>
        </p15:guide>
        <p15:guide id="4" orient="horz" pos="3756">
          <p15:clr>
            <a:srgbClr val="A4A3A4"/>
          </p15:clr>
        </p15:guide>
        <p15:guide id="5" orient="horz" pos="4085">
          <p15:clr>
            <a:srgbClr val="A4A3A4"/>
          </p15:clr>
        </p15:guide>
        <p15:guide id="6" pos="339">
          <p15:clr>
            <a:srgbClr val="A4A3A4"/>
          </p15:clr>
        </p15:guide>
        <p15:guide id="7" pos="56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26DD"/>
    <a:srgbClr val="531959"/>
    <a:srgbClr val="3F9C35"/>
    <a:srgbClr val="FFFFFF"/>
    <a:srgbClr val="34B233"/>
    <a:srgbClr val="000000"/>
    <a:srgbClr val="292929"/>
    <a:srgbClr val="D5D2CA"/>
    <a:srgbClr val="005172"/>
    <a:srgbClr val="6AAD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8034E78-7F5D-4C2E-B375-FC64B27BC917}">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Stijl, donker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202B0CA-FC54-4496-8BCA-5EF66A818D29}" styleName="Stijl, donker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8603FDC-E32A-4AB5-989C-0864C3EAD2B8}" styleName="Stijl, thema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Stijl, gemiddeld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Stijl, gemiddeld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9631B5-78F2-41C9-869B-9F39066F8104}" styleName="Stijl, gemiddeld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Stijl, gemiddeld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11" d="100"/>
          <a:sy n="111" d="100"/>
        </p:scale>
        <p:origin x="1038" y="108"/>
      </p:cViewPr>
      <p:guideLst>
        <p:guide orient="horz" pos="1219"/>
        <p:guide orient="horz" pos="147"/>
        <p:guide orient="horz"/>
        <p:guide orient="horz" pos="3756"/>
        <p:guide orient="horz" pos="4085"/>
        <p:guide pos="339"/>
        <p:guide pos="563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EFC83C-B988-4A9E-9713-F559C31F4362}" type="datetimeFigureOut">
              <a:rPr lang="nl-NL" smtClean="0"/>
              <a:t>19-7-2018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D45D2F-C69D-4D90-B22B-9B2DC58DBD55}" type="slidenum">
              <a:rPr lang="nl-NL" smtClean="0"/>
              <a:t>‹#›</a:t>
            </a:fld>
            <a:endParaRPr lang="nl-NL"/>
          </a:p>
        </p:txBody>
      </p:sp>
    </p:spTree>
    <p:extLst>
      <p:ext uri="{BB962C8B-B14F-4D97-AF65-F5344CB8AC3E}">
        <p14:creationId xmlns:p14="http://schemas.microsoft.com/office/powerpoint/2010/main" val="345412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992664" y="3228896"/>
            <a:ext cx="7941310" cy="3058954"/>
          </a:xfrm>
          <a:prstGeom prst="rect">
            <a:avLst/>
          </a:prstGeom>
        </p:spPr>
        <p:txBody>
          <a:bodyPr>
            <a:normAutofit/>
          </a:bodyPr>
          <a:lstStyle/>
          <a:p>
            <a:endParaRPr/>
          </a:p>
        </p:txBody>
      </p:sp>
    </p:spTree>
    <p:extLst>
      <p:ext uri="{BB962C8B-B14F-4D97-AF65-F5344CB8AC3E}">
        <p14:creationId xmlns:p14="http://schemas.microsoft.com/office/powerpoint/2010/main" val="1108379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2959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ToC</a:t>
            </a:r>
            <a:r>
              <a:rPr lang="en-US" dirty="0" smtClean="0"/>
              <a:t> , developed</a:t>
            </a:r>
            <a:r>
              <a:rPr lang="en-US" baseline="0" dirty="0" smtClean="0"/>
              <a:t> in the 1990s </a:t>
            </a:r>
            <a:r>
              <a:rPr lang="en-US" dirty="0" smtClean="0"/>
              <a:t>is not new. The dynamic</a:t>
            </a:r>
            <a:r>
              <a:rPr lang="en-US" baseline="0" dirty="0" smtClean="0"/>
              <a:t> model was preceded by the ZOPP and the GOPP from GTZ (1960), later known as the Logical Framework (</a:t>
            </a:r>
            <a:r>
              <a:rPr lang="en-US" baseline="0" dirty="0" err="1" smtClean="0"/>
              <a:t>logframe</a:t>
            </a:r>
            <a:r>
              <a:rPr lang="en-US" baseline="0" dirty="0" smtClean="0"/>
              <a:t>) by USAID. Since 1969. Logical and relevant questions for management decisions. Idea is that for changes at the end of a project many mini-steps need to be taken at beginning and midterm. Dealing with complexity we know that there are many small contributions to change and it became increasingly difficult to evaluate this on the basis of </a:t>
            </a:r>
            <a:r>
              <a:rPr lang="en-US" baseline="0" dirty="0" err="1" smtClean="0"/>
              <a:t>logframes</a:t>
            </a:r>
            <a:r>
              <a:rPr lang="en-US" baseline="0" dirty="0" smtClean="0"/>
              <a:t>.  </a:t>
            </a:r>
            <a:r>
              <a:rPr lang="en-US" baseline="0" dirty="0" err="1" smtClean="0"/>
              <a:t>I.Vogel</a:t>
            </a:r>
            <a:r>
              <a:rPr lang="en-US" baseline="0" dirty="0" smtClean="0"/>
              <a:t>: three sources for doing </a:t>
            </a:r>
            <a:r>
              <a:rPr lang="en-US" baseline="0" dirty="0" err="1" smtClean="0"/>
              <a:t>ToC</a:t>
            </a:r>
            <a:r>
              <a:rPr lang="en-US" baseline="0" dirty="0" smtClean="0"/>
              <a:t> 1. evaluation and 2. social change/reflexive practice and 3. complexity thinking (but 1 and 2 are the main ones)</a:t>
            </a:r>
            <a:endParaRPr lang="nl-NL" dirty="0"/>
          </a:p>
        </p:txBody>
      </p:sp>
      <p:sp>
        <p:nvSpPr>
          <p:cNvPr id="4" name="Slide Number Placeholder 3"/>
          <p:cNvSpPr>
            <a:spLocks noGrp="1"/>
          </p:cNvSpPr>
          <p:nvPr>
            <p:ph type="sldNum" sz="quarter" idx="10"/>
          </p:nvPr>
        </p:nvSpPr>
        <p:spPr/>
        <p:txBody>
          <a:bodyPr/>
          <a:lstStyle/>
          <a:p>
            <a:fld id="{53332555-4536-4D73-B8C4-3C5DF3A72944}" type="slidenum">
              <a:rPr lang="nl-NL" smtClean="0"/>
              <a:t>8</a:t>
            </a:fld>
            <a:endParaRPr lang="nl-NL"/>
          </a:p>
        </p:txBody>
      </p:sp>
    </p:spTree>
    <p:extLst>
      <p:ext uri="{BB962C8B-B14F-4D97-AF65-F5344CB8AC3E}">
        <p14:creationId xmlns:p14="http://schemas.microsoft.com/office/powerpoint/2010/main" val="2411391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el 1"/>
          <p:cNvSpPr>
            <a:spLocks noGrp="1"/>
          </p:cNvSpPr>
          <p:nvPr>
            <p:ph type="title"/>
          </p:nvPr>
        </p:nvSpPr>
        <p:spPr>
          <a:xfrm>
            <a:off x="491643" y="230188"/>
            <a:ext cx="8442796" cy="839787"/>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afbeelding 24"/>
          <p:cNvSpPr>
            <a:spLocks noGrp="1" noChangeAspect="1"/>
          </p:cNvSpPr>
          <p:nvPr>
            <p:ph type="pic" sz="quarter" idx="13"/>
          </p:nvPr>
        </p:nvSpPr>
        <p:spPr bwMode="auto">
          <a:xfrm>
            <a:off x="476508" y="3307559"/>
            <a:ext cx="2647950" cy="264795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6" name="Tijdelijke aanduiding voor afbeelding 24"/>
          <p:cNvSpPr>
            <a:spLocks noGrp="1" noChangeAspect="1"/>
          </p:cNvSpPr>
          <p:nvPr>
            <p:ph type="pic" sz="quarter" idx="19"/>
          </p:nvPr>
        </p:nvSpPr>
        <p:spPr bwMode="auto">
          <a:xfrm>
            <a:off x="6308818" y="3307559"/>
            <a:ext cx="2647950" cy="2647950"/>
          </a:xfrm>
          <a:prstGeom prst="ellipse">
            <a:avLst/>
          </a:prstGeom>
          <a:solidFill>
            <a:srgbClr val="D5D2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7" name="Tijdelijke aanduiding voor afbeelding 24"/>
          <p:cNvSpPr>
            <a:spLocks noGrp="1" noChangeAspect="1"/>
          </p:cNvSpPr>
          <p:nvPr>
            <p:ph type="pic" sz="quarter" idx="16"/>
          </p:nvPr>
        </p:nvSpPr>
        <p:spPr bwMode="auto">
          <a:xfrm>
            <a:off x="4714655" y="3307559"/>
            <a:ext cx="2647950" cy="2647950"/>
          </a:xfrm>
          <a:prstGeom prst="ellipse">
            <a:avLst/>
          </a:prstGeom>
          <a:solidFill>
            <a:schemeClr val="accent3"/>
          </a:solidFill>
          <a:ln>
            <a:noFill/>
          </a:ln>
          <a:extLst/>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8" name="Tijdelijke aanduiding voor afbeelding 24"/>
          <p:cNvSpPr>
            <a:spLocks noGrp="1" noChangeAspect="1"/>
          </p:cNvSpPr>
          <p:nvPr>
            <p:ph type="pic" sz="quarter" idx="15"/>
          </p:nvPr>
        </p:nvSpPr>
        <p:spPr bwMode="auto">
          <a:xfrm>
            <a:off x="3120492" y="3307559"/>
            <a:ext cx="2647950" cy="2647950"/>
          </a:xfrm>
          <a:prstGeom prst="ellipse">
            <a:avLst/>
          </a:prstGeom>
          <a:solidFill>
            <a:srgbClr val="D5D2CA"/>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4" name="Tijdelijke aanduiding voor tekst 4"/>
          <p:cNvSpPr>
            <a:spLocks noGrp="1"/>
          </p:cNvSpPr>
          <p:nvPr>
            <p:ph type="body" sz="quarter" idx="17" hasCustomPrompt="1"/>
          </p:nvPr>
        </p:nvSpPr>
        <p:spPr bwMode="auto">
          <a:xfrm>
            <a:off x="485775" y="1616400"/>
            <a:ext cx="8447088" cy="371475"/>
          </a:xfrm>
          <a:prstGeom prst="rect">
            <a:avLst/>
          </a:prstGeom>
          <a:noFill/>
          <a:ln>
            <a:noFill/>
          </a:ln>
          <a:extLst/>
        </p:spPr>
        <p:txBody>
          <a:bodyPr lIns="36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srgbClr val="FFFFFF"/>
                </a:solidFill>
                <a:effectLst/>
                <a:uLnTx/>
                <a:uFillTx/>
              </a:rPr>
              <a:t>Ondertitel</a:t>
            </a:r>
            <a:endParaRPr kumimoji="0" lang="en-GB" sz="1800" b="0" i="0" u="none" strike="noStrike" kern="0" cap="none" spc="0" normalizeH="0" baseline="0" noProof="0" dirty="0" smtClean="0">
              <a:ln>
                <a:noFill/>
              </a:ln>
              <a:solidFill>
                <a:srgbClr val="FFFFFF"/>
              </a:solidFill>
              <a:effectLst/>
              <a:uLnTx/>
              <a:uFillTx/>
            </a:endParaRPr>
          </a:p>
        </p:txBody>
      </p:sp>
      <p:sp>
        <p:nvSpPr>
          <p:cNvPr id="5" name="Tijdelijke aanduiding voor tekst 4"/>
          <p:cNvSpPr>
            <a:spLocks noGrp="1"/>
          </p:cNvSpPr>
          <p:nvPr>
            <p:ph type="body" sz="quarter" idx="18" hasCustomPrompt="1"/>
          </p:nvPr>
        </p:nvSpPr>
        <p:spPr bwMode="auto">
          <a:xfrm>
            <a:off x="478633" y="2262386"/>
            <a:ext cx="8447087" cy="371475"/>
          </a:xfrm>
          <a:prstGeom prst="rect">
            <a:avLst/>
          </a:prstGeom>
          <a:noFill/>
          <a:ln>
            <a:noFill/>
          </a:ln>
          <a:extLst/>
        </p:spPr>
        <p:txBody>
          <a:bodyPr lIns="36000" rIns="90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FFFFFF"/>
                </a:solidFill>
                <a:effectLst/>
                <a:uLnTx/>
                <a:uFillTx/>
              </a:rPr>
              <a:t>Datum, </a:t>
            </a:r>
            <a:r>
              <a:rPr kumimoji="0" lang="en-GB" sz="1800" b="0" i="0" u="none" strike="noStrike" kern="0" cap="none" spc="0" normalizeH="0" baseline="0" noProof="0" dirty="0" err="1" smtClean="0">
                <a:ln>
                  <a:noFill/>
                </a:ln>
                <a:solidFill>
                  <a:srgbClr val="FFFFFF"/>
                </a:solidFill>
                <a:effectLst/>
                <a:uLnTx/>
                <a:uFillTx/>
              </a:rPr>
              <a:t>Auteursnaam</a:t>
            </a:r>
            <a:endParaRPr kumimoji="0" lang="en-GB" sz="1800" b="0" i="0" u="none" strike="noStrike" kern="0" cap="none" spc="0" normalizeH="0" baseline="0" noProof="0" dirty="0" smtClean="0">
              <a:ln>
                <a:noFill/>
              </a:ln>
              <a:solidFill>
                <a:srgbClr val="FFFFFF"/>
              </a:solidFill>
              <a:effectLst/>
              <a:uLnTx/>
              <a:uFillTx/>
            </a:endParaRPr>
          </a:p>
        </p:txBody>
      </p:sp>
    </p:spTree>
    <p:extLst>
      <p:ext uri="{BB962C8B-B14F-4D97-AF65-F5344CB8AC3E}">
        <p14:creationId xmlns:p14="http://schemas.microsoft.com/office/powerpoint/2010/main" val="42398339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box with rectangular image">
    <p:spTree>
      <p:nvGrpSpPr>
        <p:cNvPr id="1" name=""/>
        <p:cNvGrpSpPr/>
        <p:nvPr/>
      </p:nvGrpSpPr>
      <p:grpSpPr>
        <a:xfrm>
          <a:off x="0" y="0"/>
          <a:ext cx="0" cy="0"/>
          <a:chOff x="0" y="0"/>
          <a:chExt cx="0" cy="0"/>
        </a:xfrm>
      </p:grpSpPr>
      <p:sp>
        <p:nvSpPr>
          <p:cNvPr id="2" name="Titel 1"/>
          <p:cNvSpPr>
            <a:spLocks noGrp="1"/>
          </p:cNvSpPr>
          <p:nvPr>
            <p:ph type="title"/>
          </p:nvPr>
        </p:nvSpPr>
        <p:spPr>
          <a:xfrm>
            <a:off x="491638" y="230188"/>
            <a:ext cx="3276000" cy="1353086"/>
          </a:xfrm>
        </p:spPr>
        <p:txBody>
          <a:bodyPr/>
          <a:lstStyle>
            <a:lvl1pPr>
              <a:defRPr/>
            </a:lvl1p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afbeelding 24"/>
          <p:cNvSpPr>
            <a:spLocks noGrp="1" noChangeAspect="1"/>
          </p:cNvSpPr>
          <p:nvPr>
            <p:ph type="pic" sz="quarter" idx="16"/>
          </p:nvPr>
        </p:nvSpPr>
        <p:spPr>
          <a:xfrm>
            <a:off x="3900006" y="226800"/>
            <a:ext cx="5040000" cy="573585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jdelijke aanduiding voor tekst 4"/>
          <p:cNvSpPr>
            <a:spLocks noGrp="1"/>
          </p:cNvSpPr>
          <p:nvPr>
            <p:ph type="body" sz="quarter" idx="17"/>
          </p:nvPr>
        </p:nvSpPr>
        <p:spPr>
          <a:xfrm>
            <a:off x="495302" y="1840012"/>
            <a:ext cx="3276600" cy="4122638"/>
          </a:xfrm>
        </p:spPr>
        <p:txBody>
          <a:bodyPr lIns="36000"/>
          <a:lstStyle>
            <a:lvl1pPr marL="0" indent="0">
              <a:buNone/>
              <a:defRPr>
                <a:solidFill>
                  <a:schemeClr val="tx1"/>
                </a:solidFill>
              </a:defRPr>
            </a:lvl1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p:txBody>
      </p:sp>
      <p:sp>
        <p:nvSpPr>
          <p:cNvPr id="5" name="Tijdelijke aanduiding voor dianummer 4"/>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41072349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images with text boxes">
    <p:spTree>
      <p:nvGrpSpPr>
        <p:cNvPr id="1" name=""/>
        <p:cNvGrpSpPr/>
        <p:nvPr/>
      </p:nvGrpSpPr>
      <p:grpSpPr>
        <a:xfrm>
          <a:off x="0" y="0"/>
          <a:ext cx="0" cy="0"/>
          <a:chOff x="0" y="0"/>
          <a:chExt cx="0" cy="0"/>
        </a:xfrm>
      </p:grpSpPr>
      <p:sp>
        <p:nvSpPr>
          <p:cNvPr id="2" name="Titel 1"/>
          <p:cNvSpPr>
            <a:spLocks noGrp="1"/>
          </p:cNvSpPr>
          <p:nvPr>
            <p:ph type="title"/>
          </p:nvPr>
        </p:nvSpPr>
        <p:spPr>
          <a:xfrm>
            <a:off x="491642" y="230187"/>
            <a:ext cx="8442796" cy="838800"/>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afbeelding 24"/>
          <p:cNvSpPr>
            <a:spLocks noGrp="1" noChangeAspect="1"/>
          </p:cNvSpPr>
          <p:nvPr>
            <p:ph type="pic" sz="quarter" idx="16"/>
          </p:nvPr>
        </p:nvSpPr>
        <p:spPr>
          <a:xfrm>
            <a:off x="537619" y="1933314"/>
            <a:ext cx="2639660" cy="262800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jdelijke aanduiding voor afbeelding 24"/>
          <p:cNvSpPr>
            <a:spLocks noGrp="1" noChangeAspect="1"/>
          </p:cNvSpPr>
          <p:nvPr>
            <p:ph type="pic" sz="quarter" idx="17"/>
          </p:nvPr>
        </p:nvSpPr>
        <p:spPr>
          <a:xfrm>
            <a:off x="3418212" y="1933314"/>
            <a:ext cx="2639660" cy="262800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5" name="Tijdelijke aanduiding voor afbeelding 24"/>
          <p:cNvSpPr>
            <a:spLocks noGrp="1" noChangeAspect="1"/>
          </p:cNvSpPr>
          <p:nvPr>
            <p:ph type="pic" sz="quarter" idx="18"/>
          </p:nvPr>
        </p:nvSpPr>
        <p:spPr>
          <a:xfrm>
            <a:off x="6298805" y="1933314"/>
            <a:ext cx="2639660" cy="262800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7" name="Tijdelijke aanduiding voor tekst 6"/>
          <p:cNvSpPr>
            <a:spLocks noGrp="1"/>
          </p:cNvSpPr>
          <p:nvPr>
            <p:ph type="body" sz="quarter" idx="19"/>
          </p:nvPr>
        </p:nvSpPr>
        <p:spPr>
          <a:xfrm>
            <a:off x="490538" y="4610101"/>
            <a:ext cx="2752725" cy="360000"/>
          </a:xfrm>
        </p:spPr>
        <p:txBody>
          <a:bodyPr wrap="none" lIns="36000" rIns="0"/>
          <a:lstStyle>
            <a:lvl1pPr marL="0" indent="0">
              <a:buFontTx/>
              <a:buNone/>
              <a:defRPr sz="1800">
                <a:solidFill>
                  <a:schemeClr val="tx1"/>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8" name="Tijdelijke aanduiding voor tekst 6"/>
          <p:cNvSpPr>
            <a:spLocks noGrp="1"/>
          </p:cNvSpPr>
          <p:nvPr>
            <p:ph type="body" sz="quarter" idx="20"/>
          </p:nvPr>
        </p:nvSpPr>
        <p:spPr>
          <a:xfrm>
            <a:off x="3366170" y="4610101"/>
            <a:ext cx="2752725" cy="360000"/>
          </a:xfrm>
        </p:spPr>
        <p:txBody>
          <a:bodyPr wrap="none" lIns="36000" rIns="0"/>
          <a:lstStyle>
            <a:lvl1pPr marL="0" indent="0">
              <a:buFontTx/>
              <a:buNone/>
              <a:defRPr sz="1800">
                <a:solidFill>
                  <a:schemeClr val="tx1"/>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9" name="Tijdelijke aanduiding voor tekst 6"/>
          <p:cNvSpPr>
            <a:spLocks noGrp="1"/>
          </p:cNvSpPr>
          <p:nvPr>
            <p:ph type="body" sz="quarter" idx="21"/>
          </p:nvPr>
        </p:nvSpPr>
        <p:spPr>
          <a:xfrm>
            <a:off x="6241802" y="4610101"/>
            <a:ext cx="2752725" cy="360000"/>
          </a:xfrm>
        </p:spPr>
        <p:txBody>
          <a:bodyPr wrap="none" lIns="36000" rIns="0"/>
          <a:lstStyle>
            <a:lvl1pPr marL="0" indent="0">
              <a:buFontTx/>
              <a:buNone/>
              <a:defRPr sz="1800">
                <a:solidFill>
                  <a:schemeClr val="tx1"/>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10" name="Tijdelijke aanduiding voor tekst 6"/>
          <p:cNvSpPr>
            <a:spLocks noGrp="1"/>
          </p:cNvSpPr>
          <p:nvPr>
            <p:ph type="body" sz="quarter" idx="22"/>
          </p:nvPr>
        </p:nvSpPr>
        <p:spPr>
          <a:xfrm>
            <a:off x="490538" y="4985219"/>
            <a:ext cx="2752725" cy="360000"/>
          </a:xfrm>
        </p:spPr>
        <p:txBody>
          <a:bodyPr wrap="square" lIns="36000" rIns="0"/>
          <a:lstStyle>
            <a:lvl1pPr marL="0" indent="0">
              <a:buFontTx/>
              <a:buNone/>
              <a:defRPr sz="1800">
                <a:solidFill>
                  <a:schemeClr val="bg2"/>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11" name="Tijdelijke aanduiding voor tekst 6"/>
          <p:cNvSpPr>
            <a:spLocks noGrp="1"/>
          </p:cNvSpPr>
          <p:nvPr>
            <p:ph type="body" sz="quarter" idx="23"/>
          </p:nvPr>
        </p:nvSpPr>
        <p:spPr>
          <a:xfrm>
            <a:off x="3365675" y="4985219"/>
            <a:ext cx="2752725" cy="360000"/>
          </a:xfrm>
        </p:spPr>
        <p:txBody>
          <a:bodyPr wrap="square" lIns="36000" rIns="0"/>
          <a:lstStyle>
            <a:lvl1pPr marL="0" indent="0">
              <a:buFontTx/>
              <a:buNone/>
              <a:defRPr sz="1800">
                <a:solidFill>
                  <a:schemeClr val="bg2"/>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12" name="Tijdelijke aanduiding voor tekst 6"/>
          <p:cNvSpPr>
            <a:spLocks noGrp="1"/>
          </p:cNvSpPr>
          <p:nvPr>
            <p:ph type="body" sz="quarter" idx="24"/>
          </p:nvPr>
        </p:nvSpPr>
        <p:spPr>
          <a:xfrm>
            <a:off x="6241802" y="4985219"/>
            <a:ext cx="2752725" cy="360000"/>
          </a:xfrm>
        </p:spPr>
        <p:txBody>
          <a:bodyPr wrap="square" lIns="36000" rIns="0"/>
          <a:lstStyle>
            <a:lvl1pPr marL="0" indent="0">
              <a:buFontTx/>
              <a:buNone/>
              <a:defRPr sz="1800">
                <a:solidFill>
                  <a:schemeClr val="bg2"/>
                </a:solidFill>
              </a:defRPr>
            </a:lvl1pPr>
            <a:lvl2pPr marL="696913" indent="0">
              <a:buFontTx/>
              <a:buNone/>
              <a:defRPr sz="1800"/>
            </a:lvl2pPr>
            <a:lvl3pPr marL="1560512" indent="0">
              <a:buFontTx/>
              <a:buNone/>
              <a:defRPr sz="1800"/>
            </a:lvl3pPr>
            <a:lvl4pPr marL="2332037" indent="0">
              <a:buFontTx/>
              <a:buNone/>
              <a:defRPr sz="1800"/>
            </a:lvl4pPr>
            <a:lvl5pPr marL="3052763" indent="0">
              <a:buFontTx/>
              <a:buNone/>
              <a:defRPr sz="1800"/>
            </a:lvl5pPr>
          </a:lstStyle>
          <a:p>
            <a:pPr lvl="0"/>
            <a:r>
              <a:rPr lang="en-GB" dirty="0" err="1" smtClean="0"/>
              <a:t>Klik</a:t>
            </a:r>
            <a:r>
              <a:rPr lang="en-GB" dirty="0" smtClean="0"/>
              <a:t> om de </a:t>
            </a:r>
            <a:r>
              <a:rPr lang="en-GB" dirty="0" err="1" smtClean="0"/>
              <a:t>modelstijl</a:t>
            </a:r>
            <a:endParaRPr lang="en-GB" dirty="0"/>
          </a:p>
        </p:txBody>
      </p:sp>
      <p:sp>
        <p:nvSpPr>
          <p:cNvPr id="6" name="Tijdelijke aanduiding voor dianummer 5"/>
          <p:cNvSpPr>
            <a:spLocks noGrp="1"/>
          </p:cNvSpPr>
          <p:nvPr>
            <p:ph type="sldNum" sz="quarter" idx="25"/>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79103103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te with 2 square images">
    <p:spTree>
      <p:nvGrpSpPr>
        <p:cNvPr id="1" name=""/>
        <p:cNvGrpSpPr/>
        <p:nvPr/>
      </p:nvGrpSpPr>
      <p:grpSpPr>
        <a:xfrm>
          <a:off x="0" y="0"/>
          <a:ext cx="0" cy="0"/>
          <a:chOff x="0" y="0"/>
          <a:chExt cx="0" cy="0"/>
        </a:xfrm>
      </p:grpSpPr>
      <p:sp>
        <p:nvSpPr>
          <p:cNvPr id="2" name="Titel 1"/>
          <p:cNvSpPr>
            <a:spLocks noGrp="1"/>
          </p:cNvSpPr>
          <p:nvPr>
            <p:ph type="title"/>
          </p:nvPr>
        </p:nvSpPr>
        <p:spPr>
          <a:xfrm>
            <a:off x="491642" y="230187"/>
            <a:ext cx="8442796" cy="838800"/>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afbeelding 24"/>
          <p:cNvSpPr>
            <a:spLocks noGrp="1" noChangeAspect="1"/>
          </p:cNvSpPr>
          <p:nvPr>
            <p:ph type="pic" sz="quarter" idx="16"/>
          </p:nvPr>
        </p:nvSpPr>
        <p:spPr>
          <a:xfrm>
            <a:off x="536399" y="1929600"/>
            <a:ext cx="4104000" cy="4027383"/>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5" name="Tijdelijke aanduiding voor afbeelding 24"/>
          <p:cNvSpPr>
            <a:spLocks noGrp="1" noChangeAspect="1"/>
          </p:cNvSpPr>
          <p:nvPr>
            <p:ph type="pic" sz="quarter" idx="17"/>
          </p:nvPr>
        </p:nvSpPr>
        <p:spPr>
          <a:xfrm>
            <a:off x="4826161" y="1929600"/>
            <a:ext cx="4104000" cy="403305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jdelijke aanduiding voor dianummer 3"/>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43262763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th large image">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a:xfrm>
            <a:off x="536400" y="1402557"/>
            <a:ext cx="8402400" cy="455295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2" name="Titel 1"/>
          <p:cNvSpPr>
            <a:spLocks noGrp="1"/>
          </p:cNvSpPr>
          <p:nvPr>
            <p:ph type="title"/>
          </p:nvPr>
        </p:nvSpPr>
        <p:spPr>
          <a:xfrm>
            <a:off x="491642" y="230187"/>
            <a:ext cx="8442796" cy="838800"/>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4" name="Tijdelijke aanduiding voor dianummer 3"/>
          <p:cNvSpPr>
            <a:spLocks noGrp="1"/>
          </p:cNvSpPr>
          <p:nvPr>
            <p:ph type="sldNum" sz="quarter" idx="17"/>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17801580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rectangular images">
    <p:spTree>
      <p:nvGrpSpPr>
        <p:cNvPr id="1" name=""/>
        <p:cNvGrpSpPr/>
        <p:nvPr/>
      </p:nvGrpSpPr>
      <p:grpSpPr>
        <a:xfrm>
          <a:off x="0" y="0"/>
          <a:ext cx="0" cy="0"/>
          <a:chOff x="0" y="0"/>
          <a:chExt cx="0" cy="0"/>
        </a:xfrm>
      </p:grpSpPr>
      <p:sp>
        <p:nvSpPr>
          <p:cNvPr id="3" name="Tijdelijke aanduiding voor afbeelding 24"/>
          <p:cNvSpPr>
            <a:spLocks noGrp="1"/>
          </p:cNvSpPr>
          <p:nvPr>
            <p:ph type="pic" sz="quarter" idx="16"/>
          </p:nvPr>
        </p:nvSpPr>
        <p:spPr>
          <a:xfrm>
            <a:off x="536400" y="233362"/>
            <a:ext cx="4011352" cy="572040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jdelijke aanduiding voor afbeelding 24"/>
          <p:cNvSpPr>
            <a:spLocks noGrp="1"/>
          </p:cNvSpPr>
          <p:nvPr>
            <p:ph type="pic" sz="quarter" idx="17"/>
          </p:nvPr>
        </p:nvSpPr>
        <p:spPr>
          <a:xfrm>
            <a:off x="4827265" y="233362"/>
            <a:ext cx="4104000" cy="5719559"/>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2" name="Tijdelijke aanduiding voor dianummer 1"/>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7044709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to beeldvullend">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bwMode="gray">
          <a:xfrm>
            <a:off x="0" y="0"/>
            <a:ext cx="9143999" cy="685800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tel 1"/>
          <p:cNvSpPr>
            <a:spLocks noGrp="1"/>
          </p:cNvSpPr>
          <p:nvPr>
            <p:ph type="title"/>
          </p:nvPr>
        </p:nvSpPr>
        <p:spPr bwMode="white">
          <a:xfrm>
            <a:off x="491642" y="230188"/>
            <a:ext cx="8442796" cy="840125"/>
          </a:xfrm>
          <a:noFill/>
          <a:ln>
            <a:gradFill>
              <a:gsLst>
                <a:gs pos="0">
                  <a:schemeClr val="bg1"/>
                </a:gs>
                <a:gs pos="1000">
                  <a:schemeClr val="bg1">
                    <a:alpha val="0"/>
                  </a:schemeClr>
                </a:gs>
                <a:gs pos="99000">
                  <a:srgbClr val="FFFFFF">
                    <a:alpha val="0"/>
                  </a:srgbClr>
                </a:gs>
                <a:gs pos="100000">
                  <a:schemeClr val="bg1"/>
                </a:gs>
              </a:gsLst>
              <a:lin ang="5400000" scaled="0"/>
            </a:gradFill>
          </a:ln>
        </p:spPr>
        <p:txBody>
          <a:bodyPr/>
          <a:lstStyle>
            <a:lvl1pPr>
              <a:defRPr>
                <a:solidFill>
                  <a:schemeClr val="bg1"/>
                </a:solidFill>
              </a:defRPr>
            </a:lvl1p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2" name="Tijdelijke aanduiding voor dianummer 1"/>
          <p:cNvSpPr>
            <a:spLocks noGrp="1"/>
          </p:cNvSpPr>
          <p:nvPr>
            <p:ph type="sldNum" sz="quarter" idx="17"/>
          </p:nvPr>
        </p:nvSpPr>
        <p:spPr/>
        <p:txBody>
          <a:bodyPr/>
          <a:lstStyle>
            <a:lvl1pPr>
              <a:defRPr>
                <a:solidFill>
                  <a:schemeClr val="bg1"/>
                </a:solidFill>
              </a:defRPr>
            </a:lvl1p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92662833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0"/>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40158299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slide">
    <p:spTree>
      <p:nvGrpSpPr>
        <p:cNvPr id="1" name=""/>
        <p:cNvGrpSpPr/>
        <p:nvPr/>
      </p:nvGrpSpPr>
      <p:grpSpPr>
        <a:xfrm>
          <a:off x="0" y="0"/>
          <a:ext cx="0" cy="0"/>
          <a:chOff x="0" y="0"/>
          <a:chExt cx="0" cy="0"/>
        </a:xfrm>
      </p:grpSpPr>
      <p:sp>
        <p:nvSpPr>
          <p:cNvPr id="2" name="Titel 1"/>
          <p:cNvSpPr>
            <a:spLocks noGrp="1"/>
          </p:cNvSpPr>
          <p:nvPr>
            <p:ph type="title"/>
          </p:nvPr>
        </p:nvSpPr>
        <p:spPr>
          <a:xfrm>
            <a:off x="491642" y="230188"/>
            <a:ext cx="8442796" cy="840125"/>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grafiek 5"/>
          <p:cNvSpPr>
            <a:spLocks noGrp="1"/>
          </p:cNvSpPr>
          <p:nvPr>
            <p:ph type="chart" sz="quarter" idx="17"/>
          </p:nvPr>
        </p:nvSpPr>
        <p:spPr>
          <a:xfrm>
            <a:off x="437321" y="1752600"/>
            <a:ext cx="8601903" cy="4314825"/>
          </a:xfrm>
          <a:noFill/>
        </p:spPr>
        <p:txBody>
          <a:bodyPr/>
          <a:lstStyle>
            <a:lvl1pPr>
              <a:defRPr>
                <a:solidFill>
                  <a:schemeClr val="bg2"/>
                </a:solidFill>
              </a:defRPr>
            </a:lvl1pPr>
          </a:lstStyle>
          <a:p>
            <a:endParaRPr lang="nl-NL" dirty="0"/>
          </a:p>
        </p:txBody>
      </p:sp>
      <p:sp>
        <p:nvSpPr>
          <p:cNvPr id="4" name="Tijdelijke aanduiding voor dianummer 3"/>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416137738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el 1"/>
          <p:cNvSpPr>
            <a:spLocks noGrp="1"/>
          </p:cNvSpPr>
          <p:nvPr>
            <p:ph type="title"/>
          </p:nvPr>
        </p:nvSpPr>
        <p:spPr>
          <a:xfrm>
            <a:off x="493200" y="230187"/>
            <a:ext cx="8442796" cy="838800"/>
          </a:xfrm>
        </p:spPr>
        <p:txBody>
          <a:bodyPr/>
          <a:lstStyle>
            <a:lvl1pPr>
              <a:defRPr/>
            </a:lvl1p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5" name="Tijdelijke aanduiding voor tabel 4"/>
          <p:cNvSpPr>
            <a:spLocks noGrp="1"/>
          </p:cNvSpPr>
          <p:nvPr>
            <p:ph type="tbl" sz="quarter" idx="10"/>
          </p:nvPr>
        </p:nvSpPr>
        <p:spPr>
          <a:xfrm>
            <a:off x="538163" y="1933575"/>
            <a:ext cx="8398089" cy="4028400"/>
          </a:xfrm>
        </p:spPr>
        <p:txBody>
          <a:bodyPr/>
          <a:lstStyle>
            <a:lvl1pPr>
              <a:defRPr>
                <a:solidFill>
                  <a:schemeClr val="bg2"/>
                </a:solidFill>
              </a:defRPr>
            </a:lvl1pPr>
          </a:lstStyle>
          <a:p>
            <a:endParaRPr lang="nl-NL" dirty="0"/>
          </a:p>
        </p:txBody>
      </p:sp>
      <p:sp>
        <p:nvSpPr>
          <p:cNvPr id="3" name="Tijdelijke aanduiding voor dianummer 2"/>
          <p:cNvSpPr>
            <a:spLocks noGrp="1"/>
          </p:cNvSpPr>
          <p:nvPr>
            <p:ph type="sldNum" sz="quarter" idx="11"/>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136933712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with circle image">
    <p:spTree>
      <p:nvGrpSpPr>
        <p:cNvPr id="1" name=""/>
        <p:cNvGrpSpPr/>
        <p:nvPr/>
      </p:nvGrpSpPr>
      <p:grpSpPr>
        <a:xfrm>
          <a:off x="0" y="0"/>
          <a:ext cx="0" cy="0"/>
          <a:chOff x="0" y="0"/>
          <a:chExt cx="0" cy="0"/>
        </a:xfrm>
      </p:grpSpPr>
      <p:sp>
        <p:nvSpPr>
          <p:cNvPr id="2" name="Titel 1"/>
          <p:cNvSpPr>
            <a:spLocks noGrp="1"/>
          </p:cNvSpPr>
          <p:nvPr>
            <p:ph type="title"/>
          </p:nvPr>
        </p:nvSpPr>
        <p:spPr>
          <a:xfrm>
            <a:off x="493200" y="230188"/>
            <a:ext cx="3276000" cy="1353086"/>
          </a:xfrm>
        </p:spPr>
        <p:txBody>
          <a:bodyPr/>
          <a:lstStyle>
            <a:lvl1pPr>
              <a:defRPr/>
            </a:lvl1p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7" name="Tijdelijke aanduiding voor afbeelding 24"/>
          <p:cNvSpPr>
            <a:spLocks noGrp="1" noChangeAspect="1"/>
          </p:cNvSpPr>
          <p:nvPr>
            <p:ph type="pic" sz="quarter" idx="16"/>
          </p:nvPr>
        </p:nvSpPr>
        <p:spPr>
          <a:xfrm>
            <a:off x="3887699" y="224477"/>
            <a:ext cx="5040000" cy="5040000"/>
          </a:xfrm>
          <a:prstGeom prst="ellipse">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8" name="Tijdelijke aanduiding voor tekst 4"/>
          <p:cNvSpPr>
            <a:spLocks noGrp="1"/>
          </p:cNvSpPr>
          <p:nvPr>
            <p:ph type="body" sz="quarter" idx="17"/>
          </p:nvPr>
        </p:nvSpPr>
        <p:spPr>
          <a:xfrm>
            <a:off x="495301" y="1835250"/>
            <a:ext cx="3276600" cy="4127400"/>
          </a:xfrm>
        </p:spPr>
        <p:txBody>
          <a:bodyPr lIns="36000"/>
          <a:lstStyle>
            <a:lvl1pPr marL="0" indent="0">
              <a:buNone/>
              <a:defRPr>
                <a:solidFill>
                  <a:schemeClr val="tx1"/>
                </a:solidFill>
              </a:defRPr>
            </a:lvl1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p:txBody>
      </p:sp>
      <p:sp>
        <p:nvSpPr>
          <p:cNvPr id="3" name="Tijdelijke aanduiding voor dianummer 2"/>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32034507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with bullets">
    <p:spTree>
      <p:nvGrpSpPr>
        <p:cNvPr id="1" name=""/>
        <p:cNvGrpSpPr/>
        <p:nvPr/>
      </p:nvGrpSpPr>
      <p:grpSpPr>
        <a:xfrm>
          <a:off x="0" y="0"/>
          <a:ext cx="0" cy="0"/>
          <a:chOff x="0" y="0"/>
          <a:chExt cx="0" cy="0"/>
        </a:xfrm>
      </p:grpSpPr>
      <p:sp>
        <p:nvSpPr>
          <p:cNvPr id="2" name="Titel 1"/>
          <p:cNvSpPr>
            <a:spLocks noGrp="1"/>
          </p:cNvSpPr>
          <p:nvPr>
            <p:ph type="title"/>
          </p:nvPr>
        </p:nvSpPr>
        <p:spPr>
          <a:xfrm>
            <a:off x="491642" y="230188"/>
            <a:ext cx="8442796" cy="839787"/>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6"/>
          <p:cNvSpPr>
            <a:spLocks noGrp="1"/>
          </p:cNvSpPr>
          <p:nvPr>
            <p:ph type="body" sz="quarter" idx="10"/>
          </p:nvPr>
        </p:nvSpPr>
        <p:spPr>
          <a:xfrm>
            <a:off x="421200" y="1835249"/>
            <a:ext cx="8521188"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a:p>
            <a:pPr lvl="3"/>
            <a:r>
              <a:rPr lang="en-GB" dirty="0" err="1" smtClean="0"/>
              <a:t>Vierde</a:t>
            </a:r>
            <a:r>
              <a:rPr lang="en-GB" dirty="0" smtClean="0"/>
              <a:t> </a:t>
            </a:r>
            <a:r>
              <a:rPr lang="en-GB" dirty="0" err="1" smtClean="0"/>
              <a:t>niveau</a:t>
            </a:r>
            <a:endParaRPr lang="en-GB" dirty="0" smtClean="0"/>
          </a:p>
          <a:p>
            <a:pPr lvl="4"/>
            <a:r>
              <a:rPr lang="en-GB" dirty="0" err="1" smtClean="0"/>
              <a:t>Vijfde</a:t>
            </a:r>
            <a:r>
              <a:rPr lang="en-GB" dirty="0" smtClean="0"/>
              <a:t> </a:t>
            </a:r>
            <a:r>
              <a:rPr lang="en-GB" dirty="0" err="1" smtClean="0"/>
              <a:t>niveau</a:t>
            </a:r>
            <a:endParaRPr lang="en-GB" dirty="0"/>
          </a:p>
        </p:txBody>
      </p:sp>
      <p:sp>
        <p:nvSpPr>
          <p:cNvPr id="4" name="Tijdelijke aanduiding voor dianummer 3"/>
          <p:cNvSpPr>
            <a:spLocks noGrp="1"/>
          </p:cNvSpPr>
          <p:nvPr>
            <p:ph type="sldNum" sz="quarter" idx="11"/>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240330104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with multiple logo's">
    <p:spTree>
      <p:nvGrpSpPr>
        <p:cNvPr id="1" name=""/>
        <p:cNvGrpSpPr/>
        <p:nvPr/>
      </p:nvGrpSpPr>
      <p:grpSpPr>
        <a:xfrm>
          <a:off x="0" y="0"/>
          <a:ext cx="0" cy="0"/>
          <a:chOff x="0" y="0"/>
          <a:chExt cx="0" cy="0"/>
        </a:xfrm>
      </p:grpSpPr>
      <p:sp>
        <p:nvSpPr>
          <p:cNvPr id="2" name="Titel 1"/>
          <p:cNvSpPr>
            <a:spLocks noGrp="1"/>
          </p:cNvSpPr>
          <p:nvPr>
            <p:ph type="title"/>
          </p:nvPr>
        </p:nvSpPr>
        <p:spPr>
          <a:xfrm>
            <a:off x="493200" y="230188"/>
            <a:ext cx="3276000" cy="1353086"/>
          </a:xfrm>
        </p:spPr>
        <p:txBody>
          <a:bodyPr/>
          <a:lstStyle>
            <a:lvl1pPr>
              <a:defRPr/>
            </a:lvl1p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8" name="Tijdelijke aanduiding voor tekst 4"/>
          <p:cNvSpPr>
            <a:spLocks noGrp="1"/>
          </p:cNvSpPr>
          <p:nvPr>
            <p:ph type="body" sz="quarter" idx="17"/>
          </p:nvPr>
        </p:nvSpPr>
        <p:spPr>
          <a:xfrm>
            <a:off x="495301" y="1835250"/>
            <a:ext cx="3276600" cy="3657600"/>
          </a:xfrm>
        </p:spPr>
        <p:txBody>
          <a:bodyPr lIns="36000"/>
          <a:lstStyle>
            <a:lvl1pPr marL="0" indent="0">
              <a:buNone/>
              <a:defRPr>
                <a:solidFill>
                  <a:schemeClr val="tx1"/>
                </a:solidFill>
              </a:defRPr>
            </a:lvl1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p:txBody>
      </p:sp>
      <p:sp>
        <p:nvSpPr>
          <p:cNvPr id="12" name="Tijdelijke aanduiding voor afbeelding 24"/>
          <p:cNvSpPr>
            <a:spLocks noGrp="1" noChangeAspect="1"/>
          </p:cNvSpPr>
          <p:nvPr>
            <p:ph type="pic" sz="quarter" idx="18" hasCustomPrompt="1"/>
          </p:nvPr>
        </p:nvSpPr>
        <p:spPr>
          <a:xfrm>
            <a:off x="3044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3" name="Tijdelijke aanduiding voor afbeelding 24"/>
          <p:cNvSpPr>
            <a:spLocks noGrp="1" noChangeAspect="1"/>
          </p:cNvSpPr>
          <p:nvPr>
            <p:ph type="pic" sz="quarter" idx="24" hasCustomPrompt="1"/>
          </p:nvPr>
        </p:nvSpPr>
        <p:spPr>
          <a:xfrm>
            <a:off x="4591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4" name="Tijdelijke aanduiding voor afbeelding 24"/>
          <p:cNvSpPr>
            <a:spLocks noGrp="1" noChangeAspect="1"/>
          </p:cNvSpPr>
          <p:nvPr>
            <p:ph type="pic" sz="quarter" idx="25" hasCustomPrompt="1"/>
          </p:nvPr>
        </p:nvSpPr>
        <p:spPr>
          <a:xfrm>
            <a:off x="6138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5" name="Tijdelijke aanduiding voor afbeelding 24"/>
          <p:cNvSpPr>
            <a:spLocks noGrp="1" noChangeAspect="1"/>
          </p:cNvSpPr>
          <p:nvPr>
            <p:ph type="pic" sz="quarter" idx="26" hasCustomPrompt="1"/>
          </p:nvPr>
        </p:nvSpPr>
        <p:spPr>
          <a:xfrm>
            <a:off x="7685112"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7" name="Tijdelijke aanduiding voor afbeelding 24"/>
          <p:cNvSpPr>
            <a:spLocks noGrp="1" noChangeAspect="1"/>
          </p:cNvSpPr>
          <p:nvPr>
            <p:ph type="pic" sz="quarter" idx="16"/>
          </p:nvPr>
        </p:nvSpPr>
        <p:spPr>
          <a:xfrm>
            <a:off x="3887699" y="224477"/>
            <a:ext cx="5040000" cy="5040000"/>
          </a:xfrm>
          <a:prstGeom prst="ellipse">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Tree>
    <p:extLst>
      <p:ext uri="{BB962C8B-B14F-4D97-AF65-F5344CB8AC3E}">
        <p14:creationId xmlns:p14="http://schemas.microsoft.com/office/powerpoint/2010/main" val="391126406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5171"/>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7/19/2018</a:t>
            </a:fld>
            <a:endParaRPr lang="en-US"/>
          </a:p>
        </p:txBody>
      </p:sp>
      <p:sp>
        <p:nvSpPr>
          <p:cNvPr id="5" name="Holder 5"/>
          <p:cNvSpPr>
            <a:spLocks noGrp="1"/>
          </p:cNvSpPr>
          <p:nvPr>
            <p:ph type="sldNum" sz="quarter" idx="7"/>
          </p:nvPr>
        </p:nvSpPr>
        <p:spPr/>
        <p:txBody>
          <a:bodyPr lIns="0" tIns="0" rIns="0" bIns="0"/>
          <a:lstStyle>
            <a:lvl1pPr>
              <a:defRPr sz="900" b="0" i="0">
                <a:solidFill>
                  <a:schemeClr val="bg1"/>
                </a:solidFill>
                <a:latin typeface="Verdana"/>
                <a:cs typeface="Verdana"/>
              </a:defRPr>
            </a:lvl1pPr>
          </a:lstStyle>
          <a:p>
            <a:pPr marL="25400">
              <a:lnSpc>
                <a:spcPct val="100000"/>
              </a:lnSpc>
            </a:pPr>
            <a:fld id="{81D60167-4931-47E6-BA6A-407CBD079E47}" type="slidenum">
              <a:rPr spc="-10" dirty="0">
                <a:solidFill>
                  <a:srgbClr val="005171"/>
                </a:solidFill>
              </a:rPr>
              <a:t>‹#›</a:t>
            </a:fld>
            <a:endParaRPr spc="-10" dirty="0">
              <a:solidFill>
                <a:srgbClr val="005171"/>
              </a:solidFill>
            </a:endParaRPr>
          </a:p>
        </p:txBody>
      </p:sp>
    </p:spTree>
    <p:extLst>
      <p:ext uri="{BB962C8B-B14F-4D97-AF65-F5344CB8AC3E}">
        <p14:creationId xmlns:p14="http://schemas.microsoft.com/office/powerpoint/2010/main" val="842591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7/19/2018</a:t>
            </a:fld>
            <a:endParaRPr lang="en-US"/>
          </a:p>
        </p:txBody>
      </p:sp>
      <p:sp>
        <p:nvSpPr>
          <p:cNvPr id="4" name="Holder 4"/>
          <p:cNvSpPr>
            <a:spLocks noGrp="1"/>
          </p:cNvSpPr>
          <p:nvPr>
            <p:ph type="sldNum" sz="quarter" idx="7"/>
          </p:nvPr>
        </p:nvSpPr>
        <p:spPr/>
        <p:txBody>
          <a:bodyPr lIns="0" tIns="0" rIns="0" bIns="0"/>
          <a:lstStyle>
            <a:lvl1pPr>
              <a:defRPr sz="900" b="0" i="0">
                <a:solidFill>
                  <a:schemeClr val="bg1"/>
                </a:solidFill>
                <a:latin typeface="Verdana"/>
                <a:cs typeface="Verdana"/>
              </a:defRPr>
            </a:lvl1pPr>
          </a:lstStyle>
          <a:p>
            <a:pPr marL="25400">
              <a:lnSpc>
                <a:spcPct val="100000"/>
              </a:lnSpc>
            </a:pPr>
            <a:fld id="{81D60167-4931-47E6-BA6A-407CBD079E47}" type="slidenum">
              <a:rPr spc="-10" dirty="0">
                <a:solidFill>
                  <a:srgbClr val="005171"/>
                </a:solidFill>
              </a:rPr>
              <a:t>‹#›</a:t>
            </a:fld>
            <a:endParaRPr spc="-10" dirty="0">
              <a:solidFill>
                <a:srgbClr val="005171"/>
              </a:solidFill>
            </a:endParaRPr>
          </a:p>
        </p:txBody>
      </p:sp>
    </p:spTree>
    <p:extLst>
      <p:ext uri="{BB962C8B-B14F-4D97-AF65-F5344CB8AC3E}">
        <p14:creationId xmlns:p14="http://schemas.microsoft.com/office/powerpoint/2010/main" val="33006154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a:xfrm>
            <a:off x="457200" y="6356350"/>
            <a:ext cx="2133600" cy="365125"/>
          </a:xfrm>
          <a:prstGeom prst="rect">
            <a:avLst/>
          </a:prstGeom>
        </p:spPr>
        <p:txBody>
          <a:bodyPr/>
          <a:lstStyle/>
          <a:p>
            <a:fld id="{AEEFA882-3658-0042-8A72-C7780F85BA51}" type="datetimeFigureOut">
              <a:rPr lang="nl-NL" smtClean="0"/>
              <a:t>19-7-2018</a:t>
            </a:fld>
            <a:endParaRPr lang="nl-NL"/>
          </a:p>
        </p:txBody>
      </p:sp>
      <p:sp>
        <p:nvSpPr>
          <p:cNvPr id="3" name="Tijdelijke aanduiding voor voettekst 2"/>
          <p:cNvSpPr>
            <a:spLocks noGrp="1"/>
          </p:cNvSpPr>
          <p:nvPr>
            <p:ph type="ftr" sz="quarter" idx="11"/>
          </p:nvPr>
        </p:nvSpPr>
        <p:spPr>
          <a:xfrm>
            <a:off x="3124200" y="6356350"/>
            <a:ext cx="2895600" cy="365125"/>
          </a:xfrm>
          <a:prstGeom prst="rect">
            <a:avLst/>
          </a:prstGeom>
        </p:spPr>
        <p:txBody>
          <a:bodyPr/>
          <a:lstStyle/>
          <a:p>
            <a:endParaRPr lang="nl-NL"/>
          </a:p>
        </p:txBody>
      </p:sp>
      <p:sp>
        <p:nvSpPr>
          <p:cNvPr id="4" name="Tijdelijke aanduiding voor dianummer 3"/>
          <p:cNvSpPr>
            <a:spLocks noGrp="1"/>
          </p:cNvSpPr>
          <p:nvPr>
            <p:ph type="sldNum" sz="quarter" idx="12"/>
          </p:nvPr>
        </p:nvSpPr>
        <p:spPr>
          <a:xfrm>
            <a:off x="6553200" y="6356350"/>
            <a:ext cx="2133600" cy="365125"/>
          </a:xfrm>
          <a:prstGeom prst="rect">
            <a:avLst/>
          </a:prstGeom>
        </p:spPr>
        <p:txBody>
          <a:bodyPr/>
          <a:lstStyle/>
          <a:p>
            <a:fld id="{399892EC-74FD-044A-B654-722340673516}" type="slidenum">
              <a:rPr lang="nl-NL" smtClean="0"/>
              <a:t>‹#›</a:t>
            </a:fld>
            <a:endParaRPr lang="nl-NL"/>
          </a:p>
        </p:txBody>
      </p:sp>
    </p:spTree>
    <p:extLst>
      <p:ext uri="{BB962C8B-B14F-4D97-AF65-F5344CB8AC3E}">
        <p14:creationId xmlns:p14="http://schemas.microsoft.com/office/powerpoint/2010/main" val="2267790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72EC0FBD-653D-407A-B2A2-622F4A92DD87}" type="datetimeFigureOut">
              <a:rPr lang="nl-NL" smtClean="0"/>
              <a:t>19-7-2018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0EA4C04-6CAA-4782-B935-3710FA4124B2}" type="slidenum">
              <a:rPr lang="nl-NL" smtClean="0"/>
              <a:t>‹#›</a:t>
            </a:fld>
            <a:endParaRPr lang="nl-NL"/>
          </a:p>
        </p:txBody>
      </p:sp>
    </p:spTree>
    <p:extLst>
      <p:ext uri="{BB962C8B-B14F-4D97-AF65-F5344CB8AC3E}">
        <p14:creationId xmlns:p14="http://schemas.microsoft.com/office/powerpoint/2010/main" val="1224459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6"/>
          <p:cNvSpPr>
            <a:spLocks noGrp="1"/>
          </p:cNvSpPr>
          <p:nvPr>
            <p:ph type="body" sz="quarter" idx="10"/>
          </p:nvPr>
        </p:nvSpPr>
        <p:spPr>
          <a:xfrm>
            <a:off x="421200" y="1835249"/>
            <a:ext cx="4140000"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p:txBody>
      </p:sp>
      <p:sp>
        <p:nvSpPr>
          <p:cNvPr id="4" name="Tijdelijke aanduiding voor tekst 6"/>
          <p:cNvSpPr>
            <a:spLocks noGrp="1"/>
          </p:cNvSpPr>
          <p:nvPr>
            <p:ph type="body" sz="quarter" idx="11"/>
          </p:nvPr>
        </p:nvSpPr>
        <p:spPr>
          <a:xfrm>
            <a:off x="4793357" y="1835249"/>
            <a:ext cx="4140000"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p:txBody>
      </p:sp>
      <p:sp>
        <p:nvSpPr>
          <p:cNvPr id="5" name="Tijdelijke aanduiding voor dianummer 4"/>
          <p:cNvSpPr>
            <a:spLocks noGrp="1"/>
          </p:cNvSpPr>
          <p:nvPr>
            <p:ph type="sldNum" sz="quarter" idx="12"/>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12704931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box with ima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6"/>
          <p:cNvSpPr>
            <a:spLocks noGrp="1"/>
          </p:cNvSpPr>
          <p:nvPr>
            <p:ph type="body" sz="quarter" idx="10"/>
          </p:nvPr>
        </p:nvSpPr>
        <p:spPr>
          <a:xfrm>
            <a:off x="421200" y="1835249"/>
            <a:ext cx="4140000"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p:txBody>
      </p:sp>
      <p:sp>
        <p:nvSpPr>
          <p:cNvPr id="5" name="Tijdelijke aanduiding voor afbeelding 24"/>
          <p:cNvSpPr>
            <a:spLocks noGrp="1" noChangeAspect="1"/>
          </p:cNvSpPr>
          <p:nvPr>
            <p:ph type="pic" sz="quarter" idx="17"/>
          </p:nvPr>
        </p:nvSpPr>
        <p:spPr>
          <a:xfrm>
            <a:off x="4826161" y="1929600"/>
            <a:ext cx="4104000" cy="4033050"/>
          </a:xfrm>
          <a:prstGeom prst="rect">
            <a:avLst/>
          </a:prstGeom>
          <a:solidFill>
            <a:schemeClr val="accent3"/>
          </a:solidFill>
        </p:spPr>
        <p:txBody>
          <a:bodyPr anchor="ctr"/>
          <a:lstStyle>
            <a:lvl1pPr marL="0" indent="0" algn="ctr">
              <a:buNone/>
              <a:defRPr sz="8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a:t>
            </a:r>
            <a:r>
              <a:rPr lang="en-GB" noProof="0" dirty="0" err="1" smtClean="0"/>
              <a:t>afbeelding</a:t>
            </a:r>
            <a:r>
              <a:rPr lang="en-GB" noProof="0" dirty="0" smtClean="0"/>
              <a:t> wilt </a:t>
            </a:r>
            <a:r>
              <a:rPr lang="en-GB" noProof="0" dirty="0" err="1" smtClean="0"/>
              <a:t>toevoegen</a:t>
            </a:r>
            <a:endParaRPr lang="en-GB" noProof="0" dirty="0"/>
          </a:p>
        </p:txBody>
      </p:sp>
      <p:sp>
        <p:nvSpPr>
          <p:cNvPr id="4" name="Tijdelijke aanduiding voor dianummer 3"/>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32950174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box with graph">
    <p:spTree>
      <p:nvGrpSpPr>
        <p:cNvPr id="1" name=""/>
        <p:cNvGrpSpPr/>
        <p:nvPr/>
      </p:nvGrpSpPr>
      <p:grpSpPr>
        <a:xfrm>
          <a:off x="0" y="0"/>
          <a:ext cx="0" cy="0"/>
          <a:chOff x="0" y="0"/>
          <a:chExt cx="0" cy="0"/>
        </a:xfrm>
      </p:grpSpPr>
      <p:sp>
        <p:nvSpPr>
          <p:cNvPr id="2" name="Titel 1"/>
          <p:cNvSpPr>
            <a:spLocks noGrp="1"/>
          </p:cNvSpPr>
          <p:nvPr>
            <p:ph type="title"/>
          </p:nvPr>
        </p:nvSpPr>
        <p:spPr>
          <a:xfrm>
            <a:off x="491642" y="230188"/>
            <a:ext cx="8442796" cy="840125"/>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6"/>
          <p:cNvSpPr>
            <a:spLocks noGrp="1"/>
          </p:cNvSpPr>
          <p:nvPr>
            <p:ph type="body" sz="quarter" idx="10"/>
          </p:nvPr>
        </p:nvSpPr>
        <p:spPr>
          <a:xfrm>
            <a:off x="421200" y="1835249"/>
            <a:ext cx="4140000"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p:txBody>
      </p:sp>
      <p:sp>
        <p:nvSpPr>
          <p:cNvPr id="6" name="Tijdelijke aanduiding voor grafiek 5"/>
          <p:cNvSpPr>
            <a:spLocks noGrp="1"/>
          </p:cNvSpPr>
          <p:nvPr>
            <p:ph type="chart" sz="quarter" idx="17"/>
          </p:nvPr>
        </p:nvSpPr>
        <p:spPr>
          <a:xfrm>
            <a:off x="4791075" y="1752600"/>
            <a:ext cx="4140000" cy="4314825"/>
          </a:xfrm>
          <a:noFill/>
        </p:spPr>
        <p:txBody>
          <a:bodyPr/>
          <a:lstStyle>
            <a:lvl1pPr>
              <a:defRPr>
                <a:solidFill>
                  <a:schemeClr val="bg2"/>
                </a:solidFill>
              </a:defRPr>
            </a:lvl1pPr>
          </a:lstStyle>
          <a:p>
            <a:endParaRPr lang="nl-NL" dirty="0"/>
          </a:p>
        </p:txBody>
      </p:sp>
      <p:sp>
        <p:nvSpPr>
          <p:cNvPr id="4" name="Tijdelijke aanduiding voor dianummer 3"/>
          <p:cNvSpPr>
            <a:spLocks noGrp="1"/>
          </p:cNvSpPr>
          <p:nvPr>
            <p:ph type="sldNum" sz="quarter" idx="18"/>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8954067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box with tab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6"/>
          <p:cNvSpPr>
            <a:spLocks noGrp="1"/>
          </p:cNvSpPr>
          <p:nvPr>
            <p:ph type="body" sz="quarter" idx="10"/>
          </p:nvPr>
        </p:nvSpPr>
        <p:spPr>
          <a:xfrm>
            <a:off x="421200" y="1835249"/>
            <a:ext cx="4140000" cy="4089600"/>
          </a:xfrm>
        </p:spPr>
        <p:txBody>
          <a:bodyPr/>
          <a:lstStyle>
            <a:lvl2pPr>
              <a:buClr>
                <a:schemeClr val="bg2"/>
              </a:buClr>
              <a:defRPr/>
            </a:lvl2p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p:txBody>
      </p:sp>
      <p:sp>
        <p:nvSpPr>
          <p:cNvPr id="5" name="Tijdelijke aanduiding voor tabel 4"/>
          <p:cNvSpPr>
            <a:spLocks noGrp="1"/>
          </p:cNvSpPr>
          <p:nvPr>
            <p:ph type="tbl" sz="quarter" idx="11"/>
          </p:nvPr>
        </p:nvSpPr>
        <p:spPr>
          <a:xfrm>
            <a:off x="4791075" y="1933575"/>
            <a:ext cx="4140000" cy="4028400"/>
          </a:xfrm>
        </p:spPr>
        <p:txBody>
          <a:bodyPr/>
          <a:lstStyle>
            <a:lvl1pPr>
              <a:defRPr>
                <a:solidFill>
                  <a:schemeClr val="bg2"/>
                </a:solidFill>
              </a:defRPr>
            </a:lvl1pPr>
          </a:lstStyle>
          <a:p>
            <a:endParaRPr lang="nl-NL" dirty="0"/>
          </a:p>
        </p:txBody>
      </p:sp>
      <p:sp>
        <p:nvSpPr>
          <p:cNvPr id="4" name="Tijdelijke aanduiding voor dianummer 3"/>
          <p:cNvSpPr>
            <a:spLocks noGrp="1"/>
          </p:cNvSpPr>
          <p:nvPr>
            <p:ph type="sldNum" sz="quarter" idx="12"/>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16283940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rganogram">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8" name="Tijdelijke aanduiding voor SmartArt 7"/>
          <p:cNvSpPr>
            <a:spLocks noGrp="1"/>
          </p:cNvSpPr>
          <p:nvPr>
            <p:ph type="dgm" sz="quarter" idx="10"/>
          </p:nvPr>
        </p:nvSpPr>
        <p:spPr>
          <a:xfrm>
            <a:off x="538163" y="1828800"/>
            <a:ext cx="8404225" cy="4133850"/>
          </a:xfrm>
        </p:spPr>
        <p:txBody>
          <a:bodyPr/>
          <a:lstStyle/>
          <a:p>
            <a:endParaRPr lang="nl-NL" dirty="0"/>
          </a:p>
        </p:txBody>
      </p:sp>
      <p:sp>
        <p:nvSpPr>
          <p:cNvPr id="3" name="Tijdelijke aanduiding voor dianummer 2"/>
          <p:cNvSpPr>
            <a:spLocks noGrp="1"/>
          </p:cNvSpPr>
          <p:nvPr>
            <p:ph type="sldNum" sz="quarter" idx="11"/>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4607591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dianummer 2"/>
          <p:cNvSpPr>
            <a:spLocks noGrp="1"/>
          </p:cNvSpPr>
          <p:nvPr>
            <p:ph type="sldNum" sz="quarter" idx="10"/>
          </p:nvPr>
        </p:nvSpPr>
        <p:spPr/>
        <p:txBody>
          <a:bodyPr/>
          <a:lstStyle/>
          <a:p>
            <a:pPr algn="r">
              <a:lnSpc>
                <a:spcPts val="1200"/>
              </a:lnSpc>
            </a:pPr>
            <a:fld id="{F25965E0-7062-474C-8671-DB3A3CE669B0}" type="slidenum">
              <a:rPr lang="en-GB" smtClean="0"/>
              <a:pPr algn="r">
                <a:lnSpc>
                  <a:spcPts val="1200"/>
                </a:lnSpc>
              </a:pPr>
              <a:t>‹#›</a:t>
            </a:fld>
            <a:endParaRPr lang="en-GB" dirty="0"/>
          </a:p>
        </p:txBody>
      </p:sp>
    </p:spTree>
    <p:extLst>
      <p:ext uri="{BB962C8B-B14F-4D97-AF65-F5344CB8AC3E}">
        <p14:creationId xmlns:p14="http://schemas.microsoft.com/office/powerpoint/2010/main" val="32035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with multiple logo's">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hasCustomPrompt="1"/>
          </p:nvPr>
        </p:nvSpPr>
        <p:spPr>
          <a:xfrm>
            <a:off x="3044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7" name="Tijdelijke aanduiding voor afbeelding 24"/>
          <p:cNvSpPr>
            <a:spLocks noGrp="1" noChangeAspect="1"/>
          </p:cNvSpPr>
          <p:nvPr>
            <p:ph type="pic" sz="quarter" idx="13"/>
          </p:nvPr>
        </p:nvSpPr>
        <p:spPr bwMode="auto">
          <a:xfrm>
            <a:off x="476508" y="3307559"/>
            <a:ext cx="2647950" cy="264795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8" name="Tijdelijke aanduiding voor afbeelding 24"/>
          <p:cNvSpPr>
            <a:spLocks noGrp="1" noChangeAspect="1"/>
          </p:cNvSpPr>
          <p:nvPr>
            <p:ph type="pic" sz="quarter" idx="20"/>
          </p:nvPr>
        </p:nvSpPr>
        <p:spPr bwMode="auto">
          <a:xfrm>
            <a:off x="6308818" y="3307559"/>
            <a:ext cx="2647950" cy="2647950"/>
          </a:xfrm>
          <a:prstGeom prst="ellipse">
            <a:avLst/>
          </a:prstGeom>
          <a:solidFill>
            <a:srgbClr val="D5D2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9" name="Tijdelijke aanduiding voor afbeelding 24"/>
          <p:cNvSpPr>
            <a:spLocks noGrp="1" noChangeAspect="1"/>
          </p:cNvSpPr>
          <p:nvPr>
            <p:ph type="pic" sz="quarter" idx="21"/>
          </p:nvPr>
        </p:nvSpPr>
        <p:spPr bwMode="auto">
          <a:xfrm>
            <a:off x="4714655" y="3307559"/>
            <a:ext cx="2647950" cy="2647950"/>
          </a:xfrm>
          <a:prstGeom prst="ellipse">
            <a:avLst/>
          </a:prstGeom>
          <a:solidFill>
            <a:schemeClr val="accent3"/>
          </a:solidFill>
          <a:ln>
            <a:noFill/>
          </a:ln>
          <a:extLst/>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0" name="Tijdelijke aanduiding voor afbeelding 24"/>
          <p:cNvSpPr>
            <a:spLocks noGrp="1" noChangeAspect="1"/>
          </p:cNvSpPr>
          <p:nvPr>
            <p:ph type="pic" sz="quarter" idx="15"/>
          </p:nvPr>
        </p:nvSpPr>
        <p:spPr bwMode="auto">
          <a:xfrm>
            <a:off x="3120492" y="3307559"/>
            <a:ext cx="2647950" cy="2647950"/>
          </a:xfrm>
          <a:prstGeom prst="ellipse">
            <a:avLst/>
          </a:prstGeom>
          <a:solidFill>
            <a:srgbClr val="D5D2CA"/>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smtClean="0">
                <a:ln>
                  <a:noFill/>
                </a:ln>
                <a:solidFill>
                  <a:sysClr val="windowText" lastClr="000000"/>
                </a:solidFill>
                <a:effectLst/>
                <a:uLnTx/>
                <a:uFillTx/>
              </a:rPr>
              <a:t>Klik</a:t>
            </a:r>
            <a:r>
              <a:rPr kumimoji="0" lang="en-GB" sz="800" b="0" i="0" u="none" strike="noStrike" kern="0" cap="none" spc="0" normalizeH="0" baseline="0" noProof="0" dirty="0" smtClean="0">
                <a:ln>
                  <a:noFill/>
                </a:ln>
                <a:solidFill>
                  <a:sysClr val="windowText" lastClr="000000"/>
                </a:solidFill>
                <a:effectLst/>
                <a:uLnTx/>
                <a:uFillTx/>
              </a:rPr>
              <a:t> op het pictogram </a:t>
            </a:r>
            <a:r>
              <a:rPr kumimoji="0" lang="en-GB" sz="800" b="0" i="0" u="none" strike="noStrike" kern="0" cap="none" spc="0" normalizeH="0" baseline="0" noProof="0" dirty="0" err="1" smtClean="0">
                <a:ln>
                  <a:noFill/>
                </a:ln>
                <a:solidFill>
                  <a:sysClr val="windowText" lastClr="000000"/>
                </a:solidFill>
                <a:effectLst/>
                <a:uLnTx/>
                <a:uFillTx/>
              </a:rPr>
              <a:t>als</a:t>
            </a:r>
            <a:r>
              <a:rPr kumimoji="0" lang="en-GB" sz="800" b="0" i="0" u="none" strike="noStrike" kern="0" cap="none" spc="0" normalizeH="0" baseline="0" noProof="0" dirty="0" smtClean="0">
                <a:ln>
                  <a:noFill/>
                </a:ln>
                <a:solidFill>
                  <a:sysClr val="windowText" lastClr="000000"/>
                </a:solidFill>
                <a:effectLst/>
                <a:uLnTx/>
                <a:uFillTx/>
              </a:rPr>
              <a:t> u </a:t>
            </a:r>
            <a:r>
              <a:rPr kumimoji="0" lang="en-GB" sz="800" b="0" i="0" u="none" strike="noStrike" kern="0" cap="none" spc="0" normalizeH="0" baseline="0" noProof="0" dirty="0" err="1" smtClean="0">
                <a:ln>
                  <a:noFill/>
                </a:ln>
                <a:solidFill>
                  <a:sysClr val="windowText" lastClr="000000"/>
                </a:solidFill>
                <a:effectLst/>
                <a:uLnTx/>
                <a:uFillTx/>
              </a:rPr>
              <a:t>een</a:t>
            </a:r>
            <a:r>
              <a:rPr kumimoji="0" lang="en-GB" sz="800" b="0" i="0" u="none" strike="noStrike" kern="0" cap="none" spc="0" normalizeH="0" baseline="0" noProof="0" dirty="0" smtClean="0">
                <a:ln>
                  <a:noFill/>
                </a:ln>
                <a:solidFill>
                  <a:sysClr val="windowText" lastClr="000000"/>
                </a:solidFill>
                <a:effectLst/>
                <a:uLnTx/>
                <a:uFillTx/>
              </a:rPr>
              <a:t> </a:t>
            </a:r>
            <a:r>
              <a:rPr kumimoji="0" lang="en-GB" sz="800" b="0" i="0" u="none" strike="noStrike" kern="0" cap="none" spc="0" normalizeH="0" baseline="0" noProof="0" dirty="0" err="1" smtClean="0">
                <a:ln>
                  <a:noFill/>
                </a:ln>
                <a:solidFill>
                  <a:sysClr val="windowText" lastClr="000000"/>
                </a:solidFill>
                <a:effectLst/>
                <a:uLnTx/>
                <a:uFillTx/>
              </a:rPr>
              <a:t>afbeelding</a:t>
            </a:r>
            <a:r>
              <a:rPr kumimoji="0" lang="en-GB" sz="800" b="0" i="0" u="none" strike="noStrike" kern="0" cap="none" spc="0" normalizeH="0" baseline="0" noProof="0" dirty="0" smtClean="0">
                <a:ln>
                  <a:noFill/>
                </a:ln>
                <a:solidFill>
                  <a:sysClr val="windowText" lastClr="000000"/>
                </a:solidFill>
                <a:effectLst/>
                <a:uLnTx/>
                <a:uFillTx/>
              </a:rPr>
              <a:t> wilt </a:t>
            </a:r>
            <a:r>
              <a:rPr kumimoji="0" lang="en-GB" sz="800" b="0" i="0" u="none" strike="noStrike" kern="0" cap="none" spc="0" normalizeH="0" baseline="0" noProof="0" dirty="0" err="1" smtClean="0">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1" name="Titel 10"/>
          <p:cNvSpPr>
            <a:spLocks noGrp="1"/>
          </p:cNvSpPr>
          <p:nvPr>
            <p:ph type="title"/>
          </p:nvPr>
        </p:nvSpPr>
        <p:spPr>
          <a:xfrm>
            <a:off x="491642" y="230187"/>
            <a:ext cx="8442796" cy="838800"/>
          </a:xfrm>
        </p:spPr>
        <p:txBody>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14" name="Tijdelijke aanduiding voor tekst 4"/>
          <p:cNvSpPr>
            <a:spLocks noGrp="1"/>
          </p:cNvSpPr>
          <p:nvPr>
            <p:ph type="body" sz="quarter" idx="22" hasCustomPrompt="1"/>
          </p:nvPr>
        </p:nvSpPr>
        <p:spPr bwMode="auto">
          <a:xfrm>
            <a:off x="485775" y="1616400"/>
            <a:ext cx="8447088" cy="371475"/>
          </a:xfrm>
          <a:prstGeom prst="rect">
            <a:avLst/>
          </a:prstGeom>
          <a:noFill/>
          <a:ln>
            <a:noFill/>
          </a:ln>
          <a:extLst/>
        </p:spPr>
        <p:txBody>
          <a:bodyPr lIns="36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err="1" smtClean="0">
                <a:ln>
                  <a:noFill/>
                </a:ln>
                <a:solidFill>
                  <a:srgbClr val="FFFFFF"/>
                </a:solidFill>
                <a:effectLst/>
                <a:uLnTx/>
                <a:uFillTx/>
              </a:rPr>
              <a:t>Ondertitel</a:t>
            </a:r>
            <a:endParaRPr kumimoji="0" lang="en-GB" sz="1800" b="0" i="0" u="none" strike="noStrike" kern="0" cap="none" spc="0" normalizeH="0" baseline="0" noProof="0" dirty="0" smtClean="0">
              <a:ln>
                <a:noFill/>
              </a:ln>
              <a:solidFill>
                <a:srgbClr val="FFFFFF"/>
              </a:solidFill>
              <a:effectLst/>
              <a:uLnTx/>
              <a:uFillTx/>
            </a:endParaRPr>
          </a:p>
        </p:txBody>
      </p:sp>
      <p:sp>
        <p:nvSpPr>
          <p:cNvPr id="15" name="Tijdelijke aanduiding voor tekst 4"/>
          <p:cNvSpPr>
            <a:spLocks noGrp="1"/>
          </p:cNvSpPr>
          <p:nvPr>
            <p:ph type="body" sz="quarter" idx="23" hasCustomPrompt="1"/>
          </p:nvPr>
        </p:nvSpPr>
        <p:spPr bwMode="auto">
          <a:xfrm>
            <a:off x="476251" y="2262386"/>
            <a:ext cx="8447087" cy="371475"/>
          </a:xfrm>
          <a:prstGeom prst="rect">
            <a:avLst/>
          </a:prstGeom>
          <a:noFill/>
          <a:ln>
            <a:noFill/>
          </a:ln>
          <a:extLst/>
        </p:spPr>
        <p:txBody>
          <a:bodyPr lIns="36000" rIns="90000"/>
          <a:lstStyle>
            <a:lvl1pPr marL="0" indent="0">
              <a:buNone/>
              <a:defRPr>
                <a:solidFill>
                  <a:schemeClr val="bg2"/>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FFFFFF"/>
                </a:solidFill>
                <a:effectLst/>
                <a:uLnTx/>
                <a:uFillTx/>
              </a:rPr>
              <a:t>Datum, </a:t>
            </a:r>
            <a:r>
              <a:rPr kumimoji="0" lang="en-GB" sz="1800" b="0" i="0" u="none" strike="noStrike" kern="0" cap="none" spc="0" normalizeH="0" baseline="0" noProof="0" dirty="0" err="1" smtClean="0">
                <a:ln>
                  <a:noFill/>
                </a:ln>
                <a:solidFill>
                  <a:srgbClr val="FFFFFF"/>
                </a:solidFill>
                <a:effectLst/>
                <a:uLnTx/>
                <a:uFillTx/>
              </a:rPr>
              <a:t>Auteursnaam</a:t>
            </a:r>
            <a:endParaRPr kumimoji="0" lang="en-GB" sz="1800" b="0" i="0" u="none" strike="noStrike" kern="0" cap="none" spc="0" normalizeH="0" baseline="0" noProof="0" dirty="0" smtClean="0">
              <a:ln>
                <a:noFill/>
              </a:ln>
              <a:solidFill>
                <a:srgbClr val="FFFFFF"/>
              </a:solidFill>
              <a:effectLst/>
              <a:uLnTx/>
              <a:uFillTx/>
            </a:endParaRPr>
          </a:p>
        </p:txBody>
      </p:sp>
      <p:sp>
        <p:nvSpPr>
          <p:cNvPr id="16" name="Tijdelijke aanduiding voor afbeelding 24"/>
          <p:cNvSpPr>
            <a:spLocks noGrp="1" noChangeAspect="1"/>
          </p:cNvSpPr>
          <p:nvPr>
            <p:ph type="pic" sz="quarter" idx="24" hasCustomPrompt="1"/>
          </p:nvPr>
        </p:nvSpPr>
        <p:spPr>
          <a:xfrm>
            <a:off x="4591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7" name="Tijdelijke aanduiding voor afbeelding 24"/>
          <p:cNvSpPr>
            <a:spLocks noGrp="1" noChangeAspect="1"/>
          </p:cNvSpPr>
          <p:nvPr>
            <p:ph type="pic" sz="quarter" idx="25" hasCustomPrompt="1"/>
          </p:nvPr>
        </p:nvSpPr>
        <p:spPr>
          <a:xfrm>
            <a:off x="6138113"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
        <p:nvSpPr>
          <p:cNvPr id="18" name="Tijdelijke aanduiding voor afbeelding 24"/>
          <p:cNvSpPr>
            <a:spLocks noGrp="1" noChangeAspect="1"/>
          </p:cNvSpPr>
          <p:nvPr>
            <p:ph type="pic" sz="quarter" idx="26" hasCustomPrompt="1"/>
          </p:nvPr>
        </p:nvSpPr>
        <p:spPr>
          <a:xfrm>
            <a:off x="7685112" y="6126565"/>
            <a:ext cx="1248107" cy="607609"/>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smtClean="0"/>
              <a:t>Klik</a:t>
            </a:r>
            <a:r>
              <a:rPr lang="en-GB" noProof="0" dirty="0" smtClean="0"/>
              <a:t> op het pictogram </a:t>
            </a:r>
            <a:r>
              <a:rPr lang="en-GB" noProof="0" dirty="0" err="1" smtClean="0"/>
              <a:t>als</a:t>
            </a:r>
            <a:r>
              <a:rPr lang="en-GB" noProof="0" dirty="0" smtClean="0"/>
              <a:t> u </a:t>
            </a:r>
            <a:r>
              <a:rPr lang="en-GB" noProof="0" dirty="0" err="1" smtClean="0"/>
              <a:t>een</a:t>
            </a:r>
            <a:r>
              <a:rPr lang="en-GB" noProof="0" dirty="0" smtClean="0"/>
              <a:t> logo wilt </a:t>
            </a:r>
            <a:r>
              <a:rPr lang="en-GB" noProof="0" dirty="0" err="1" smtClean="0"/>
              <a:t>toevoegen</a:t>
            </a:r>
            <a:endParaRPr lang="en-GB" noProof="0" dirty="0"/>
          </a:p>
        </p:txBody>
      </p:sp>
    </p:spTree>
    <p:extLst>
      <p:ext uri="{BB962C8B-B14F-4D97-AF65-F5344CB8AC3E}">
        <p14:creationId xmlns:p14="http://schemas.microsoft.com/office/powerpoint/2010/main" val="38645169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a:blip r:embed="rId26"/>
          <a:stretch>
            <a:fillRect/>
          </a:stretch>
        </a:blip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91642" y="230188"/>
            <a:ext cx="8442796" cy="839787"/>
          </a:xfrm>
          <a:prstGeom prst="rect">
            <a:avLst/>
          </a:prstGeom>
          <a:noFill/>
          <a:ln w="0">
            <a:gradFill>
              <a:gsLst>
                <a:gs pos="0">
                  <a:schemeClr val="tx1"/>
                </a:gs>
                <a:gs pos="1000">
                  <a:schemeClr val="tx1">
                    <a:alpha val="0"/>
                  </a:schemeClr>
                </a:gs>
                <a:gs pos="99000">
                  <a:srgbClr val="005172">
                    <a:alpha val="0"/>
                  </a:srgbClr>
                </a:gs>
                <a:gs pos="100000">
                  <a:schemeClr val="tx1"/>
                </a:gs>
              </a:gsLst>
              <a:lin ang="5400000" scaled="0"/>
            </a:gradFill>
          </a:ln>
          <a:extLst/>
        </p:spPr>
        <p:txBody>
          <a:bodyPr vert="horz" wrap="square" lIns="18000" tIns="0" rIns="91440" bIns="324000" numCol="1" anchor="t" anchorCtr="0" compatLnSpc="1">
            <a:prstTxWarp prst="textNoShape">
              <a:avLst/>
            </a:prstTxWarp>
            <a:spAutoFit/>
          </a:bodyPr>
          <a:lstStyle/>
          <a:p>
            <a:pPr lvl="0"/>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smtClean="0"/>
          </a:p>
        </p:txBody>
      </p:sp>
      <p:sp>
        <p:nvSpPr>
          <p:cNvPr id="1028" name="Tijdelijke aanduiding voor tekst 23"/>
          <p:cNvSpPr>
            <a:spLocks noGrp="1"/>
          </p:cNvSpPr>
          <p:nvPr>
            <p:ph type="body" idx="1"/>
          </p:nvPr>
        </p:nvSpPr>
        <p:spPr bwMode="auto">
          <a:xfrm>
            <a:off x="421200" y="1843200"/>
            <a:ext cx="8521188" cy="40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a:p>
            <a:pPr lvl="3"/>
            <a:r>
              <a:rPr lang="en-GB" dirty="0" err="1" smtClean="0"/>
              <a:t>Vierde</a:t>
            </a:r>
            <a:r>
              <a:rPr lang="en-GB" dirty="0" smtClean="0"/>
              <a:t> </a:t>
            </a:r>
            <a:r>
              <a:rPr lang="en-GB" dirty="0" err="1" smtClean="0"/>
              <a:t>niveau</a:t>
            </a:r>
            <a:endParaRPr lang="en-GB" dirty="0" smtClean="0"/>
          </a:p>
          <a:p>
            <a:pPr lvl="4"/>
            <a:r>
              <a:rPr lang="en-GB" dirty="0" err="1" smtClean="0"/>
              <a:t>Vijfde</a:t>
            </a:r>
            <a:r>
              <a:rPr lang="en-GB" dirty="0" smtClean="0"/>
              <a:t> </a:t>
            </a:r>
            <a:r>
              <a:rPr lang="en-GB" dirty="0" err="1" smtClean="0"/>
              <a:t>niveau</a:t>
            </a:r>
            <a:endParaRPr lang="en-GB" dirty="0" smtClean="0"/>
          </a:p>
          <a:p>
            <a:pPr lvl="4"/>
            <a:endParaRPr lang="en-GB" dirty="0" smtClean="0"/>
          </a:p>
        </p:txBody>
      </p:sp>
      <p:sp>
        <p:nvSpPr>
          <p:cNvPr id="4" name="Tijdelijke aanduiding voor dianummer 1"/>
          <p:cNvSpPr>
            <a:spLocks noGrp="1"/>
          </p:cNvSpPr>
          <p:nvPr>
            <p:ph type="sldNum" sz="quarter" idx="4"/>
          </p:nvPr>
        </p:nvSpPr>
        <p:spPr>
          <a:xfrm>
            <a:off x="8520432" y="6370465"/>
            <a:ext cx="468000" cy="164250"/>
          </a:xfrm>
          <a:prstGeom prst="rect">
            <a:avLst/>
          </a:prstGeom>
          <a:noFill/>
        </p:spPr>
        <p:txBody>
          <a:bodyPr wrap="square" tIns="0" rIns="36000" bIns="0" rtlCol="0">
            <a:noAutofit/>
          </a:bodyPr>
          <a:lstStyle>
            <a:lvl1pPr>
              <a:defRPr lang="nl-NL" sz="900" smtClean="0">
                <a:latin typeface="Verdana" pitchFamily="34" charset="0"/>
              </a:defRPr>
            </a:lvl1pPr>
          </a:lstStyle>
          <a:p>
            <a:pPr algn="r">
              <a:lnSpc>
                <a:spcPts val="1200"/>
              </a:lnSpc>
            </a:pPr>
            <a:fld id="{F25965E0-7062-474C-8671-DB3A3CE669B0}" type="slidenum">
              <a:rPr lang="en-GB" smtClean="0"/>
              <a:pPr algn="r">
                <a:lnSpc>
                  <a:spcPts val="1200"/>
                </a:lnSpc>
              </a:pPr>
              <a:t>‹#›</a:t>
            </a:fld>
            <a:endParaRPr lang="en-GB" dirty="0"/>
          </a:p>
        </p:txBody>
      </p:sp>
      <p:pic>
        <p:nvPicPr>
          <p:cNvPr id="2" name="Picture 1"/>
          <p:cNvPicPr>
            <a:picLocks/>
          </p:cNvPicPr>
          <p:nvPr userDrawn="1"/>
        </p:nvPicPr>
        <p:blipFill>
          <a:blip r:embed="rId27">
            <a:extLst>
              <a:ext uri="{28A0092B-C50C-407E-A947-70E740481C1C}">
                <a14:useLocalDpi xmlns:a14="http://schemas.microsoft.com/office/drawing/2010/main" val="0"/>
              </a:ext>
            </a:extLst>
          </a:blip>
          <a:stretch>
            <a:fillRect/>
          </a:stretch>
        </p:blipFill>
        <p:spPr bwMode="hidden">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67" r:id="rId2"/>
    <p:sldLayoutId id="2147483669" r:id="rId3"/>
    <p:sldLayoutId id="2147483670" r:id="rId4"/>
    <p:sldLayoutId id="2147483671" r:id="rId5"/>
    <p:sldLayoutId id="2147483672" r:id="rId6"/>
    <p:sldLayoutId id="2147483673" r:id="rId7"/>
    <p:sldLayoutId id="2147483668" r:id="rId8"/>
    <p:sldLayoutId id="2147483664" r:id="rId9"/>
    <p:sldLayoutId id="2147483653" r:id="rId10"/>
    <p:sldLayoutId id="2147483655" r:id="rId11"/>
    <p:sldLayoutId id="2147483656" r:id="rId12"/>
    <p:sldLayoutId id="2147483657" r:id="rId13"/>
    <p:sldLayoutId id="2147483659" r:id="rId14"/>
    <p:sldLayoutId id="2147483660" r:id="rId15"/>
    <p:sldLayoutId id="2147483661" r:id="rId16"/>
    <p:sldLayoutId id="2147483663" r:id="rId17"/>
    <p:sldLayoutId id="2147483665" r:id="rId18"/>
    <p:sldLayoutId id="2147483654" r:id="rId19"/>
    <p:sldLayoutId id="2147483666" r:id="rId20"/>
    <p:sldLayoutId id="2147483674" r:id="rId21"/>
    <p:sldLayoutId id="2147483675" r:id="rId22"/>
    <p:sldLayoutId id="2147483676" r:id="rId23"/>
    <p:sldLayoutId id="2147483677" r:id="rId24"/>
  </p:sldLayoutIdLst>
  <p:timing>
    <p:tnLst>
      <p:par>
        <p:cTn id="1" dur="indefinite" restart="never" nodeType="tmRoot"/>
      </p:par>
    </p:tnLst>
  </p:timing>
  <p:hf hdr="0" ftr="0" dt="0"/>
  <p:txStyles>
    <p:titleStyle>
      <a:lvl1pPr algn="l" rtl="0" fontAlgn="base">
        <a:lnSpc>
          <a:spcPts val="4000"/>
        </a:lnSpc>
        <a:spcBef>
          <a:spcPct val="0"/>
        </a:spcBef>
        <a:spcAft>
          <a:spcPct val="0"/>
        </a:spcAft>
        <a:defRPr sz="3000" kern="1200">
          <a:solidFill>
            <a:schemeClr val="bg2"/>
          </a:solidFill>
          <a:latin typeface="Verdana" pitchFamily="34" charset="0"/>
          <a:ea typeface="+mj-ea"/>
          <a:cs typeface="+mj-cs"/>
        </a:defRPr>
      </a:lvl1pPr>
      <a:lvl2pPr algn="l" rtl="0" fontAlgn="base">
        <a:lnSpc>
          <a:spcPts val="4000"/>
        </a:lnSpc>
        <a:spcBef>
          <a:spcPct val="0"/>
        </a:spcBef>
        <a:spcAft>
          <a:spcPct val="0"/>
        </a:spcAft>
        <a:defRPr sz="3200">
          <a:solidFill>
            <a:schemeClr val="bg1"/>
          </a:solidFill>
          <a:latin typeface="Verdana" pitchFamily="34" charset="0"/>
        </a:defRPr>
      </a:lvl2pPr>
      <a:lvl3pPr algn="l" rtl="0" fontAlgn="base">
        <a:lnSpc>
          <a:spcPts val="4000"/>
        </a:lnSpc>
        <a:spcBef>
          <a:spcPct val="0"/>
        </a:spcBef>
        <a:spcAft>
          <a:spcPct val="0"/>
        </a:spcAft>
        <a:defRPr sz="3200">
          <a:solidFill>
            <a:schemeClr val="bg1"/>
          </a:solidFill>
          <a:latin typeface="Verdana" pitchFamily="34" charset="0"/>
        </a:defRPr>
      </a:lvl3pPr>
      <a:lvl4pPr algn="l" rtl="0" fontAlgn="base">
        <a:lnSpc>
          <a:spcPts val="4000"/>
        </a:lnSpc>
        <a:spcBef>
          <a:spcPct val="0"/>
        </a:spcBef>
        <a:spcAft>
          <a:spcPct val="0"/>
        </a:spcAft>
        <a:defRPr sz="3200">
          <a:solidFill>
            <a:schemeClr val="bg1"/>
          </a:solidFill>
          <a:latin typeface="Verdana" pitchFamily="34" charset="0"/>
        </a:defRPr>
      </a:lvl4pPr>
      <a:lvl5pPr algn="l" rtl="0" fontAlgn="base">
        <a:lnSpc>
          <a:spcPts val="4000"/>
        </a:lnSpc>
        <a:spcBef>
          <a:spcPct val="0"/>
        </a:spcBef>
        <a:spcAft>
          <a:spcPct val="0"/>
        </a:spcAft>
        <a:defRPr sz="3200">
          <a:solidFill>
            <a:schemeClr val="bg1"/>
          </a:solidFill>
          <a:latin typeface="Verdana" pitchFamily="34" charset="0"/>
        </a:defRPr>
      </a:lvl5pPr>
      <a:lvl6pPr marL="457200" algn="l" rtl="0" fontAlgn="base">
        <a:lnSpc>
          <a:spcPts val="4000"/>
        </a:lnSpc>
        <a:spcBef>
          <a:spcPct val="0"/>
        </a:spcBef>
        <a:spcAft>
          <a:spcPct val="0"/>
        </a:spcAft>
        <a:defRPr sz="3200">
          <a:solidFill>
            <a:schemeClr val="bg1"/>
          </a:solidFill>
          <a:latin typeface="Verdana" pitchFamily="34" charset="0"/>
        </a:defRPr>
      </a:lvl6pPr>
      <a:lvl7pPr marL="914400" algn="l" rtl="0" fontAlgn="base">
        <a:lnSpc>
          <a:spcPts val="4000"/>
        </a:lnSpc>
        <a:spcBef>
          <a:spcPct val="0"/>
        </a:spcBef>
        <a:spcAft>
          <a:spcPct val="0"/>
        </a:spcAft>
        <a:defRPr sz="3200">
          <a:solidFill>
            <a:schemeClr val="bg1"/>
          </a:solidFill>
          <a:latin typeface="Verdana" pitchFamily="34" charset="0"/>
        </a:defRPr>
      </a:lvl7pPr>
      <a:lvl8pPr marL="1371600" algn="l" rtl="0" fontAlgn="base">
        <a:lnSpc>
          <a:spcPts val="4000"/>
        </a:lnSpc>
        <a:spcBef>
          <a:spcPct val="0"/>
        </a:spcBef>
        <a:spcAft>
          <a:spcPct val="0"/>
        </a:spcAft>
        <a:defRPr sz="3200">
          <a:solidFill>
            <a:schemeClr val="bg1"/>
          </a:solidFill>
          <a:latin typeface="Verdana" pitchFamily="34" charset="0"/>
        </a:defRPr>
      </a:lvl8pPr>
      <a:lvl9pPr marL="1828800" algn="l" rtl="0" fontAlgn="base">
        <a:lnSpc>
          <a:spcPts val="4000"/>
        </a:lnSpc>
        <a:spcBef>
          <a:spcPct val="0"/>
        </a:spcBef>
        <a:spcAft>
          <a:spcPct val="0"/>
        </a:spcAft>
        <a:defRPr sz="3200">
          <a:solidFill>
            <a:schemeClr val="bg1"/>
          </a:solidFill>
          <a:latin typeface="Verdana" pitchFamily="34" charset="0"/>
        </a:defRPr>
      </a:lvl9pPr>
    </p:titleStyle>
    <p:bodyStyle>
      <a:lvl1pPr marL="252413" indent="-252413" algn="l" rtl="0" fontAlgn="base">
        <a:lnSpc>
          <a:spcPts val="2500"/>
        </a:lnSpc>
        <a:spcBef>
          <a:spcPts val="1200"/>
        </a:spcBef>
        <a:spcAft>
          <a:spcPct val="0"/>
        </a:spcAft>
        <a:buClr>
          <a:schemeClr val="bg2"/>
        </a:buClr>
        <a:buSzPct val="140000"/>
        <a:buFont typeface="Wingdings" pitchFamily="2" charset="2"/>
        <a:buChar char="§"/>
        <a:defRPr sz="2200" kern="1200">
          <a:solidFill>
            <a:schemeClr val="bg2"/>
          </a:solidFill>
          <a:latin typeface="Verdana" pitchFamily="34" charset="0"/>
          <a:ea typeface="+mn-ea"/>
          <a:cs typeface="+mn-cs"/>
        </a:defRPr>
      </a:lvl1pPr>
      <a:lvl2pPr marL="982663" indent="-285750" algn="l" rtl="0" fontAlgn="base">
        <a:lnSpc>
          <a:spcPts val="2500"/>
        </a:lnSpc>
        <a:spcBef>
          <a:spcPts val="1000"/>
        </a:spcBef>
        <a:spcAft>
          <a:spcPct val="0"/>
        </a:spcAft>
        <a:buClr>
          <a:schemeClr val="bg2"/>
        </a:buClr>
        <a:buSzPct val="115000"/>
        <a:buFont typeface="Verdana" pitchFamily="34" charset="0"/>
        <a:buChar char="●"/>
        <a:defRPr sz="2200" kern="1200">
          <a:solidFill>
            <a:schemeClr val="bg2"/>
          </a:solidFill>
          <a:latin typeface="Verdana" pitchFamily="34" charset="0"/>
          <a:ea typeface="+mn-ea"/>
          <a:cs typeface="+mn-cs"/>
        </a:defRPr>
      </a:lvl2pPr>
      <a:lvl3pPr marL="1879600" indent="-319088" algn="l" rtl="0" fontAlgn="base">
        <a:lnSpc>
          <a:spcPts val="2500"/>
        </a:lnSpc>
        <a:spcBef>
          <a:spcPts val="1000"/>
        </a:spcBef>
        <a:spcAft>
          <a:spcPct val="0"/>
        </a:spcAft>
        <a:buSzPct val="115000"/>
        <a:buFont typeface="Verdana" pitchFamily="34" charset="0"/>
        <a:buChar char="●"/>
        <a:defRPr sz="2200" kern="1200">
          <a:solidFill>
            <a:schemeClr val="bg2"/>
          </a:solidFill>
          <a:latin typeface="Verdana" pitchFamily="34" charset="0"/>
          <a:ea typeface="+mn-ea"/>
          <a:cs typeface="+mn-cs"/>
        </a:defRPr>
      </a:lvl3pPr>
      <a:lvl4pPr marL="2692400" indent="-360363" algn="l" rtl="0" fontAlgn="base">
        <a:lnSpc>
          <a:spcPts val="2500"/>
        </a:lnSpc>
        <a:spcBef>
          <a:spcPct val="20000"/>
        </a:spcBef>
        <a:spcAft>
          <a:spcPct val="0"/>
        </a:spcAft>
        <a:buSzPct val="115000"/>
        <a:buFont typeface="Verdana" pitchFamily="34" charset="0"/>
        <a:buChar char="●"/>
        <a:defRPr sz="2200" kern="1200" baseline="0">
          <a:solidFill>
            <a:schemeClr val="bg2"/>
          </a:solidFill>
          <a:latin typeface="Verdana" pitchFamily="34" charset="0"/>
          <a:ea typeface="+mn-ea"/>
          <a:cs typeface="+mn-cs"/>
        </a:defRPr>
      </a:lvl4pPr>
      <a:lvl5pPr marL="3405188" indent="-352425" algn="l" rtl="0" fontAlgn="base">
        <a:lnSpc>
          <a:spcPts val="2500"/>
        </a:lnSpc>
        <a:spcBef>
          <a:spcPct val="20000"/>
        </a:spcBef>
        <a:spcAft>
          <a:spcPct val="0"/>
        </a:spcAft>
        <a:buSzPct val="115000"/>
        <a:buFont typeface="Verdana" pitchFamily="34" charset="0"/>
        <a:buChar char="●"/>
        <a:defRPr sz="2200" kern="1200">
          <a:solidFill>
            <a:schemeClr val="bg2"/>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tinyurl.com/k8n8hyd" TargetMode="External"/><Relationship Id="rId7" Type="http://schemas.openxmlformats.org/officeDocument/2006/relationships/hyperlink" Target="http://www.theoryofchange.nl/" TargetMode="External"/><Relationship Id="rId2" Type="http://schemas.openxmlformats.org/officeDocument/2006/relationships/hyperlink" Target="http://tinyurl.com/k4vt3bd" TargetMode="External"/><Relationship Id="rId1" Type="http://schemas.openxmlformats.org/officeDocument/2006/relationships/slideLayout" Target="../slideLayouts/slideLayout2.xml"/><Relationship Id="rId6" Type="http://schemas.openxmlformats.org/officeDocument/2006/relationships/hyperlink" Target="http://www.managingforimpact.org/topic/managing-sustainable-development-impact" TargetMode="External"/><Relationship Id="rId11" Type="http://schemas.openxmlformats.org/officeDocument/2006/relationships/image" Target="../media/image21.png"/><Relationship Id="rId5" Type="http://schemas.openxmlformats.org/officeDocument/2006/relationships/hyperlink" Target="http://tinyurl.com/jh96eos" TargetMode="External"/><Relationship Id="rId10" Type="http://schemas.openxmlformats.org/officeDocument/2006/relationships/image" Target="../media/image20.jpeg"/><Relationship Id="rId4" Type="http://schemas.openxmlformats.org/officeDocument/2006/relationships/hyperlink" Target="http://tinyurl.com/jlu4bp9" TargetMode="External"/><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21"/>
          </p:nvPr>
        </p:nvPicPr>
        <p:blipFill>
          <a:blip r:embed="rId2" cstate="print">
            <a:extLst>
              <a:ext uri="{28A0092B-C50C-407E-A947-70E740481C1C}">
                <a14:useLocalDpi xmlns:a14="http://schemas.microsoft.com/office/drawing/2010/main" val="0"/>
              </a:ext>
            </a:extLst>
          </a:blip>
          <a:srcRect t="11779" b="11779"/>
          <a:stretch>
            <a:fillRect/>
          </a:stretch>
        </p:blipFill>
        <p:spPr>
          <a:xfrm>
            <a:off x="2881689" y="3307559"/>
            <a:ext cx="2647950" cy="2647950"/>
          </a:xfrm>
        </p:spPr>
      </p:pic>
      <p:sp>
        <p:nvSpPr>
          <p:cNvPr id="10" name="Title 9"/>
          <p:cNvSpPr>
            <a:spLocks noGrp="1"/>
          </p:cNvSpPr>
          <p:nvPr>
            <p:ph type="title"/>
          </p:nvPr>
        </p:nvSpPr>
        <p:spPr>
          <a:xfrm>
            <a:off x="491642" y="230187"/>
            <a:ext cx="8442796" cy="791650"/>
          </a:xfrm>
        </p:spPr>
        <p:txBody>
          <a:bodyPr/>
          <a:lstStyle/>
          <a:p>
            <a:r>
              <a:rPr lang="en-GB" dirty="0" smtClean="0"/>
              <a:t>Participatory Action Research </a:t>
            </a:r>
            <a:endParaRPr lang="en-GB" dirty="0"/>
          </a:p>
        </p:txBody>
      </p:sp>
      <p:sp>
        <p:nvSpPr>
          <p:cNvPr id="11" name="Text Placeholder 10"/>
          <p:cNvSpPr>
            <a:spLocks noGrp="1"/>
          </p:cNvSpPr>
          <p:nvPr>
            <p:ph type="body" sz="quarter" idx="22"/>
          </p:nvPr>
        </p:nvSpPr>
        <p:spPr/>
        <p:txBody>
          <a:bodyPr/>
          <a:lstStyle/>
          <a:p>
            <a:r>
              <a:rPr lang="en-GB" dirty="0" smtClean="0"/>
              <a:t>Wageningen Centre for Development Innovation</a:t>
            </a:r>
          </a:p>
          <a:p>
            <a:r>
              <a:rPr lang="en-GB" dirty="0" smtClean="0"/>
              <a:t>Riti </a:t>
            </a:r>
            <a:r>
              <a:rPr lang="en-GB" dirty="0" err="1" smtClean="0"/>
              <a:t>Hermán</a:t>
            </a:r>
            <a:r>
              <a:rPr lang="en-GB" dirty="0" smtClean="0"/>
              <a:t> Mostert</a:t>
            </a:r>
            <a:endParaRPr lang="en-GB" dirty="0"/>
          </a:p>
        </p:txBody>
      </p:sp>
      <p:pic>
        <p:nvPicPr>
          <p:cNvPr id="17" name="Picture Placeholder 1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t="16669" b="16669"/>
          <a:stretch>
            <a:fillRect/>
          </a:stretch>
        </p:blipFill>
        <p:spPr>
          <a:xfrm>
            <a:off x="4544262" y="3307559"/>
            <a:ext cx="2647950" cy="2647950"/>
          </a:xfrm>
        </p:spPr>
      </p:pic>
      <p:pic>
        <p:nvPicPr>
          <p:cNvPr id="24" name="Picture Placeholder 23"/>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t="16667" b="16667"/>
          <a:stretch>
            <a:fillRect/>
          </a:stretch>
        </p:blipFill>
        <p:spPr>
          <a:xfrm>
            <a:off x="6284913" y="3307559"/>
            <a:ext cx="2647950" cy="2647950"/>
          </a:xfrm>
        </p:spPr>
      </p:pic>
      <p:pic>
        <p:nvPicPr>
          <p:cNvPr id="3" name="Picture Placeholder 2"/>
          <p:cNvPicPr>
            <a:picLocks noGrp="1" noChangeAspect="1"/>
          </p:cNvPicPr>
          <p:nvPr>
            <p:ph type="pic" sz="quarter" idx="15"/>
          </p:nvPr>
        </p:nvPicPr>
        <p:blipFill>
          <a:blip r:embed="rId5" cstate="print">
            <a:extLst>
              <a:ext uri="{28A0092B-C50C-407E-A947-70E740481C1C}">
                <a14:useLocalDpi xmlns:a14="http://schemas.microsoft.com/office/drawing/2010/main" val="0"/>
              </a:ext>
            </a:extLst>
          </a:blip>
          <a:srcRect l="16667" r="16667"/>
          <a:stretch>
            <a:fillRect/>
          </a:stretch>
        </p:blipFill>
        <p:spPr>
          <a:xfrm>
            <a:off x="155661" y="3307559"/>
            <a:ext cx="2647950" cy="2647950"/>
          </a:xfrm>
        </p:spPr>
      </p:pic>
    </p:spTree>
    <p:extLst>
      <p:ext uri="{BB962C8B-B14F-4D97-AF65-F5344CB8AC3E}">
        <p14:creationId xmlns:p14="http://schemas.microsoft.com/office/powerpoint/2010/main" val="1990240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99892EC-74FD-044A-B654-722340673516}" type="slidenum">
              <a:rPr lang="en-GB" smtClean="0"/>
              <a:t>10</a:t>
            </a:fld>
            <a:endParaRPr lang="en-GB" dirty="0"/>
          </a:p>
        </p:txBody>
      </p:sp>
      <p:sp>
        <p:nvSpPr>
          <p:cNvPr id="4" name="TextBox 3"/>
          <p:cNvSpPr txBox="1"/>
          <p:nvPr/>
        </p:nvSpPr>
        <p:spPr>
          <a:xfrm>
            <a:off x="731520" y="1846217"/>
            <a:ext cx="7789817" cy="3554819"/>
          </a:xfrm>
          <a:prstGeom prst="rect">
            <a:avLst/>
          </a:prstGeom>
          <a:noFill/>
        </p:spPr>
        <p:txBody>
          <a:bodyPr wrap="square" rtlCol="0">
            <a:spAutoFit/>
          </a:bodyPr>
          <a:lstStyle/>
          <a:p>
            <a:pPr>
              <a:lnSpc>
                <a:spcPts val="1800"/>
              </a:lnSpc>
            </a:pPr>
            <a:r>
              <a:rPr lang="en-GB" dirty="0" err="1" smtClean="0">
                <a:latin typeface="Verdana" pitchFamily="34" charset="0"/>
              </a:rPr>
              <a:t>Opdracht</a:t>
            </a:r>
            <a:r>
              <a:rPr lang="en-GB" dirty="0" smtClean="0">
                <a:latin typeface="Verdana" pitchFamily="34" charset="0"/>
              </a:rPr>
              <a:t> 1: </a:t>
            </a:r>
            <a:r>
              <a:rPr lang="en-GB" dirty="0" err="1" smtClean="0">
                <a:latin typeface="Verdana" pitchFamily="34" charset="0"/>
              </a:rPr>
              <a:t>Zoek</a:t>
            </a:r>
            <a:r>
              <a:rPr lang="en-GB" dirty="0" smtClean="0">
                <a:latin typeface="Verdana" pitchFamily="34" charset="0"/>
              </a:rPr>
              <a:t> in het </a:t>
            </a:r>
            <a:r>
              <a:rPr lang="en-GB" dirty="0" err="1" smtClean="0">
                <a:latin typeface="Verdana" pitchFamily="34" charset="0"/>
              </a:rPr>
              <a:t>boek</a:t>
            </a:r>
            <a:r>
              <a:rPr lang="en-GB" dirty="0" smtClean="0">
                <a:latin typeface="Verdana" pitchFamily="34" charset="0"/>
              </a:rPr>
              <a:t> over </a:t>
            </a:r>
            <a:r>
              <a:rPr lang="en-GB" dirty="0" err="1" smtClean="0">
                <a:latin typeface="Verdana" pitchFamily="34" charset="0"/>
              </a:rPr>
              <a:t>reflectie</a:t>
            </a:r>
            <a:r>
              <a:rPr lang="en-GB" dirty="0" smtClean="0">
                <a:latin typeface="Verdana" pitchFamily="34" charset="0"/>
              </a:rPr>
              <a:t> </a:t>
            </a:r>
            <a:r>
              <a:rPr lang="en-GB" dirty="0" err="1" smtClean="0">
                <a:latin typeface="Verdana" pitchFamily="34" charset="0"/>
              </a:rPr>
              <a:t>methodes</a:t>
            </a:r>
            <a:r>
              <a:rPr lang="en-GB" dirty="0" smtClean="0">
                <a:latin typeface="Verdana" pitchFamily="34" charset="0"/>
              </a:rPr>
              <a:t> </a:t>
            </a:r>
            <a:r>
              <a:rPr lang="en-GB" dirty="0" err="1" smtClean="0">
                <a:latin typeface="Verdana" pitchFamily="34" charset="0"/>
              </a:rPr>
              <a:t>een</a:t>
            </a:r>
            <a:r>
              <a:rPr lang="en-GB" dirty="0" smtClean="0">
                <a:latin typeface="Verdana" pitchFamily="34" charset="0"/>
              </a:rPr>
              <a:t> </a:t>
            </a:r>
            <a:r>
              <a:rPr lang="en-GB" dirty="0" err="1" smtClean="0">
                <a:latin typeface="Verdana" pitchFamily="34" charset="0"/>
              </a:rPr>
              <a:t>opdracht</a:t>
            </a:r>
            <a:r>
              <a:rPr lang="en-GB" dirty="0" smtClean="0">
                <a:latin typeface="Verdana" pitchFamily="34" charset="0"/>
              </a:rPr>
              <a:t> </a:t>
            </a:r>
            <a:r>
              <a:rPr lang="en-GB" dirty="0" err="1" smtClean="0">
                <a:latin typeface="Verdana" pitchFamily="34" charset="0"/>
              </a:rPr>
              <a:t>uit</a:t>
            </a:r>
            <a:r>
              <a:rPr lang="en-GB" dirty="0" smtClean="0">
                <a:latin typeface="Verdana" pitchFamily="34" charset="0"/>
              </a:rPr>
              <a:t> die je </a:t>
            </a:r>
            <a:r>
              <a:rPr lang="en-GB" dirty="0" err="1" smtClean="0">
                <a:latin typeface="Verdana" pitchFamily="34" charset="0"/>
              </a:rPr>
              <a:t>binnen</a:t>
            </a:r>
            <a:r>
              <a:rPr lang="en-GB" dirty="0" smtClean="0">
                <a:latin typeface="Verdana" pitchFamily="34" charset="0"/>
              </a:rPr>
              <a:t> </a:t>
            </a:r>
            <a:r>
              <a:rPr lang="en-GB" dirty="0" err="1" smtClean="0">
                <a:latin typeface="Verdana" pitchFamily="34" charset="0"/>
              </a:rPr>
              <a:t>jouw</a:t>
            </a:r>
            <a:r>
              <a:rPr lang="en-GB" dirty="0" smtClean="0">
                <a:latin typeface="Verdana" pitchFamily="34" charset="0"/>
              </a:rPr>
              <a:t> </a:t>
            </a:r>
            <a:r>
              <a:rPr lang="en-GB" dirty="0" err="1" smtClean="0">
                <a:latin typeface="Verdana" pitchFamily="34" charset="0"/>
              </a:rPr>
              <a:t>werk</a:t>
            </a:r>
            <a:r>
              <a:rPr lang="en-GB" dirty="0" smtClean="0">
                <a:latin typeface="Verdana" pitchFamily="34" charset="0"/>
              </a:rPr>
              <a:t> </a:t>
            </a:r>
            <a:r>
              <a:rPr lang="en-GB" dirty="0" err="1" smtClean="0">
                <a:latin typeface="Verdana" pitchFamily="34" charset="0"/>
              </a:rPr>
              <a:t>kunt</a:t>
            </a:r>
            <a:r>
              <a:rPr lang="en-GB" dirty="0" smtClean="0">
                <a:latin typeface="Verdana" pitchFamily="34" charset="0"/>
              </a:rPr>
              <a:t> </a:t>
            </a:r>
            <a:r>
              <a:rPr lang="en-GB" dirty="0" err="1" smtClean="0">
                <a:latin typeface="Verdana" pitchFamily="34" charset="0"/>
              </a:rPr>
              <a:t>toepassen</a:t>
            </a:r>
            <a:r>
              <a:rPr lang="en-GB" dirty="0" smtClean="0">
                <a:latin typeface="Verdana" pitchFamily="34" charset="0"/>
              </a:rPr>
              <a:t> om </a:t>
            </a:r>
            <a:r>
              <a:rPr lang="en-GB" dirty="0" err="1" smtClean="0">
                <a:latin typeface="Verdana" pitchFamily="34" charset="0"/>
              </a:rPr>
              <a:t>leren</a:t>
            </a:r>
            <a:r>
              <a:rPr lang="en-GB" dirty="0" smtClean="0">
                <a:latin typeface="Verdana" pitchFamily="34" charset="0"/>
              </a:rPr>
              <a:t> </a:t>
            </a:r>
            <a:r>
              <a:rPr lang="en-GB" dirty="0" err="1" smtClean="0">
                <a:latin typeface="Verdana" pitchFamily="34" charset="0"/>
              </a:rPr>
              <a:t>te</a:t>
            </a:r>
            <a:r>
              <a:rPr lang="en-GB" dirty="0" smtClean="0">
                <a:latin typeface="Verdana" pitchFamily="34" charset="0"/>
              </a:rPr>
              <a:t> </a:t>
            </a:r>
            <a:r>
              <a:rPr lang="en-GB" dirty="0" err="1" smtClean="0">
                <a:latin typeface="Verdana" pitchFamily="34" charset="0"/>
              </a:rPr>
              <a:t>bevorderen</a:t>
            </a:r>
            <a:r>
              <a:rPr lang="en-GB" dirty="0" smtClean="0">
                <a:latin typeface="Verdana" pitchFamily="34" charset="0"/>
              </a:rPr>
              <a:t>. Leg </a:t>
            </a:r>
            <a:r>
              <a:rPr lang="en-GB" dirty="0" err="1" smtClean="0">
                <a:latin typeface="Verdana" pitchFamily="34" charset="0"/>
              </a:rPr>
              <a:t>uit</a:t>
            </a:r>
            <a:r>
              <a:rPr lang="en-GB" dirty="0" smtClean="0">
                <a:latin typeface="Verdana" pitchFamily="34" charset="0"/>
              </a:rPr>
              <a:t> </a:t>
            </a:r>
            <a:r>
              <a:rPr lang="en-GB" dirty="0" err="1" smtClean="0">
                <a:latin typeface="Verdana" pitchFamily="34" charset="0"/>
              </a:rPr>
              <a:t>waarom</a:t>
            </a:r>
            <a:r>
              <a:rPr lang="en-GB" dirty="0" smtClean="0">
                <a:latin typeface="Verdana" pitchFamily="34" charset="0"/>
              </a:rPr>
              <a:t>.</a:t>
            </a:r>
          </a:p>
          <a:p>
            <a:pPr>
              <a:lnSpc>
                <a:spcPts val="1800"/>
              </a:lnSpc>
            </a:pPr>
            <a:endParaRPr lang="en-GB" dirty="0" smtClean="0">
              <a:latin typeface="Verdana" pitchFamily="34" charset="0"/>
            </a:endParaRPr>
          </a:p>
          <a:p>
            <a:pPr>
              <a:lnSpc>
                <a:spcPts val="1800"/>
              </a:lnSpc>
            </a:pPr>
            <a:endParaRPr lang="en-GB" dirty="0">
              <a:latin typeface="Verdana" pitchFamily="34" charset="0"/>
            </a:endParaRPr>
          </a:p>
          <a:p>
            <a:pPr>
              <a:lnSpc>
                <a:spcPts val="1800"/>
              </a:lnSpc>
            </a:pPr>
            <a:r>
              <a:rPr lang="en-GB" dirty="0" err="1" smtClean="0">
                <a:latin typeface="Verdana" pitchFamily="34" charset="0"/>
              </a:rPr>
              <a:t>Opdracht</a:t>
            </a:r>
            <a:r>
              <a:rPr lang="en-GB" dirty="0" smtClean="0">
                <a:latin typeface="Verdana" pitchFamily="34" charset="0"/>
              </a:rPr>
              <a:t> 2:  </a:t>
            </a:r>
            <a:r>
              <a:rPr lang="en-GB" dirty="0" err="1" smtClean="0">
                <a:latin typeface="Verdana" pitchFamily="34" charset="0"/>
              </a:rPr>
              <a:t>Kies</a:t>
            </a:r>
            <a:r>
              <a:rPr lang="en-GB" dirty="0" smtClean="0">
                <a:latin typeface="Verdana" pitchFamily="34" charset="0"/>
              </a:rPr>
              <a:t> </a:t>
            </a:r>
            <a:r>
              <a:rPr lang="en-GB" dirty="0" err="1" smtClean="0">
                <a:latin typeface="Verdana" pitchFamily="34" charset="0"/>
              </a:rPr>
              <a:t>een</a:t>
            </a:r>
            <a:r>
              <a:rPr lang="en-GB" dirty="0" smtClean="0">
                <a:latin typeface="Verdana" pitchFamily="34" charset="0"/>
              </a:rPr>
              <a:t> </a:t>
            </a:r>
            <a:r>
              <a:rPr lang="en-GB" dirty="0" err="1" smtClean="0">
                <a:latin typeface="Verdana" pitchFamily="34" charset="0"/>
              </a:rPr>
              <a:t>probleem</a:t>
            </a:r>
            <a:r>
              <a:rPr lang="en-GB" dirty="0" smtClean="0">
                <a:latin typeface="Verdana" pitchFamily="34" charset="0"/>
              </a:rPr>
              <a:t> of </a:t>
            </a:r>
            <a:r>
              <a:rPr lang="en-GB" dirty="0" err="1" smtClean="0">
                <a:latin typeface="Verdana" pitchFamily="34" charset="0"/>
              </a:rPr>
              <a:t>een</a:t>
            </a:r>
            <a:r>
              <a:rPr lang="en-GB" dirty="0" smtClean="0">
                <a:latin typeface="Verdana" pitchFamily="34" charset="0"/>
              </a:rPr>
              <a:t> dilemma </a:t>
            </a:r>
            <a:r>
              <a:rPr lang="en-GB" dirty="0" err="1" smtClean="0">
                <a:latin typeface="Verdana" pitchFamily="34" charset="0"/>
              </a:rPr>
              <a:t>waarover</a:t>
            </a:r>
            <a:r>
              <a:rPr lang="en-GB" dirty="0" smtClean="0">
                <a:latin typeface="Verdana" pitchFamily="34" charset="0"/>
              </a:rPr>
              <a:t> je in </a:t>
            </a:r>
            <a:r>
              <a:rPr lang="en-GB" dirty="0" err="1" smtClean="0">
                <a:latin typeface="Verdana" pitchFamily="34" charset="0"/>
              </a:rPr>
              <a:t>gesprek</a:t>
            </a:r>
            <a:r>
              <a:rPr lang="en-GB" dirty="0" smtClean="0">
                <a:latin typeface="Verdana" pitchFamily="34" charset="0"/>
              </a:rPr>
              <a:t> wilt met je </a:t>
            </a:r>
            <a:r>
              <a:rPr lang="en-GB" dirty="0" err="1" smtClean="0">
                <a:latin typeface="Verdana" pitchFamily="34" charset="0"/>
              </a:rPr>
              <a:t>participanten</a:t>
            </a:r>
            <a:r>
              <a:rPr lang="en-GB" dirty="0" smtClean="0">
                <a:latin typeface="Verdana" pitchFamily="34" charset="0"/>
              </a:rPr>
              <a:t>. </a:t>
            </a:r>
            <a:r>
              <a:rPr lang="en-GB" dirty="0" err="1" smtClean="0">
                <a:latin typeface="Verdana" pitchFamily="34" charset="0"/>
              </a:rPr>
              <a:t>Bijvoorbeeld</a:t>
            </a:r>
            <a:r>
              <a:rPr lang="en-GB" dirty="0" smtClean="0">
                <a:latin typeface="Verdana" pitchFamily="34" charset="0"/>
              </a:rPr>
              <a:t>, hoe </a:t>
            </a:r>
            <a:r>
              <a:rPr lang="en-GB" dirty="0" err="1" smtClean="0">
                <a:latin typeface="Verdana" pitchFamily="34" charset="0"/>
              </a:rPr>
              <a:t>zorgen</a:t>
            </a:r>
            <a:r>
              <a:rPr lang="en-GB" dirty="0" smtClean="0">
                <a:latin typeface="Verdana" pitchFamily="34" charset="0"/>
              </a:rPr>
              <a:t> we </a:t>
            </a:r>
            <a:r>
              <a:rPr lang="en-GB" dirty="0" err="1" smtClean="0">
                <a:latin typeface="Verdana" pitchFamily="34" charset="0"/>
              </a:rPr>
              <a:t>voor</a:t>
            </a:r>
            <a:r>
              <a:rPr lang="en-GB" dirty="0" smtClean="0">
                <a:latin typeface="Verdana" pitchFamily="34" charset="0"/>
              </a:rPr>
              <a:t> </a:t>
            </a:r>
            <a:r>
              <a:rPr lang="en-GB" dirty="0" err="1" smtClean="0">
                <a:latin typeface="Verdana" pitchFamily="34" charset="0"/>
              </a:rPr>
              <a:t>meer</a:t>
            </a:r>
            <a:r>
              <a:rPr lang="en-GB" dirty="0" smtClean="0">
                <a:latin typeface="Verdana" pitchFamily="34" charset="0"/>
              </a:rPr>
              <a:t> commitment in het project.</a:t>
            </a:r>
          </a:p>
          <a:p>
            <a:pPr>
              <a:lnSpc>
                <a:spcPts val="1800"/>
              </a:lnSpc>
            </a:pPr>
            <a:r>
              <a:rPr lang="en-GB" dirty="0" err="1" smtClean="0">
                <a:latin typeface="Verdana" pitchFamily="34" charset="0"/>
              </a:rPr>
              <a:t>Benader</a:t>
            </a:r>
            <a:r>
              <a:rPr lang="en-GB" dirty="0" smtClean="0">
                <a:latin typeface="Verdana" pitchFamily="34" charset="0"/>
              </a:rPr>
              <a:t> </a:t>
            </a:r>
            <a:r>
              <a:rPr lang="en-GB" dirty="0" err="1" smtClean="0">
                <a:latin typeface="Verdana" pitchFamily="34" charset="0"/>
              </a:rPr>
              <a:t>dit</a:t>
            </a:r>
            <a:r>
              <a:rPr lang="en-GB" dirty="0" smtClean="0">
                <a:latin typeface="Verdana" pitchFamily="34" charset="0"/>
              </a:rPr>
              <a:t> </a:t>
            </a:r>
            <a:r>
              <a:rPr lang="en-GB" dirty="0" err="1" smtClean="0">
                <a:latin typeface="Verdana" pitchFamily="34" charset="0"/>
              </a:rPr>
              <a:t>vanuit</a:t>
            </a:r>
            <a:r>
              <a:rPr lang="en-GB" dirty="0" smtClean="0">
                <a:latin typeface="Verdana" pitchFamily="34" charset="0"/>
              </a:rPr>
              <a:t> 6 </a:t>
            </a:r>
            <a:r>
              <a:rPr lang="en-GB" dirty="0" err="1" smtClean="0">
                <a:latin typeface="Verdana" pitchFamily="34" charset="0"/>
              </a:rPr>
              <a:t>verschillende</a:t>
            </a:r>
            <a:r>
              <a:rPr lang="en-GB" dirty="0" smtClean="0">
                <a:latin typeface="Verdana" pitchFamily="34" charset="0"/>
              </a:rPr>
              <a:t> </a:t>
            </a:r>
            <a:r>
              <a:rPr lang="en-GB" dirty="0" err="1" smtClean="0">
                <a:latin typeface="Verdana" pitchFamily="34" charset="0"/>
              </a:rPr>
              <a:t>denkstijlen</a:t>
            </a:r>
            <a:r>
              <a:rPr lang="en-GB" dirty="0" smtClean="0">
                <a:latin typeface="Verdana" pitchFamily="34" charset="0"/>
              </a:rPr>
              <a:t> </a:t>
            </a:r>
            <a:r>
              <a:rPr lang="en-GB" dirty="0" err="1" smtClean="0">
                <a:latin typeface="Verdana" pitchFamily="34" charset="0"/>
              </a:rPr>
              <a:t>volgens</a:t>
            </a:r>
            <a:r>
              <a:rPr lang="en-GB" dirty="0" smtClean="0">
                <a:latin typeface="Verdana" pitchFamily="34" charset="0"/>
              </a:rPr>
              <a:t> De Bono</a:t>
            </a:r>
          </a:p>
          <a:p>
            <a:pPr>
              <a:lnSpc>
                <a:spcPts val="1800"/>
              </a:lnSpc>
            </a:pPr>
            <a:r>
              <a:rPr lang="en-GB" dirty="0" smtClean="0">
                <a:latin typeface="Verdana" pitchFamily="34" charset="0"/>
              </a:rPr>
              <a:t> </a:t>
            </a:r>
          </a:p>
          <a:p>
            <a:pPr>
              <a:lnSpc>
                <a:spcPts val="1800"/>
              </a:lnSpc>
            </a:pPr>
            <a:endParaRPr lang="en-GB" dirty="0">
              <a:latin typeface="Verdana" pitchFamily="34" charset="0"/>
            </a:endParaRPr>
          </a:p>
          <a:p>
            <a:pPr>
              <a:lnSpc>
                <a:spcPts val="1800"/>
              </a:lnSpc>
            </a:pPr>
            <a:r>
              <a:rPr lang="en-GB" dirty="0" err="1" smtClean="0">
                <a:latin typeface="Verdana" pitchFamily="34" charset="0"/>
              </a:rPr>
              <a:t>Opdracht</a:t>
            </a:r>
            <a:r>
              <a:rPr lang="en-GB" dirty="0" smtClean="0">
                <a:latin typeface="Verdana" pitchFamily="34" charset="0"/>
              </a:rPr>
              <a:t> 3: </a:t>
            </a:r>
            <a:r>
              <a:rPr lang="en-GB" dirty="0" err="1" smtClean="0">
                <a:latin typeface="Verdana" pitchFamily="34" charset="0"/>
              </a:rPr>
              <a:t>Zoek</a:t>
            </a:r>
            <a:r>
              <a:rPr lang="en-GB" dirty="0" smtClean="0">
                <a:latin typeface="Verdana" pitchFamily="34" charset="0"/>
              </a:rPr>
              <a:t> in het </a:t>
            </a:r>
            <a:r>
              <a:rPr lang="en-GB" dirty="0" err="1" smtClean="0">
                <a:latin typeface="Verdana" pitchFamily="34" charset="0"/>
              </a:rPr>
              <a:t>boek</a:t>
            </a:r>
            <a:r>
              <a:rPr lang="en-GB" dirty="0" smtClean="0">
                <a:latin typeface="Verdana" pitchFamily="34" charset="0"/>
              </a:rPr>
              <a:t> over MSPs </a:t>
            </a:r>
            <a:r>
              <a:rPr lang="en-GB" dirty="0" err="1" smtClean="0">
                <a:latin typeface="Verdana" pitchFamily="34" charset="0"/>
              </a:rPr>
              <a:t>een</a:t>
            </a:r>
            <a:r>
              <a:rPr lang="en-GB" dirty="0" smtClean="0">
                <a:latin typeface="Verdana" pitchFamily="34" charset="0"/>
              </a:rPr>
              <a:t> </a:t>
            </a:r>
            <a:r>
              <a:rPr lang="en-GB" dirty="0" err="1" smtClean="0">
                <a:latin typeface="Verdana" pitchFamily="34" charset="0"/>
              </a:rPr>
              <a:t>methode</a:t>
            </a:r>
            <a:r>
              <a:rPr lang="en-GB" dirty="0" smtClean="0">
                <a:latin typeface="Verdana" pitchFamily="34" charset="0"/>
              </a:rPr>
              <a:t> die je </a:t>
            </a:r>
            <a:r>
              <a:rPr lang="en-GB" dirty="0" err="1" smtClean="0">
                <a:latin typeface="Verdana" pitchFamily="34" charset="0"/>
              </a:rPr>
              <a:t>kunt</a:t>
            </a:r>
            <a:r>
              <a:rPr lang="en-GB" dirty="0" smtClean="0">
                <a:latin typeface="Verdana" pitchFamily="34" charset="0"/>
              </a:rPr>
              <a:t> </a:t>
            </a:r>
            <a:r>
              <a:rPr lang="en-GB" dirty="0" err="1" smtClean="0">
                <a:latin typeface="Verdana" pitchFamily="34" charset="0"/>
              </a:rPr>
              <a:t>inzetten</a:t>
            </a:r>
            <a:r>
              <a:rPr lang="en-GB" dirty="0" smtClean="0">
                <a:latin typeface="Verdana" pitchFamily="34" charset="0"/>
              </a:rPr>
              <a:t> in je </a:t>
            </a:r>
            <a:r>
              <a:rPr lang="en-GB" dirty="0" err="1" smtClean="0">
                <a:latin typeface="Verdana" pitchFamily="34" charset="0"/>
              </a:rPr>
              <a:t>werk</a:t>
            </a:r>
            <a:r>
              <a:rPr lang="en-GB" dirty="0">
                <a:latin typeface="Verdana" pitchFamily="34" charset="0"/>
              </a:rPr>
              <a:t> </a:t>
            </a:r>
            <a:r>
              <a:rPr lang="en-GB" dirty="0" smtClean="0">
                <a:latin typeface="Verdana" pitchFamily="34" charset="0"/>
              </a:rPr>
              <a:t>om </a:t>
            </a:r>
            <a:r>
              <a:rPr lang="en-GB" dirty="0" err="1" smtClean="0">
                <a:latin typeface="Verdana" pitchFamily="34" charset="0"/>
              </a:rPr>
              <a:t>samen</a:t>
            </a:r>
            <a:r>
              <a:rPr lang="en-GB" dirty="0" smtClean="0">
                <a:latin typeface="Verdana" pitchFamily="34" charset="0"/>
              </a:rPr>
              <a:t> </a:t>
            </a:r>
            <a:r>
              <a:rPr lang="en-GB" dirty="0" err="1" smtClean="0">
                <a:latin typeface="Verdana" pitchFamily="34" charset="0"/>
              </a:rPr>
              <a:t>te</a:t>
            </a:r>
            <a:r>
              <a:rPr lang="en-GB" dirty="0" smtClean="0">
                <a:latin typeface="Verdana" pitchFamily="34" charset="0"/>
              </a:rPr>
              <a:t> </a:t>
            </a:r>
            <a:r>
              <a:rPr lang="en-GB" dirty="0" err="1" smtClean="0">
                <a:latin typeface="Verdana" pitchFamily="34" charset="0"/>
              </a:rPr>
              <a:t>leren</a:t>
            </a:r>
            <a:r>
              <a:rPr lang="en-GB" dirty="0">
                <a:latin typeface="Verdana" pitchFamily="34" charset="0"/>
              </a:rPr>
              <a:t> </a:t>
            </a:r>
            <a:r>
              <a:rPr lang="en-GB" dirty="0" smtClean="0">
                <a:latin typeface="Verdana" pitchFamily="34" charset="0"/>
              </a:rPr>
              <a:t>en </a:t>
            </a:r>
            <a:r>
              <a:rPr lang="en-GB" dirty="0" err="1" smtClean="0">
                <a:latin typeface="Verdana" pitchFamily="34" charset="0"/>
              </a:rPr>
              <a:t>koppel</a:t>
            </a:r>
            <a:r>
              <a:rPr lang="en-GB" dirty="0" smtClean="0">
                <a:latin typeface="Verdana" pitchFamily="34" charset="0"/>
              </a:rPr>
              <a:t> </a:t>
            </a:r>
            <a:r>
              <a:rPr lang="en-GB" dirty="0" err="1" smtClean="0">
                <a:latin typeface="Verdana" pitchFamily="34" charset="0"/>
              </a:rPr>
              <a:t>dit</a:t>
            </a:r>
            <a:r>
              <a:rPr lang="en-GB" dirty="0" smtClean="0">
                <a:latin typeface="Verdana" pitchFamily="34" charset="0"/>
              </a:rPr>
              <a:t> </a:t>
            </a:r>
            <a:r>
              <a:rPr lang="en-GB" dirty="0" err="1" smtClean="0">
                <a:latin typeface="Verdana" pitchFamily="34" charset="0"/>
              </a:rPr>
              <a:t>aan</a:t>
            </a:r>
            <a:r>
              <a:rPr lang="en-GB" dirty="0" smtClean="0">
                <a:latin typeface="Verdana" pitchFamily="34" charset="0"/>
              </a:rPr>
              <a:t> de </a:t>
            </a:r>
            <a:r>
              <a:rPr lang="en-GB" dirty="0" err="1" smtClean="0">
                <a:latin typeface="Verdana" pitchFamily="34" charset="0"/>
              </a:rPr>
              <a:t>fase</a:t>
            </a:r>
            <a:r>
              <a:rPr lang="en-GB" dirty="0" smtClean="0">
                <a:latin typeface="Verdana" pitchFamily="34" charset="0"/>
              </a:rPr>
              <a:t> van je project (</a:t>
            </a:r>
            <a:r>
              <a:rPr lang="en-GB" dirty="0" err="1" smtClean="0">
                <a:latin typeface="Verdana" pitchFamily="34" charset="0"/>
              </a:rPr>
              <a:t>ontwerp</a:t>
            </a:r>
            <a:r>
              <a:rPr lang="en-GB" dirty="0" smtClean="0">
                <a:latin typeface="Verdana" pitchFamily="34" charset="0"/>
              </a:rPr>
              <a:t>, </a:t>
            </a:r>
            <a:r>
              <a:rPr lang="en-GB" dirty="0" err="1" smtClean="0">
                <a:latin typeface="Verdana" pitchFamily="34" charset="0"/>
              </a:rPr>
              <a:t>uitvoering</a:t>
            </a:r>
            <a:r>
              <a:rPr lang="en-GB" dirty="0" smtClean="0">
                <a:latin typeface="Verdana" pitchFamily="34" charset="0"/>
              </a:rPr>
              <a:t>, </a:t>
            </a:r>
            <a:r>
              <a:rPr lang="en-GB" dirty="0" err="1" smtClean="0">
                <a:latin typeface="Verdana" pitchFamily="34" charset="0"/>
              </a:rPr>
              <a:t>evaluatie</a:t>
            </a:r>
            <a:r>
              <a:rPr lang="en-GB" dirty="0" smtClean="0">
                <a:latin typeface="Verdana" pitchFamily="34" charset="0"/>
              </a:rPr>
              <a:t>). Leg </a:t>
            </a:r>
            <a:r>
              <a:rPr lang="en-GB" dirty="0" err="1" smtClean="0">
                <a:latin typeface="Verdana" pitchFamily="34" charset="0"/>
              </a:rPr>
              <a:t>uit</a:t>
            </a:r>
            <a:r>
              <a:rPr lang="en-GB" dirty="0" smtClean="0">
                <a:latin typeface="Verdana" pitchFamily="34" charset="0"/>
              </a:rPr>
              <a:t> </a:t>
            </a:r>
            <a:r>
              <a:rPr lang="en-GB" dirty="0" err="1" smtClean="0">
                <a:latin typeface="Verdana" pitchFamily="34" charset="0"/>
              </a:rPr>
              <a:t>waarom</a:t>
            </a:r>
            <a:r>
              <a:rPr lang="en-GB" dirty="0" smtClean="0">
                <a:latin typeface="Verdana" pitchFamily="34" charset="0"/>
              </a:rPr>
              <a:t>. </a:t>
            </a:r>
            <a:r>
              <a:rPr lang="en-GB" dirty="0" err="1" smtClean="0">
                <a:latin typeface="Verdana" pitchFamily="34" charset="0"/>
              </a:rPr>
              <a:t>Zie</a:t>
            </a:r>
            <a:r>
              <a:rPr lang="en-GB" dirty="0" smtClean="0">
                <a:latin typeface="Verdana" pitchFamily="34" charset="0"/>
              </a:rPr>
              <a:t> www.mspguide.org</a:t>
            </a:r>
          </a:p>
        </p:txBody>
      </p:sp>
      <p:sp>
        <p:nvSpPr>
          <p:cNvPr id="5" name="TextBox 4"/>
          <p:cNvSpPr txBox="1"/>
          <p:nvPr/>
        </p:nvSpPr>
        <p:spPr>
          <a:xfrm>
            <a:off x="853441" y="508715"/>
            <a:ext cx="7576456" cy="323165"/>
          </a:xfrm>
          <a:prstGeom prst="rect">
            <a:avLst/>
          </a:prstGeom>
          <a:noFill/>
        </p:spPr>
        <p:txBody>
          <a:bodyPr wrap="square" rtlCol="0">
            <a:spAutoFit/>
          </a:bodyPr>
          <a:lstStyle/>
          <a:p>
            <a:pPr>
              <a:lnSpc>
                <a:spcPts val="1800"/>
              </a:lnSpc>
            </a:pPr>
            <a:r>
              <a:rPr lang="en-GB" sz="2000" dirty="0" err="1" smtClean="0">
                <a:latin typeface="Verdana" pitchFamily="34" charset="0"/>
              </a:rPr>
              <a:t>Opdrachten</a:t>
            </a:r>
            <a:endParaRPr lang="en-GB" sz="2000" dirty="0" smtClean="0">
              <a:latin typeface="Verdana" pitchFamily="34" charset="0"/>
            </a:endParaRPr>
          </a:p>
        </p:txBody>
      </p:sp>
    </p:spTree>
    <p:extLst>
      <p:ext uri="{BB962C8B-B14F-4D97-AF65-F5344CB8AC3E}">
        <p14:creationId xmlns:p14="http://schemas.microsoft.com/office/powerpoint/2010/main" val="1646544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642" y="230188"/>
            <a:ext cx="8442796" cy="791650"/>
          </a:xfrm>
        </p:spPr>
        <p:txBody>
          <a:bodyPr/>
          <a:lstStyle/>
          <a:p>
            <a:r>
              <a:rPr lang="en-GB" dirty="0" smtClean="0"/>
              <a:t>Knowledge development</a:t>
            </a:r>
            <a:endParaRPr lang="en-GB" dirty="0"/>
          </a:p>
        </p:txBody>
      </p:sp>
      <p:sp>
        <p:nvSpPr>
          <p:cNvPr id="3" name="Text Placeholder 2"/>
          <p:cNvSpPr>
            <a:spLocks noGrp="1"/>
          </p:cNvSpPr>
          <p:nvPr>
            <p:ph type="body" sz="quarter" idx="10"/>
          </p:nvPr>
        </p:nvSpPr>
        <p:spPr>
          <a:xfrm>
            <a:off x="310560" y="3097991"/>
            <a:ext cx="8521188" cy="2215991"/>
          </a:xfrm>
        </p:spPr>
        <p:txBody>
          <a:bodyPr/>
          <a:lstStyle/>
          <a:p>
            <a:pPr lvl="0"/>
            <a:r>
              <a:rPr lang="en-GB" sz="1800" u="sng" dirty="0" err="1" smtClean="0"/>
              <a:t>Boeken</a:t>
            </a:r>
            <a:r>
              <a:rPr lang="en-GB" sz="1800" u="sng" dirty="0" smtClean="0"/>
              <a:t>:</a:t>
            </a:r>
            <a:r>
              <a:rPr lang="en-GB" sz="1800" dirty="0" smtClean="0"/>
              <a:t> </a:t>
            </a:r>
            <a:r>
              <a:rPr lang="en-GB" sz="1800" u="sng" dirty="0"/>
              <a:t>The MSP guide</a:t>
            </a:r>
            <a:r>
              <a:rPr lang="en-GB" sz="1800" u="sng" dirty="0" smtClean="0"/>
              <a:t>, </a:t>
            </a:r>
            <a:r>
              <a:rPr lang="en-GB" sz="1800" u="sng" dirty="0">
                <a:hlinkClick r:id="rId2"/>
              </a:rPr>
              <a:t>M4SDI</a:t>
            </a:r>
            <a:r>
              <a:rPr lang="en-GB" sz="1800" u="sng" dirty="0"/>
              <a:t>, </a:t>
            </a:r>
            <a:r>
              <a:rPr lang="en-GB" sz="1800" u="sng" dirty="0">
                <a:hlinkClick r:id="rId3"/>
              </a:rPr>
              <a:t>Making evaluations matter</a:t>
            </a:r>
            <a:r>
              <a:rPr lang="en-GB" sz="1800" u="sng" dirty="0"/>
              <a:t>, </a:t>
            </a:r>
            <a:r>
              <a:rPr lang="en-GB" sz="1800" u="sng" dirty="0">
                <a:hlinkClick r:id="rId4"/>
              </a:rPr>
              <a:t>Theory of </a:t>
            </a:r>
            <a:r>
              <a:rPr lang="en-GB" sz="1800" u="sng" dirty="0" smtClean="0">
                <a:hlinkClick r:id="rId4"/>
              </a:rPr>
              <a:t>Scaling</a:t>
            </a:r>
            <a:r>
              <a:rPr lang="en-GB" sz="1800" u="sng" dirty="0" smtClean="0"/>
              <a:t>. </a:t>
            </a:r>
            <a:endParaRPr lang="en-GB" sz="1800" u="sng" dirty="0"/>
          </a:p>
          <a:p>
            <a:pPr lvl="0"/>
            <a:endParaRPr lang="en-GB" sz="1800" dirty="0"/>
          </a:p>
          <a:p>
            <a:pPr lvl="0"/>
            <a:r>
              <a:rPr lang="en-GB" sz="1800" dirty="0" smtClean="0">
                <a:hlinkClick r:id="rId5"/>
              </a:rPr>
              <a:t>Training, en </a:t>
            </a:r>
            <a:r>
              <a:rPr lang="en-GB" sz="1800" dirty="0" err="1" smtClean="0">
                <a:hlinkClick r:id="rId5"/>
              </a:rPr>
              <a:t>conferenties</a:t>
            </a:r>
            <a:r>
              <a:rPr lang="en-GB" sz="1800" dirty="0" smtClean="0">
                <a:hlinkClick r:id="rId5"/>
              </a:rPr>
              <a:t>: Annual </a:t>
            </a:r>
            <a:r>
              <a:rPr lang="en-GB" sz="1800" dirty="0">
                <a:hlinkClick r:id="rId5"/>
              </a:rPr>
              <a:t>M&amp;E on the cutting </a:t>
            </a:r>
            <a:r>
              <a:rPr lang="en-GB" sz="1800" dirty="0" smtClean="0">
                <a:hlinkClick r:id="rId5"/>
              </a:rPr>
              <a:t>edge</a:t>
            </a:r>
            <a:endParaRPr lang="en-GB" sz="1800" dirty="0" smtClean="0"/>
          </a:p>
          <a:p>
            <a:pPr marL="0" lvl="0" indent="0">
              <a:buNone/>
            </a:pPr>
            <a:endParaRPr lang="en-GB" sz="1800" dirty="0"/>
          </a:p>
          <a:p>
            <a:pPr lvl="0"/>
            <a:r>
              <a:rPr lang="en-GB" sz="1800" u="sng" dirty="0"/>
              <a:t>Resource </a:t>
            </a:r>
            <a:r>
              <a:rPr lang="en-GB" sz="1800" u="sng" dirty="0" smtClean="0"/>
              <a:t>portals</a:t>
            </a:r>
            <a:r>
              <a:rPr lang="en-GB" sz="1800" dirty="0" smtClean="0"/>
              <a:t>: </a:t>
            </a:r>
            <a:r>
              <a:rPr lang="en-GB" sz="1800" dirty="0">
                <a:hlinkClick r:id="rId6"/>
              </a:rPr>
              <a:t>M4SDI</a:t>
            </a:r>
            <a:r>
              <a:rPr lang="en-GB" sz="1800" dirty="0"/>
              <a:t>, </a:t>
            </a:r>
            <a:r>
              <a:rPr lang="en-GB" sz="1800" dirty="0">
                <a:hlinkClick r:id="rId7"/>
              </a:rPr>
              <a:t>Theory of Change</a:t>
            </a:r>
            <a:r>
              <a:rPr lang="en-GB" sz="1800" dirty="0"/>
              <a:t>, </a:t>
            </a:r>
            <a:r>
              <a:rPr lang="en-GB" sz="1800" u="sng" dirty="0"/>
              <a:t>MSPguide.org</a:t>
            </a:r>
          </a:p>
          <a:p>
            <a:endParaRPr lang="en-GB" dirty="0"/>
          </a:p>
        </p:txBody>
      </p:sp>
      <p:pic>
        <p:nvPicPr>
          <p:cNvPr id="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05001" y="1158261"/>
            <a:ext cx="1224969" cy="1728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5902" y="1158261"/>
            <a:ext cx="1144257" cy="1648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7247" y="1136594"/>
            <a:ext cx="1227016" cy="1415451"/>
          </a:xfrm>
          <a:prstGeom prst="rect">
            <a:avLst/>
          </a:prstGeom>
        </p:spPr>
      </p:pic>
      <p:pic>
        <p:nvPicPr>
          <p:cNvPr id="5" name="Picture 4"/>
          <p:cNvPicPr>
            <a:picLocks noChangeAspect="1"/>
          </p:cNvPicPr>
          <p:nvPr/>
        </p:nvPicPr>
        <p:blipFill>
          <a:blip r:embed="rId11"/>
          <a:stretch>
            <a:fillRect/>
          </a:stretch>
        </p:blipFill>
        <p:spPr>
          <a:xfrm>
            <a:off x="5104926" y="1158261"/>
            <a:ext cx="1447021" cy="1448781"/>
          </a:xfrm>
          <a:prstGeom prst="rect">
            <a:avLst/>
          </a:prstGeom>
        </p:spPr>
      </p:pic>
    </p:spTree>
    <p:extLst>
      <p:ext uri="{BB962C8B-B14F-4D97-AF65-F5344CB8AC3E}">
        <p14:creationId xmlns:p14="http://schemas.microsoft.com/office/powerpoint/2010/main" val="2151642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642" y="230188"/>
            <a:ext cx="8442796" cy="791650"/>
          </a:xfrm>
        </p:spPr>
        <p:txBody>
          <a:bodyPr/>
          <a:lstStyle/>
          <a:p>
            <a:r>
              <a:rPr lang="en-GB" dirty="0" err="1" smtClean="0"/>
              <a:t>Programma</a:t>
            </a:r>
            <a:endParaRPr lang="en-GB" dirty="0"/>
          </a:p>
        </p:txBody>
      </p:sp>
      <p:sp>
        <p:nvSpPr>
          <p:cNvPr id="3" name="Text Placeholder 2"/>
          <p:cNvSpPr>
            <a:spLocks noGrp="1"/>
          </p:cNvSpPr>
          <p:nvPr>
            <p:ph type="body" sz="quarter" idx="10"/>
          </p:nvPr>
        </p:nvSpPr>
        <p:spPr/>
        <p:txBody>
          <a:bodyPr/>
          <a:lstStyle/>
          <a:p>
            <a:pPr>
              <a:lnSpc>
                <a:spcPct val="100000"/>
              </a:lnSpc>
            </a:pPr>
            <a:endParaRPr lang="en-GB" sz="2400" dirty="0" smtClean="0"/>
          </a:p>
          <a:p>
            <a:pPr>
              <a:lnSpc>
                <a:spcPct val="100000"/>
              </a:lnSpc>
            </a:pPr>
            <a:endParaRPr lang="en-GB" sz="2400" dirty="0" smtClean="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2366" y="3121050"/>
            <a:ext cx="2251330" cy="3192843"/>
          </a:xfrm>
          <a:prstGeom prst="rect">
            <a:avLst/>
          </a:prstGeom>
        </p:spPr>
      </p:pic>
      <p:sp>
        <p:nvSpPr>
          <p:cNvPr id="7" name="TextBox 6"/>
          <p:cNvSpPr txBox="1"/>
          <p:nvPr/>
        </p:nvSpPr>
        <p:spPr>
          <a:xfrm>
            <a:off x="421201" y="1541633"/>
            <a:ext cx="7512308" cy="784830"/>
          </a:xfrm>
          <a:prstGeom prst="rect">
            <a:avLst/>
          </a:prstGeom>
          <a:noFill/>
        </p:spPr>
        <p:txBody>
          <a:bodyPr wrap="square" rtlCol="0">
            <a:spAutoFit/>
          </a:bodyPr>
          <a:lstStyle/>
          <a:p>
            <a:pPr marL="285750" indent="-285750">
              <a:lnSpc>
                <a:spcPts val="1800"/>
              </a:lnSpc>
              <a:buFont typeface="Arial" panose="020B0604020202020204" pitchFamily="34" charset="0"/>
              <a:buChar char="•"/>
            </a:pPr>
            <a:r>
              <a:rPr lang="en-GB" sz="1600" dirty="0" smtClean="0">
                <a:latin typeface="Verdana" pitchFamily="34" charset="0"/>
              </a:rPr>
              <a:t>5  min. Intro</a:t>
            </a:r>
          </a:p>
          <a:p>
            <a:pPr marL="285750" indent="-285750">
              <a:lnSpc>
                <a:spcPts val="1800"/>
              </a:lnSpc>
              <a:buFont typeface="Arial" panose="020B0604020202020204" pitchFamily="34" charset="0"/>
              <a:buChar char="•"/>
            </a:pPr>
            <a:r>
              <a:rPr lang="en-GB" sz="1600" dirty="0" smtClean="0">
                <a:latin typeface="Verdana" pitchFamily="34" charset="0"/>
              </a:rPr>
              <a:t>15 min. </a:t>
            </a:r>
            <a:r>
              <a:rPr lang="en-GB" sz="1600" dirty="0" err="1" smtClean="0">
                <a:latin typeface="Verdana" pitchFamily="34" charset="0"/>
              </a:rPr>
              <a:t>Werkwijze</a:t>
            </a:r>
            <a:r>
              <a:rPr lang="en-GB" sz="1600" dirty="0" smtClean="0">
                <a:latin typeface="Verdana" pitchFamily="34" charset="0"/>
              </a:rPr>
              <a:t> WCDI &amp; </a:t>
            </a:r>
            <a:r>
              <a:rPr lang="en-GB" sz="1600" dirty="0" err="1" smtClean="0">
                <a:latin typeface="Verdana" pitchFamily="34" charset="0"/>
              </a:rPr>
              <a:t>creëren</a:t>
            </a:r>
            <a:r>
              <a:rPr lang="en-GB" sz="1600" dirty="0" smtClean="0">
                <a:latin typeface="Verdana" pitchFamily="34" charset="0"/>
              </a:rPr>
              <a:t> van </a:t>
            </a:r>
            <a:r>
              <a:rPr lang="en-GB" sz="1600" dirty="0" err="1" smtClean="0">
                <a:latin typeface="Verdana" pitchFamily="34" charset="0"/>
              </a:rPr>
              <a:t>leeromgeving</a:t>
            </a:r>
            <a:r>
              <a:rPr lang="en-GB" sz="1600" dirty="0" smtClean="0">
                <a:latin typeface="Verdana" pitchFamily="34" charset="0"/>
              </a:rPr>
              <a:t> </a:t>
            </a:r>
          </a:p>
          <a:p>
            <a:pPr marL="285750" indent="-285750">
              <a:lnSpc>
                <a:spcPts val="1800"/>
              </a:lnSpc>
              <a:buFont typeface="Arial" panose="020B0604020202020204" pitchFamily="34" charset="0"/>
              <a:buChar char="•"/>
            </a:pPr>
            <a:r>
              <a:rPr lang="en-GB" sz="1600" dirty="0" smtClean="0">
                <a:latin typeface="Verdana" pitchFamily="34" charset="0"/>
              </a:rPr>
              <a:t>40 min. </a:t>
            </a:r>
            <a:r>
              <a:rPr lang="en-GB" sz="1600" dirty="0" err="1" smtClean="0">
                <a:latin typeface="Verdana" pitchFamily="34" charset="0"/>
              </a:rPr>
              <a:t>Exploreren</a:t>
            </a:r>
            <a:r>
              <a:rPr lang="en-GB" sz="1600" dirty="0" smtClean="0">
                <a:latin typeface="Verdana" pitchFamily="34" charset="0"/>
              </a:rPr>
              <a:t> van </a:t>
            </a:r>
            <a:r>
              <a:rPr lang="en-GB" sz="1600" dirty="0" err="1" smtClean="0">
                <a:latin typeface="Verdana" pitchFamily="34" charset="0"/>
              </a:rPr>
              <a:t>methodes</a:t>
            </a:r>
            <a:r>
              <a:rPr lang="en-GB" sz="1600" dirty="0" smtClean="0">
                <a:latin typeface="Verdana" pitchFamily="34" charset="0"/>
              </a:rPr>
              <a:t> </a:t>
            </a:r>
            <a:r>
              <a:rPr lang="en-GB" sz="1600" dirty="0" err="1" smtClean="0">
                <a:latin typeface="Verdana" pitchFamily="34" charset="0"/>
              </a:rPr>
              <a:t>voor</a:t>
            </a:r>
            <a:r>
              <a:rPr lang="en-GB" sz="1600" dirty="0" smtClean="0">
                <a:latin typeface="Verdana" pitchFamily="34" charset="0"/>
              </a:rPr>
              <a:t> </a:t>
            </a:r>
            <a:r>
              <a:rPr lang="en-GB" sz="1600" dirty="0" err="1" smtClean="0">
                <a:latin typeface="Verdana" pitchFamily="34" charset="0"/>
              </a:rPr>
              <a:t>participatieve</a:t>
            </a:r>
            <a:r>
              <a:rPr lang="en-GB" sz="1600" dirty="0" smtClean="0">
                <a:latin typeface="Verdana" pitchFamily="34" charset="0"/>
              </a:rPr>
              <a:t> feedback</a:t>
            </a:r>
          </a:p>
        </p:txBody>
      </p:sp>
    </p:spTree>
    <p:extLst>
      <p:ext uri="{BB962C8B-B14F-4D97-AF65-F5344CB8AC3E}">
        <p14:creationId xmlns:p14="http://schemas.microsoft.com/office/powerpoint/2010/main" val="2119113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09575" y="1066736"/>
            <a:ext cx="8334375" cy="5176901"/>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lang="en-GB" dirty="0"/>
          </a:p>
        </p:txBody>
      </p:sp>
      <p:sp>
        <p:nvSpPr>
          <p:cNvPr id="3" name="object 3"/>
          <p:cNvSpPr/>
          <p:nvPr/>
        </p:nvSpPr>
        <p:spPr>
          <a:xfrm>
            <a:off x="490880" y="1021080"/>
            <a:ext cx="1905" cy="1270"/>
          </a:xfrm>
          <a:custGeom>
            <a:avLst/>
            <a:gdLst/>
            <a:ahLst/>
            <a:cxnLst/>
            <a:rect l="l" t="t" r="r" b="b"/>
            <a:pathLst>
              <a:path w="1904" h="1269">
                <a:moveTo>
                  <a:pt x="0" y="1270"/>
                </a:moveTo>
                <a:lnTo>
                  <a:pt x="1397" y="1270"/>
                </a:lnTo>
                <a:lnTo>
                  <a:pt x="1397" y="0"/>
                </a:lnTo>
                <a:lnTo>
                  <a:pt x="0" y="0"/>
                </a:lnTo>
                <a:lnTo>
                  <a:pt x="0" y="1270"/>
                </a:lnTo>
                <a:close/>
              </a:path>
            </a:pathLst>
          </a:custGeom>
        </p:spPr>
        <p:txBody>
          <a:bodyPr wrap="square" lIns="0" tIns="0" rIns="0" bIns="0" rtlCol="0"/>
          <a:lstStyle/>
          <a:p>
            <a:endParaRPr lang="en-GB" dirty="0"/>
          </a:p>
        </p:txBody>
      </p:sp>
      <p:sp>
        <p:nvSpPr>
          <p:cNvPr id="4" name="object 4"/>
          <p:cNvSpPr/>
          <p:nvPr/>
        </p:nvSpPr>
        <p:spPr>
          <a:xfrm>
            <a:off x="490880" y="231140"/>
            <a:ext cx="1523" cy="789940"/>
          </a:xfrm>
          <a:prstGeom prst="rect">
            <a:avLst/>
          </a:prstGeom>
          <a:blipFill>
            <a:blip r:embed="rId4" cstate="print"/>
            <a:stretch>
              <a:fillRect/>
            </a:stretch>
          </a:blipFill>
        </p:spPr>
        <p:txBody>
          <a:bodyPr wrap="square" lIns="0" tIns="0" rIns="0" bIns="0" rtlCol="0"/>
          <a:lstStyle/>
          <a:p>
            <a:endParaRPr lang="en-GB" dirty="0"/>
          </a:p>
        </p:txBody>
      </p:sp>
      <p:sp>
        <p:nvSpPr>
          <p:cNvPr id="5" name="object 5"/>
          <p:cNvSpPr/>
          <p:nvPr/>
        </p:nvSpPr>
        <p:spPr>
          <a:xfrm>
            <a:off x="490880" y="229870"/>
            <a:ext cx="1270" cy="1270"/>
          </a:xfrm>
          <a:custGeom>
            <a:avLst/>
            <a:gdLst/>
            <a:ahLst/>
            <a:cxnLst/>
            <a:rect l="l" t="t" r="r" b="b"/>
            <a:pathLst>
              <a:path w="1270" h="1270">
                <a:moveTo>
                  <a:pt x="0" y="1269"/>
                </a:moveTo>
                <a:lnTo>
                  <a:pt x="1270" y="1269"/>
                </a:lnTo>
                <a:lnTo>
                  <a:pt x="1270" y="0"/>
                </a:lnTo>
                <a:lnTo>
                  <a:pt x="0" y="0"/>
                </a:lnTo>
                <a:lnTo>
                  <a:pt x="0" y="1269"/>
                </a:lnTo>
                <a:close/>
              </a:path>
            </a:pathLst>
          </a:custGeom>
        </p:spPr>
        <p:txBody>
          <a:bodyPr wrap="square" lIns="0" tIns="0" rIns="0" bIns="0" rtlCol="0"/>
          <a:lstStyle/>
          <a:p>
            <a:endParaRPr lang="en-GB" dirty="0"/>
          </a:p>
        </p:txBody>
      </p:sp>
      <p:sp>
        <p:nvSpPr>
          <p:cNvPr id="6" name="object 6"/>
          <p:cNvSpPr/>
          <p:nvPr/>
        </p:nvSpPr>
        <p:spPr>
          <a:xfrm>
            <a:off x="491642" y="1021080"/>
            <a:ext cx="1270" cy="1270"/>
          </a:xfrm>
          <a:custGeom>
            <a:avLst/>
            <a:gdLst/>
            <a:ahLst/>
            <a:cxnLst/>
            <a:rect l="l" t="t" r="r" b="b"/>
            <a:pathLst>
              <a:path w="1270" h="1269">
                <a:moveTo>
                  <a:pt x="761" y="0"/>
                </a:moveTo>
                <a:lnTo>
                  <a:pt x="0" y="0"/>
                </a:lnTo>
                <a:lnTo>
                  <a:pt x="761" y="762"/>
                </a:lnTo>
                <a:lnTo>
                  <a:pt x="761" y="0"/>
                </a:lnTo>
                <a:close/>
              </a:path>
            </a:pathLst>
          </a:custGeom>
        </p:spPr>
        <p:txBody>
          <a:bodyPr wrap="square" lIns="0" tIns="0" rIns="0" bIns="0" rtlCol="0"/>
          <a:lstStyle/>
          <a:p>
            <a:endParaRPr lang="en-GB" dirty="0"/>
          </a:p>
        </p:txBody>
      </p:sp>
      <p:sp>
        <p:nvSpPr>
          <p:cNvPr id="7" name="object 7"/>
          <p:cNvSpPr/>
          <p:nvPr/>
        </p:nvSpPr>
        <p:spPr>
          <a:xfrm>
            <a:off x="492404" y="1021080"/>
            <a:ext cx="8441690" cy="1270"/>
          </a:xfrm>
          <a:custGeom>
            <a:avLst/>
            <a:gdLst/>
            <a:ahLst/>
            <a:cxnLst/>
            <a:rect l="l" t="t" r="r" b="b"/>
            <a:pathLst>
              <a:path w="8441690" h="1269">
                <a:moveTo>
                  <a:pt x="8441283" y="0"/>
                </a:moveTo>
                <a:lnTo>
                  <a:pt x="0" y="0"/>
                </a:lnTo>
                <a:lnTo>
                  <a:pt x="0" y="762"/>
                </a:lnTo>
                <a:lnTo>
                  <a:pt x="8441283" y="762"/>
                </a:lnTo>
                <a:lnTo>
                  <a:pt x="8441283" y="0"/>
                </a:lnTo>
                <a:close/>
              </a:path>
            </a:pathLst>
          </a:custGeom>
        </p:spPr>
        <p:txBody>
          <a:bodyPr wrap="square" lIns="0" tIns="0" rIns="0" bIns="0" rtlCol="0"/>
          <a:lstStyle/>
          <a:p>
            <a:endParaRPr lang="en-GB" dirty="0"/>
          </a:p>
        </p:txBody>
      </p:sp>
      <p:sp>
        <p:nvSpPr>
          <p:cNvPr id="8" name="object 8"/>
          <p:cNvSpPr/>
          <p:nvPr/>
        </p:nvSpPr>
        <p:spPr>
          <a:xfrm>
            <a:off x="8933688" y="1021080"/>
            <a:ext cx="635" cy="1270"/>
          </a:xfrm>
          <a:custGeom>
            <a:avLst/>
            <a:gdLst/>
            <a:ahLst/>
            <a:cxnLst/>
            <a:rect l="l" t="t" r="r" b="b"/>
            <a:pathLst>
              <a:path w="634" h="1269">
                <a:moveTo>
                  <a:pt x="0" y="1270"/>
                </a:moveTo>
                <a:lnTo>
                  <a:pt x="126" y="0"/>
                </a:lnTo>
                <a:lnTo>
                  <a:pt x="0" y="1270"/>
                </a:lnTo>
                <a:close/>
              </a:path>
            </a:pathLst>
          </a:custGeom>
        </p:spPr>
        <p:txBody>
          <a:bodyPr wrap="square" lIns="0" tIns="0" rIns="0" bIns="0" rtlCol="0"/>
          <a:lstStyle/>
          <a:p>
            <a:endParaRPr lang="en-GB" dirty="0"/>
          </a:p>
        </p:txBody>
      </p:sp>
      <p:sp>
        <p:nvSpPr>
          <p:cNvPr id="9" name="object 9"/>
          <p:cNvSpPr/>
          <p:nvPr/>
        </p:nvSpPr>
        <p:spPr>
          <a:xfrm>
            <a:off x="8933688" y="231140"/>
            <a:ext cx="1905" cy="789940"/>
          </a:xfrm>
          <a:custGeom>
            <a:avLst/>
            <a:gdLst/>
            <a:ahLst/>
            <a:cxnLst/>
            <a:rect l="l" t="t" r="r" b="b"/>
            <a:pathLst>
              <a:path w="1904" h="789940">
                <a:moveTo>
                  <a:pt x="0" y="789940"/>
                </a:moveTo>
                <a:lnTo>
                  <a:pt x="1523" y="789940"/>
                </a:lnTo>
                <a:lnTo>
                  <a:pt x="1523" y="0"/>
                </a:lnTo>
                <a:lnTo>
                  <a:pt x="0" y="0"/>
                </a:lnTo>
                <a:lnTo>
                  <a:pt x="0" y="789940"/>
                </a:lnTo>
                <a:close/>
              </a:path>
            </a:pathLst>
          </a:custGeom>
        </p:spPr>
        <p:txBody>
          <a:bodyPr wrap="square" lIns="0" tIns="0" rIns="0" bIns="0" rtlCol="0"/>
          <a:lstStyle/>
          <a:p>
            <a:endParaRPr lang="en-GB" dirty="0"/>
          </a:p>
        </p:txBody>
      </p:sp>
      <p:sp>
        <p:nvSpPr>
          <p:cNvPr id="10" name="object 10"/>
          <p:cNvSpPr/>
          <p:nvPr/>
        </p:nvSpPr>
        <p:spPr>
          <a:xfrm>
            <a:off x="8933688" y="229870"/>
            <a:ext cx="635" cy="1270"/>
          </a:xfrm>
          <a:custGeom>
            <a:avLst/>
            <a:gdLst/>
            <a:ahLst/>
            <a:cxnLst/>
            <a:rect l="l" t="t" r="r" b="b"/>
            <a:pathLst>
              <a:path w="634" h="1270">
                <a:moveTo>
                  <a:pt x="0" y="1269"/>
                </a:moveTo>
                <a:lnTo>
                  <a:pt x="253" y="1269"/>
                </a:lnTo>
                <a:lnTo>
                  <a:pt x="253" y="0"/>
                </a:lnTo>
                <a:lnTo>
                  <a:pt x="0" y="0"/>
                </a:lnTo>
                <a:lnTo>
                  <a:pt x="0" y="1269"/>
                </a:lnTo>
                <a:close/>
              </a:path>
            </a:pathLst>
          </a:custGeom>
        </p:spPr>
        <p:txBody>
          <a:bodyPr wrap="square" lIns="0" tIns="0" rIns="0" bIns="0" rtlCol="0"/>
          <a:lstStyle/>
          <a:p>
            <a:endParaRPr lang="en-GB" dirty="0"/>
          </a:p>
        </p:txBody>
      </p:sp>
      <p:sp>
        <p:nvSpPr>
          <p:cNvPr id="11" name="object 11"/>
          <p:cNvSpPr/>
          <p:nvPr/>
        </p:nvSpPr>
        <p:spPr>
          <a:xfrm>
            <a:off x="8933688" y="1021080"/>
            <a:ext cx="1905" cy="1270"/>
          </a:xfrm>
          <a:custGeom>
            <a:avLst/>
            <a:gdLst/>
            <a:ahLst/>
            <a:cxnLst/>
            <a:rect l="l" t="t" r="r" b="b"/>
            <a:pathLst>
              <a:path w="1904" h="1269">
                <a:moveTo>
                  <a:pt x="1523" y="0"/>
                </a:moveTo>
                <a:lnTo>
                  <a:pt x="761" y="0"/>
                </a:lnTo>
                <a:lnTo>
                  <a:pt x="0" y="762"/>
                </a:lnTo>
                <a:lnTo>
                  <a:pt x="1523" y="762"/>
                </a:lnTo>
                <a:lnTo>
                  <a:pt x="1523" y="0"/>
                </a:lnTo>
                <a:close/>
              </a:path>
            </a:pathLst>
          </a:custGeom>
        </p:spPr>
        <p:txBody>
          <a:bodyPr wrap="square" lIns="0" tIns="0" rIns="0" bIns="0" rtlCol="0"/>
          <a:lstStyle/>
          <a:p>
            <a:endParaRPr lang="en-GB" dirty="0"/>
          </a:p>
        </p:txBody>
      </p:sp>
      <p:sp>
        <p:nvSpPr>
          <p:cNvPr id="12" name="object 12"/>
          <p:cNvSpPr/>
          <p:nvPr/>
        </p:nvSpPr>
        <p:spPr>
          <a:xfrm>
            <a:off x="491642" y="230250"/>
            <a:ext cx="1270" cy="1270"/>
          </a:xfrm>
          <a:custGeom>
            <a:avLst/>
            <a:gdLst/>
            <a:ahLst/>
            <a:cxnLst/>
            <a:rect l="l" t="t" r="r" b="b"/>
            <a:pathLst>
              <a:path w="1270" h="1270">
                <a:moveTo>
                  <a:pt x="761" y="0"/>
                </a:moveTo>
                <a:lnTo>
                  <a:pt x="0" y="762"/>
                </a:lnTo>
                <a:lnTo>
                  <a:pt x="761" y="762"/>
                </a:lnTo>
                <a:lnTo>
                  <a:pt x="761" y="0"/>
                </a:lnTo>
                <a:close/>
              </a:path>
            </a:pathLst>
          </a:custGeom>
        </p:spPr>
        <p:txBody>
          <a:bodyPr wrap="square" lIns="0" tIns="0" rIns="0" bIns="0" rtlCol="0"/>
          <a:lstStyle/>
          <a:p>
            <a:endParaRPr lang="en-GB" dirty="0"/>
          </a:p>
        </p:txBody>
      </p:sp>
      <p:sp>
        <p:nvSpPr>
          <p:cNvPr id="13" name="object 13"/>
          <p:cNvSpPr/>
          <p:nvPr/>
        </p:nvSpPr>
        <p:spPr>
          <a:xfrm>
            <a:off x="492404" y="230250"/>
            <a:ext cx="8441690" cy="1270"/>
          </a:xfrm>
          <a:custGeom>
            <a:avLst/>
            <a:gdLst/>
            <a:ahLst/>
            <a:cxnLst/>
            <a:rect l="l" t="t" r="r" b="b"/>
            <a:pathLst>
              <a:path w="8441690" h="1270">
                <a:moveTo>
                  <a:pt x="8441283" y="0"/>
                </a:moveTo>
                <a:lnTo>
                  <a:pt x="0" y="0"/>
                </a:lnTo>
                <a:lnTo>
                  <a:pt x="0" y="762"/>
                </a:lnTo>
                <a:lnTo>
                  <a:pt x="8441283" y="762"/>
                </a:lnTo>
                <a:lnTo>
                  <a:pt x="8441283" y="0"/>
                </a:lnTo>
                <a:close/>
              </a:path>
            </a:pathLst>
          </a:custGeom>
        </p:spPr>
        <p:txBody>
          <a:bodyPr wrap="square" lIns="0" tIns="0" rIns="0" bIns="0" rtlCol="0"/>
          <a:lstStyle/>
          <a:p>
            <a:endParaRPr lang="en-GB" dirty="0"/>
          </a:p>
        </p:txBody>
      </p:sp>
      <p:sp>
        <p:nvSpPr>
          <p:cNvPr id="14" name="object 14"/>
          <p:cNvSpPr/>
          <p:nvPr/>
        </p:nvSpPr>
        <p:spPr>
          <a:xfrm>
            <a:off x="8933688" y="230250"/>
            <a:ext cx="1905" cy="1270"/>
          </a:xfrm>
          <a:custGeom>
            <a:avLst/>
            <a:gdLst/>
            <a:ahLst/>
            <a:cxnLst/>
            <a:rect l="l" t="t" r="r" b="b"/>
            <a:pathLst>
              <a:path w="1904" h="1270">
                <a:moveTo>
                  <a:pt x="1523" y="0"/>
                </a:moveTo>
                <a:lnTo>
                  <a:pt x="0" y="0"/>
                </a:lnTo>
                <a:lnTo>
                  <a:pt x="761" y="762"/>
                </a:lnTo>
                <a:lnTo>
                  <a:pt x="1523" y="762"/>
                </a:lnTo>
                <a:lnTo>
                  <a:pt x="1523" y="0"/>
                </a:lnTo>
                <a:close/>
              </a:path>
            </a:pathLst>
          </a:custGeom>
        </p:spPr>
        <p:txBody>
          <a:bodyPr wrap="square" lIns="0" tIns="0" rIns="0" bIns="0" rtlCol="0"/>
          <a:lstStyle/>
          <a:p>
            <a:endParaRPr lang="en-GB" dirty="0"/>
          </a:p>
        </p:txBody>
      </p:sp>
      <p:sp>
        <p:nvSpPr>
          <p:cNvPr id="15" name="object 15"/>
          <p:cNvSpPr txBox="1">
            <a:spLocks noGrp="1"/>
          </p:cNvSpPr>
          <p:nvPr>
            <p:ph type="title"/>
          </p:nvPr>
        </p:nvSpPr>
        <p:spPr>
          <a:xfrm>
            <a:off x="491642" y="230188"/>
            <a:ext cx="8442796" cy="461665"/>
          </a:xfrm>
          <a:prstGeom prst="rect">
            <a:avLst/>
          </a:prstGeom>
        </p:spPr>
        <p:txBody>
          <a:bodyPr vert="horz" wrap="square" lIns="0" tIns="0" rIns="0" bIns="0" rtlCol="0">
            <a:spAutoFit/>
          </a:bodyPr>
          <a:lstStyle/>
          <a:p>
            <a:pPr marL="365760">
              <a:lnSpc>
                <a:spcPct val="100000"/>
              </a:lnSpc>
            </a:pPr>
            <a:r>
              <a:rPr lang="en-GB" sz="3000" dirty="0" smtClean="0"/>
              <a:t>17 SDG</a:t>
            </a:r>
            <a:r>
              <a:rPr lang="en-GB" sz="3000" spc="-114" dirty="0" smtClean="0"/>
              <a:t>’</a:t>
            </a:r>
            <a:r>
              <a:rPr lang="en-GB" sz="3000" dirty="0" smtClean="0"/>
              <a:t>s</a:t>
            </a:r>
            <a:r>
              <a:rPr lang="en-GB" sz="3000" spc="-15" dirty="0" smtClean="0"/>
              <a:t> </a:t>
            </a:r>
            <a:r>
              <a:rPr lang="en-GB" sz="3000" dirty="0" smtClean="0"/>
              <a:t>– </a:t>
            </a:r>
            <a:r>
              <a:rPr lang="en-GB" sz="3000" dirty="0" err="1" smtClean="0"/>
              <a:t>onze</a:t>
            </a:r>
            <a:r>
              <a:rPr lang="en-GB" sz="3000" dirty="0" smtClean="0"/>
              <a:t> </a:t>
            </a:r>
            <a:r>
              <a:rPr lang="en-GB" sz="3000" dirty="0" err="1" smtClean="0"/>
              <a:t>globale</a:t>
            </a:r>
            <a:r>
              <a:rPr lang="en-GB" sz="3000" dirty="0" smtClean="0"/>
              <a:t> context</a:t>
            </a:r>
            <a:endParaRPr lang="en-GB" sz="3000" dirty="0"/>
          </a:p>
        </p:txBody>
      </p:sp>
      <p:sp>
        <p:nvSpPr>
          <p:cNvPr id="16" name="object 16"/>
          <p:cNvSpPr txBox="1">
            <a:spLocks noGrp="1"/>
          </p:cNvSpPr>
          <p:nvPr>
            <p:ph type="sldNum" sz="quarter" idx="7"/>
          </p:nvPr>
        </p:nvSpPr>
        <p:spPr>
          <a:xfrm>
            <a:off x="8520432" y="6370465"/>
            <a:ext cx="468000" cy="138499"/>
          </a:xfrm>
          <a:prstGeom prst="rect">
            <a:avLst/>
          </a:prstGeom>
        </p:spPr>
        <p:txBody>
          <a:bodyPr vert="horz" wrap="square" lIns="0" tIns="0" rIns="0" bIns="0" rtlCol="0">
            <a:spAutoFit/>
          </a:bodyPr>
          <a:lstStyle/>
          <a:p>
            <a:pPr marL="25400">
              <a:lnSpc>
                <a:spcPct val="100000"/>
              </a:lnSpc>
            </a:pPr>
            <a:fld id="{81D60167-4931-47E6-BA6A-407CBD079E47}" type="slidenum">
              <a:rPr lang="en-GB" spc="-10" smtClean="0">
                <a:solidFill>
                  <a:srgbClr val="005171"/>
                </a:solidFill>
              </a:rPr>
              <a:t>3</a:t>
            </a:fld>
            <a:endParaRPr lang="en-GB" spc="-10" dirty="0">
              <a:solidFill>
                <a:srgbClr val="005171"/>
              </a:solidFill>
            </a:endParaRPr>
          </a:p>
        </p:txBody>
      </p:sp>
    </p:spTree>
    <p:extLst>
      <p:ext uri="{BB962C8B-B14F-4D97-AF65-F5344CB8AC3E}">
        <p14:creationId xmlns:p14="http://schemas.microsoft.com/office/powerpoint/2010/main" val="3176415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90650" y="0"/>
            <a:ext cx="6372225" cy="6260579"/>
          </a:xfrm>
          <a:prstGeom prst="rect">
            <a:avLst/>
          </a:prstGeom>
          <a:blipFill>
            <a:blip r:embed="rId3" cstate="print">
              <a:extLst>
                <a:ext uri="{28A0092B-C50C-407E-A947-70E740481C1C}">
                  <a14:useLocalDpi xmlns:a14="http://schemas.microsoft.com/office/drawing/2010/main"/>
                </a:ext>
              </a:extLst>
            </a:blip>
            <a:stretch>
              <a:fillRect/>
            </a:stretch>
          </a:blipFill>
        </p:spPr>
        <p:txBody>
          <a:bodyPr wrap="square" lIns="0" tIns="0" rIns="0" bIns="0" rtlCol="0"/>
          <a:lstStyle/>
          <a:p>
            <a:endParaRPr lang="en-GB" dirty="0"/>
          </a:p>
        </p:txBody>
      </p:sp>
      <p:sp>
        <p:nvSpPr>
          <p:cNvPr id="3" name="object 3"/>
          <p:cNvSpPr/>
          <p:nvPr/>
        </p:nvSpPr>
        <p:spPr>
          <a:xfrm>
            <a:off x="1466850" y="31242"/>
            <a:ext cx="6192520" cy="6192520"/>
          </a:xfrm>
          <a:custGeom>
            <a:avLst/>
            <a:gdLst/>
            <a:ahLst/>
            <a:cxnLst/>
            <a:rect l="l" t="t" r="r" b="b"/>
            <a:pathLst>
              <a:path w="6192520" h="6192520">
                <a:moveTo>
                  <a:pt x="0" y="3096005"/>
                </a:moveTo>
                <a:lnTo>
                  <a:pt x="10262" y="2842078"/>
                </a:lnTo>
                <a:lnTo>
                  <a:pt x="40520" y="2593805"/>
                </a:lnTo>
                <a:lnTo>
                  <a:pt x="89975" y="2351983"/>
                </a:lnTo>
                <a:lnTo>
                  <a:pt x="157831" y="2117409"/>
                </a:lnTo>
                <a:lnTo>
                  <a:pt x="243292" y="1890879"/>
                </a:lnTo>
                <a:lnTo>
                  <a:pt x="345560" y="1673190"/>
                </a:lnTo>
                <a:lnTo>
                  <a:pt x="463840" y="1465139"/>
                </a:lnTo>
                <a:lnTo>
                  <a:pt x="597334" y="1267522"/>
                </a:lnTo>
                <a:lnTo>
                  <a:pt x="745246" y="1081137"/>
                </a:lnTo>
                <a:lnTo>
                  <a:pt x="906780" y="906779"/>
                </a:lnTo>
                <a:lnTo>
                  <a:pt x="1081137" y="745246"/>
                </a:lnTo>
                <a:lnTo>
                  <a:pt x="1267522" y="597334"/>
                </a:lnTo>
                <a:lnTo>
                  <a:pt x="1465139" y="463840"/>
                </a:lnTo>
                <a:lnTo>
                  <a:pt x="1673190" y="345560"/>
                </a:lnTo>
                <a:lnTo>
                  <a:pt x="1890879" y="243292"/>
                </a:lnTo>
                <a:lnTo>
                  <a:pt x="2117409" y="157831"/>
                </a:lnTo>
                <a:lnTo>
                  <a:pt x="2351983" y="89975"/>
                </a:lnTo>
                <a:lnTo>
                  <a:pt x="2593805" y="40520"/>
                </a:lnTo>
                <a:lnTo>
                  <a:pt x="2842078" y="10262"/>
                </a:lnTo>
                <a:lnTo>
                  <a:pt x="3096005" y="0"/>
                </a:lnTo>
                <a:lnTo>
                  <a:pt x="3349933" y="10262"/>
                </a:lnTo>
                <a:lnTo>
                  <a:pt x="3598206" y="40520"/>
                </a:lnTo>
                <a:lnTo>
                  <a:pt x="3840028" y="89975"/>
                </a:lnTo>
                <a:lnTo>
                  <a:pt x="4074602" y="157831"/>
                </a:lnTo>
                <a:lnTo>
                  <a:pt x="4301132" y="243292"/>
                </a:lnTo>
                <a:lnTo>
                  <a:pt x="4518821" y="345560"/>
                </a:lnTo>
                <a:lnTo>
                  <a:pt x="4726872" y="463840"/>
                </a:lnTo>
                <a:lnTo>
                  <a:pt x="4924489" y="597334"/>
                </a:lnTo>
                <a:lnTo>
                  <a:pt x="5110874" y="745246"/>
                </a:lnTo>
                <a:lnTo>
                  <a:pt x="5285232" y="906779"/>
                </a:lnTo>
                <a:lnTo>
                  <a:pt x="5446765" y="1081137"/>
                </a:lnTo>
                <a:lnTo>
                  <a:pt x="5594677" y="1267522"/>
                </a:lnTo>
                <a:lnTo>
                  <a:pt x="5728171" y="1465139"/>
                </a:lnTo>
                <a:lnTo>
                  <a:pt x="5846451" y="1673190"/>
                </a:lnTo>
                <a:lnTo>
                  <a:pt x="5948719" y="1890879"/>
                </a:lnTo>
                <a:lnTo>
                  <a:pt x="6034180" y="2117409"/>
                </a:lnTo>
                <a:lnTo>
                  <a:pt x="6102036" y="2351983"/>
                </a:lnTo>
                <a:lnTo>
                  <a:pt x="6151491" y="2593805"/>
                </a:lnTo>
                <a:lnTo>
                  <a:pt x="6181749" y="2842078"/>
                </a:lnTo>
                <a:lnTo>
                  <a:pt x="6192011" y="3096005"/>
                </a:lnTo>
                <a:lnTo>
                  <a:pt x="6181749" y="3349916"/>
                </a:lnTo>
                <a:lnTo>
                  <a:pt x="6151491" y="3598175"/>
                </a:lnTo>
                <a:lnTo>
                  <a:pt x="6102036" y="3839985"/>
                </a:lnTo>
                <a:lnTo>
                  <a:pt x="6034180" y="4074551"/>
                </a:lnTo>
                <a:lnTo>
                  <a:pt x="5948719" y="4301075"/>
                </a:lnTo>
                <a:lnTo>
                  <a:pt x="5846451" y="4518760"/>
                </a:lnTo>
                <a:lnTo>
                  <a:pt x="5728171" y="4726809"/>
                </a:lnTo>
                <a:lnTo>
                  <a:pt x="5594677" y="4924425"/>
                </a:lnTo>
                <a:lnTo>
                  <a:pt x="5446765" y="5110811"/>
                </a:lnTo>
                <a:lnTo>
                  <a:pt x="5285232" y="5285171"/>
                </a:lnTo>
                <a:lnTo>
                  <a:pt x="5110874" y="5446708"/>
                </a:lnTo>
                <a:lnTo>
                  <a:pt x="4924489" y="5594624"/>
                </a:lnTo>
                <a:lnTo>
                  <a:pt x="4726872" y="5728122"/>
                </a:lnTo>
                <a:lnTo>
                  <a:pt x="4518821" y="5846407"/>
                </a:lnTo>
                <a:lnTo>
                  <a:pt x="4301132" y="5948680"/>
                </a:lnTo>
                <a:lnTo>
                  <a:pt x="4074602" y="6034145"/>
                </a:lnTo>
                <a:lnTo>
                  <a:pt x="3840028" y="6102005"/>
                </a:lnTo>
                <a:lnTo>
                  <a:pt x="3598206" y="6151463"/>
                </a:lnTo>
                <a:lnTo>
                  <a:pt x="3349933" y="6181723"/>
                </a:lnTo>
                <a:lnTo>
                  <a:pt x="3096005" y="6191986"/>
                </a:lnTo>
                <a:lnTo>
                  <a:pt x="2842078" y="6181723"/>
                </a:lnTo>
                <a:lnTo>
                  <a:pt x="2593805" y="6151463"/>
                </a:lnTo>
                <a:lnTo>
                  <a:pt x="2351983" y="6102005"/>
                </a:lnTo>
                <a:lnTo>
                  <a:pt x="2117409" y="6034145"/>
                </a:lnTo>
                <a:lnTo>
                  <a:pt x="1890879" y="5948680"/>
                </a:lnTo>
                <a:lnTo>
                  <a:pt x="1673190" y="5846407"/>
                </a:lnTo>
                <a:lnTo>
                  <a:pt x="1465139" y="5728122"/>
                </a:lnTo>
                <a:lnTo>
                  <a:pt x="1267522" y="5594624"/>
                </a:lnTo>
                <a:lnTo>
                  <a:pt x="1081137" y="5446708"/>
                </a:lnTo>
                <a:lnTo>
                  <a:pt x="906779" y="5285171"/>
                </a:lnTo>
                <a:lnTo>
                  <a:pt x="745246" y="5110811"/>
                </a:lnTo>
                <a:lnTo>
                  <a:pt x="597334" y="4924425"/>
                </a:lnTo>
                <a:lnTo>
                  <a:pt x="463840" y="4726809"/>
                </a:lnTo>
                <a:lnTo>
                  <a:pt x="345560" y="4518760"/>
                </a:lnTo>
                <a:lnTo>
                  <a:pt x="243292" y="4301075"/>
                </a:lnTo>
                <a:lnTo>
                  <a:pt x="157831" y="4074551"/>
                </a:lnTo>
                <a:lnTo>
                  <a:pt x="89975" y="3839985"/>
                </a:lnTo>
                <a:lnTo>
                  <a:pt x="40520" y="3598175"/>
                </a:lnTo>
                <a:lnTo>
                  <a:pt x="10262" y="3349916"/>
                </a:lnTo>
                <a:lnTo>
                  <a:pt x="0" y="3096005"/>
                </a:lnTo>
                <a:close/>
              </a:path>
            </a:pathLst>
          </a:custGeom>
          <a:ln w="76200">
            <a:solidFill>
              <a:srgbClr val="FFFFFF"/>
            </a:solidFill>
          </a:ln>
        </p:spPr>
        <p:txBody>
          <a:bodyPr wrap="square" lIns="0" tIns="0" rIns="0" bIns="0" rtlCol="0"/>
          <a:lstStyle/>
          <a:p>
            <a:endParaRPr lang="en-GB" dirty="0"/>
          </a:p>
        </p:txBody>
      </p:sp>
      <p:sp>
        <p:nvSpPr>
          <p:cNvPr id="4" name="object 4"/>
          <p:cNvSpPr txBox="1">
            <a:spLocks noGrp="1"/>
          </p:cNvSpPr>
          <p:nvPr>
            <p:ph type="sldNum" sz="quarter" idx="7"/>
          </p:nvPr>
        </p:nvSpPr>
        <p:spPr>
          <a:xfrm>
            <a:off x="8520432" y="6370465"/>
            <a:ext cx="468000" cy="138499"/>
          </a:xfrm>
          <a:prstGeom prst="rect">
            <a:avLst/>
          </a:prstGeom>
        </p:spPr>
        <p:txBody>
          <a:bodyPr vert="horz" wrap="square" lIns="0" tIns="0" rIns="0" bIns="0" rtlCol="0">
            <a:spAutoFit/>
          </a:bodyPr>
          <a:lstStyle/>
          <a:p>
            <a:pPr marL="25400">
              <a:lnSpc>
                <a:spcPct val="100000"/>
              </a:lnSpc>
            </a:pPr>
            <a:fld id="{81D60167-4931-47E6-BA6A-407CBD079E47}" type="slidenum">
              <a:rPr lang="en-GB" spc="-10" smtClean="0">
                <a:solidFill>
                  <a:srgbClr val="005171"/>
                </a:solidFill>
              </a:rPr>
              <a:t>4</a:t>
            </a:fld>
            <a:endParaRPr lang="en-GB" spc="-10" dirty="0">
              <a:solidFill>
                <a:srgbClr val="005171"/>
              </a:solidFill>
            </a:endParaRPr>
          </a:p>
        </p:txBody>
      </p:sp>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37079" y="1387819"/>
            <a:ext cx="3479365" cy="3479365"/>
          </a:xfrm>
          <a:prstGeom prst="rect">
            <a:avLst/>
          </a:prstGeom>
        </p:spPr>
      </p:pic>
    </p:spTree>
    <p:extLst>
      <p:ext uri="{BB962C8B-B14F-4D97-AF65-F5344CB8AC3E}">
        <p14:creationId xmlns:p14="http://schemas.microsoft.com/office/powerpoint/2010/main" val="705481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11732" y="1029891"/>
            <a:ext cx="6332097" cy="840125"/>
          </a:xfrm>
        </p:spPr>
        <p:txBody>
          <a:bodyPr/>
          <a:lstStyle/>
          <a:p>
            <a:r>
              <a:rPr lang="en-GB" dirty="0" smtClean="0"/>
              <a:t>Knowledge in action</a:t>
            </a:r>
            <a:endParaRPr lang="en-GB" dirty="0"/>
          </a:p>
        </p:txBody>
      </p:sp>
      <p:sp>
        <p:nvSpPr>
          <p:cNvPr id="3" name="Tijdelijke aanduiding voor dianummer 2"/>
          <p:cNvSpPr>
            <a:spLocks noGrp="1"/>
          </p:cNvSpPr>
          <p:nvPr>
            <p:ph type="sldNum" sz="quarter" idx="10"/>
          </p:nvPr>
        </p:nvSpPr>
        <p:spPr/>
        <p:txBody>
          <a:bodyPr/>
          <a:lstStyle/>
          <a:p>
            <a:pPr algn="r" defTabSz="685800" fontAlgn="base">
              <a:lnSpc>
                <a:spcPts val="900"/>
              </a:lnSpc>
              <a:spcBef>
                <a:spcPct val="0"/>
              </a:spcBef>
              <a:spcAft>
                <a:spcPct val="0"/>
              </a:spcAft>
            </a:pPr>
            <a:fld id="{F25965E0-7062-474C-8671-DB3A3CE669B0}" type="slidenum">
              <a:rPr lang="en-GB">
                <a:solidFill>
                  <a:srgbClr val="005172"/>
                </a:solidFill>
              </a:rPr>
              <a:pPr algn="r" defTabSz="685800" fontAlgn="base">
                <a:lnSpc>
                  <a:spcPts val="900"/>
                </a:lnSpc>
                <a:spcBef>
                  <a:spcPct val="0"/>
                </a:spcBef>
                <a:spcAft>
                  <a:spcPct val="0"/>
                </a:spcAft>
              </a:pPr>
              <a:t>5</a:t>
            </a:fld>
            <a:endParaRPr lang="en-GB" dirty="0">
              <a:solidFill>
                <a:srgbClr val="005172"/>
              </a:solidFill>
            </a:endParaRP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81200" y="1803145"/>
            <a:ext cx="5181600" cy="4322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1794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MSP slides+title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737" y="132371"/>
            <a:ext cx="9198953" cy="6899215"/>
          </a:xfrm>
          <a:prstGeom prst="rect">
            <a:avLst/>
          </a:prstGeom>
        </p:spPr>
      </p:pic>
    </p:spTree>
    <p:extLst>
      <p:ext uri="{BB962C8B-B14F-4D97-AF65-F5344CB8AC3E}">
        <p14:creationId xmlns:p14="http://schemas.microsoft.com/office/powerpoint/2010/main" val="1054084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91642" y="230188"/>
            <a:ext cx="8442796" cy="799409"/>
          </a:xfrm>
        </p:spPr>
        <p:txBody>
          <a:bodyPr/>
          <a:lstStyle/>
          <a:p>
            <a:endParaRPr lang="en-GB" altLang="en-US" dirty="0" smtClean="0">
              <a:latin typeface="Arial" panose="020B0604020202020204" pitchFamily="34" charset="0"/>
            </a:endParaRPr>
          </a:p>
        </p:txBody>
      </p:sp>
      <p:sp>
        <p:nvSpPr>
          <p:cNvPr id="10243" name="Content Placeholder 3"/>
          <p:cNvSpPr>
            <a:spLocks noGrp="1"/>
          </p:cNvSpPr>
          <p:nvPr>
            <p:ph idx="1"/>
          </p:nvPr>
        </p:nvSpPr>
        <p:spPr/>
        <p:txBody>
          <a:bodyPr/>
          <a:lstStyle/>
          <a:p>
            <a:endParaRPr lang="en-GB" altLang="en-US" dirty="0" smtClean="0">
              <a:latin typeface="Arial" panose="020B0604020202020204" pitchFamily="34" charset="0"/>
            </a:endParaRPr>
          </a:p>
        </p:txBody>
      </p:sp>
      <p:pic>
        <p:nvPicPr>
          <p:cNvPr id="1024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25"/>
            <a:ext cx="9144000" cy="688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8" name="Rectangle 7"/>
          <p:cNvSpPr/>
          <p:nvPr/>
        </p:nvSpPr>
        <p:spPr>
          <a:xfrm>
            <a:off x="3814354" y="230188"/>
            <a:ext cx="2357846" cy="2055812"/>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2" name="Picture 1"/>
          <p:cNvPicPr>
            <a:picLocks noChangeAspect="1"/>
          </p:cNvPicPr>
          <p:nvPr/>
        </p:nvPicPr>
        <p:blipFill>
          <a:blip r:embed="rId3"/>
          <a:stretch>
            <a:fillRect/>
          </a:stretch>
        </p:blipFill>
        <p:spPr>
          <a:xfrm>
            <a:off x="3773971" y="4612618"/>
            <a:ext cx="2438611" cy="2133785"/>
          </a:xfrm>
          <a:prstGeom prst="rect">
            <a:avLst/>
          </a:prstGeom>
          <a:noFill/>
        </p:spPr>
      </p:pic>
    </p:spTree>
    <p:extLst>
      <p:ext uri="{BB962C8B-B14F-4D97-AF65-F5344CB8AC3E}">
        <p14:creationId xmlns:p14="http://schemas.microsoft.com/office/powerpoint/2010/main" val="3835796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Riti\Downloads\Word Ar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4489" y="100012"/>
            <a:ext cx="5887935" cy="5764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550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99892EC-74FD-044A-B654-722340673516}" type="slidenum">
              <a:rPr lang="en-GB" smtClean="0"/>
              <a:t>9</a:t>
            </a:fld>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354" y="744314"/>
            <a:ext cx="7972661" cy="2071778"/>
          </a:xfrm>
          <a:prstGeom prst="rect">
            <a:avLst/>
          </a:prstGeom>
        </p:spPr>
      </p:pic>
      <p:sp>
        <p:nvSpPr>
          <p:cNvPr id="4" name="TextBox 3"/>
          <p:cNvSpPr txBox="1"/>
          <p:nvPr/>
        </p:nvSpPr>
        <p:spPr>
          <a:xfrm>
            <a:off x="731520" y="3248297"/>
            <a:ext cx="7955280" cy="2862322"/>
          </a:xfrm>
          <a:prstGeom prst="rect">
            <a:avLst/>
          </a:prstGeom>
          <a:noFill/>
        </p:spPr>
        <p:txBody>
          <a:bodyPr wrap="square" rtlCol="0">
            <a:spAutoFit/>
          </a:bodyPr>
          <a:lstStyle/>
          <a:p>
            <a:pPr marL="285750" indent="-285750">
              <a:lnSpc>
                <a:spcPts val="1800"/>
              </a:lnSpc>
              <a:buFont typeface="Arial" panose="020B0604020202020204" pitchFamily="34" charset="0"/>
              <a:buChar char="•"/>
            </a:pPr>
            <a:r>
              <a:rPr lang="en-GB" dirty="0" err="1" smtClean="0">
                <a:latin typeface="Verdana" pitchFamily="34" charset="0"/>
              </a:rPr>
              <a:t>Een</a:t>
            </a:r>
            <a:r>
              <a:rPr lang="en-GB" dirty="0" smtClean="0">
                <a:latin typeface="Verdana" pitchFamily="34" charset="0"/>
              </a:rPr>
              <a:t> van de </a:t>
            </a:r>
            <a:r>
              <a:rPr lang="en-GB" dirty="0" err="1" smtClean="0">
                <a:latin typeface="Verdana" pitchFamily="34" charset="0"/>
              </a:rPr>
              <a:t>principes</a:t>
            </a:r>
            <a:r>
              <a:rPr lang="en-GB" dirty="0" smtClean="0">
                <a:latin typeface="Verdana" pitchFamily="34" charset="0"/>
              </a:rPr>
              <a:t> </a:t>
            </a:r>
            <a:r>
              <a:rPr lang="en-GB" dirty="0" err="1" smtClean="0">
                <a:latin typeface="Verdana" pitchFamily="34" charset="0"/>
              </a:rPr>
              <a:t>voor</a:t>
            </a:r>
            <a:r>
              <a:rPr lang="en-GB" dirty="0" smtClean="0">
                <a:latin typeface="Verdana" pitchFamily="34" charset="0"/>
              </a:rPr>
              <a:t> </a:t>
            </a:r>
            <a:r>
              <a:rPr lang="en-GB" dirty="0" err="1" smtClean="0">
                <a:latin typeface="Verdana" pitchFamily="34" charset="0"/>
              </a:rPr>
              <a:t>effectieve</a:t>
            </a:r>
            <a:r>
              <a:rPr lang="en-GB" dirty="0" smtClean="0">
                <a:latin typeface="Verdana" pitchFamily="34" charset="0"/>
              </a:rPr>
              <a:t> </a:t>
            </a:r>
            <a:r>
              <a:rPr lang="en-GB" dirty="0" err="1" smtClean="0">
                <a:latin typeface="Verdana" pitchFamily="34" charset="0"/>
              </a:rPr>
              <a:t>samenwerking</a:t>
            </a:r>
            <a:r>
              <a:rPr lang="en-GB" dirty="0" smtClean="0">
                <a:latin typeface="Verdana" pitchFamily="34" charset="0"/>
              </a:rPr>
              <a:t> is het </a:t>
            </a:r>
            <a:r>
              <a:rPr lang="en-GB" dirty="0" err="1" smtClean="0">
                <a:latin typeface="Verdana" pitchFamily="34" charset="0"/>
              </a:rPr>
              <a:t>mogelijk</a:t>
            </a:r>
            <a:r>
              <a:rPr lang="en-GB" dirty="0" smtClean="0">
                <a:latin typeface="Verdana" pitchFamily="34" charset="0"/>
              </a:rPr>
              <a:t> </a:t>
            </a:r>
            <a:r>
              <a:rPr lang="en-GB" dirty="0" err="1" smtClean="0">
                <a:latin typeface="Verdana" pitchFamily="34" charset="0"/>
              </a:rPr>
              <a:t>maken</a:t>
            </a:r>
            <a:r>
              <a:rPr lang="en-GB" dirty="0" smtClean="0">
                <a:latin typeface="Verdana" pitchFamily="34" charset="0"/>
              </a:rPr>
              <a:t> van </a:t>
            </a:r>
            <a:r>
              <a:rPr lang="en-GB" dirty="0" err="1" smtClean="0">
                <a:latin typeface="Verdana" pitchFamily="34" charset="0"/>
              </a:rPr>
              <a:t>een</a:t>
            </a:r>
            <a:r>
              <a:rPr lang="en-GB" dirty="0" smtClean="0">
                <a:latin typeface="Verdana" pitchFamily="34" charset="0"/>
              </a:rPr>
              <a:t> </a:t>
            </a:r>
            <a:r>
              <a:rPr lang="en-GB" dirty="0" err="1" smtClean="0">
                <a:latin typeface="Verdana" pitchFamily="34" charset="0"/>
              </a:rPr>
              <a:t>leeromgeving</a:t>
            </a:r>
            <a:r>
              <a:rPr lang="en-GB" dirty="0" smtClean="0">
                <a:latin typeface="Verdana" pitchFamily="34" charset="0"/>
              </a:rPr>
              <a:t/>
            </a:r>
            <a:br>
              <a:rPr lang="en-GB" dirty="0" smtClean="0">
                <a:latin typeface="Verdana" pitchFamily="34" charset="0"/>
              </a:rPr>
            </a:br>
            <a:endParaRPr lang="en-GB" dirty="0" smtClean="0">
              <a:latin typeface="Verdana" pitchFamily="34" charset="0"/>
            </a:endParaRPr>
          </a:p>
          <a:p>
            <a:pPr marL="285750" indent="-285750">
              <a:lnSpc>
                <a:spcPts val="1800"/>
              </a:lnSpc>
              <a:buFont typeface="Arial" panose="020B0604020202020204" pitchFamily="34" charset="0"/>
              <a:buChar char="•"/>
            </a:pPr>
            <a:r>
              <a:rPr lang="en-GB" dirty="0" err="1" smtClean="0">
                <a:latin typeface="Verdana" pitchFamily="34" charset="0"/>
              </a:rPr>
              <a:t>Omgeving</a:t>
            </a:r>
            <a:r>
              <a:rPr lang="en-GB" dirty="0" smtClean="0">
                <a:latin typeface="Verdana" pitchFamily="34" charset="0"/>
              </a:rPr>
              <a:t> </a:t>
            </a:r>
            <a:r>
              <a:rPr lang="en-GB" dirty="0" err="1" smtClean="0">
                <a:latin typeface="Verdana" pitchFamily="34" charset="0"/>
              </a:rPr>
              <a:t>scheppen</a:t>
            </a:r>
            <a:r>
              <a:rPr lang="en-GB" dirty="0" smtClean="0">
                <a:latin typeface="Verdana" pitchFamily="34" charset="0"/>
              </a:rPr>
              <a:t> </a:t>
            </a:r>
            <a:r>
              <a:rPr lang="en-GB" dirty="0" err="1" smtClean="0">
                <a:latin typeface="Verdana" pitchFamily="34" charset="0"/>
              </a:rPr>
              <a:t>zodat</a:t>
            </a:r>
            <a:r>
              <a:rPr lang="en-GB" dirty="0" smtClean="0">
                <a:latin typeface="Verdana" pitchFamily="34" charset="0"/>
              </a:rPr>
              <a:t> </a:t>
            </a:r>
            <a:r>
              <a:rPr lang="en-GB" dirty="0" err="1" smtClean="0">
                <a:latin typeface="Verdana" pitchFamily="34" charset="0"/>
              </a:rPr>
              <a:t>mensen</a:t>
            </a:r>
            <a:r>
              <a:rPr lang="en-GB" dirty="0" smtClean="0">
                <a:latin typeface="Verdana" pitchFamily="34" charset="0"/>
              </a:rPr>
              <a:t> </a:t>
            </a:r>
            <a:r>
              <a:rPr lang="en-GB" dirty="0" err="1" smtClean="0">
                <a:latin typeface="Verdana" pitchFamily="34" charset="0"/>
              </a:rPr>
              <a:t>gaan</a:t>
            </a:r>
            <a:r>
              <a:rPr lang="en-GB" dirty="0" smtClean="0">
                <a:latin typeface="Verdana" pitchFamily="34" charset="0"/>
              </a:rPr>
              <a:t> </a:t>
            </a:r>
            <a:r>
              <a:rPr lang="en-GB" dirty="0" err="1" smtClean="0">
                <a:latin typeface="Verdana" pitchFamily="34" charset="0"/>
              </a:rPr>
              <a:t>luisteren</a:t>
            </a:r>
            <a:r>
              <a:rPr lang="en-GB" dirty="0" smtClean="0">
                <a:latin typeface="Verdana" pitchFamily="34" charset="0"/>
              </a:rPr>
              <a:t>, </a:t>
            </a:r>
            <a:r>
              <a:rPr lang="en-GB" dirty="0" err="1" smtClean="0">
                <a:latin typeface="Verdana" pitchFamily="34" charset="0"/>
              </a:rPr>
              <a:t>samen</a:t>
            </a:r>
            <a:r>
              <a:rPr lang="en-GB" dirty="0" smtClean="0">
                <a:latin typeface="Verdana" pitchFamily="34" charset="0"/>
              </a:rPr>
              <a:t> </a:t>
            </a:r>
            <a:r>
              <a:rPr lang="en-GB" dirty="0" err="1" smtClean="0">
                <a:latin typeface="Verdana" pitchFamily="34" charset="0"/>
              </a:rPr>
              <a:t>kritisch</a:t>
            </a:r>
            <a:r>
              <a:rPr lang="en-GB" dirty="0" smtClean="0">
                <a:latin typeface="Verdana" pitchFamily="34" charset="0"/>
              </a:rPr>
              <a:t> </a:t>
            </a:r>
            <a:r>
              <a:rPr lang="en-GB" dirty="0" err="1" smtClean="0">
                <a:latin typeface="Verdana" pitchFamily="34" charset="0"/>
              </a:rPr>
              <a:t>nadenken</a:t>
            </a:r>
            <a:r>
              <a:rPr lang="en-GB" dirty="0" smtClean="0">
                <a:latin typeface="Verdana" pitchFamily="34" charset="0"/>
              </a:rPr>
              <a:t>, open </a:t>
            </a:r>
            <a:r>
              <a:rPr lang="en-GB" dirty="0" err="1" smtClean="0">
                <a:latin typeface="Verdana" pitchFamily="34" charset="0"/>
              </a:rPr>
              <a:t>communiceren</a:t>
            </a:r>
            <a:r>
              <a:rPr lang="en-GB" dirty="0" smtClean="0">
                <a:latin typeface="Verdana" pitchFamily="34" charset="0"/>
              </a:rPr>
              <a:t>. </a:t>
            </a:r>
            <a:br>
              <a:rPr lang="en-GB" dirty="0" smtClean="0">
                <a:latin typeface="Verdana" pitchFamily="34" charset="0"/>
              </a:rPr>
            </a:br>
            <a:endParaRPr lang="en-GB" dirty="0" smtClean="0">
              <a:latin typeface="Verdana" pitchFamily="34" charset="0"/>
            </a:endParaRPr>
          </a:p>
          <a:p>
            <a:pPr marL="285750" indent="-285750">
              <a:lnSpc>
                <a:spcPts val="1800"/>
              </a:lnSpc>
              <a:buFont typeface="Arial" panose="020B0604020202020204" pitchFamily="34" charset="0"/>
              <a:buChar char="•"/>
            </a:pPr>
            <a:r>
              <a:rPr lang="en-GB" dirty="0" err="1" smtClean="0">
                <a:latin typeface="Verdana" pitchFamily="34" charset="0"/>
              </a:rPr>
              <a:t>Participatieve</a:t>
            </a:r>
            <a:r>
              <a:rPr lang="en-GB" dirty="0" smtClean="0">
                <a:latin typeface="Verdana" pitchFamily="34" charset="0"/>
              </a:rPr>
              <a:t> feedback en </a:t>
            </a:r>
            <a:r>
              <a:rPr lang="en-GB" dirty="0" err="1" smtClean="0">
                <a:latin typeface="Verdana" pitchFamily="34" charset="0"/>
              </a:rPr>
              <a:t>evaluatie</a:t>
            </a:r>
            <a:r>
              <a:rPr lang="en-GB" dirty="0" smtClean="0">
                <a:latin typeface="Verdana" pitchFamily="34" charset="0"/>
              </a:rPr>
              <a:t> </a:t>
            </a:r>
            <a:r>
              <a:rPr lang="en-GB" dirty="0" err="1" smtClean="0">
                <a:latin typeface="Verdana" pitchFamily="34" charset="0"/>
              </a:rPr>
              <a:t>gedijt</a:t>
            </a:r>
            <a:r>
              <a:rPr lang="en-GB" dirty="0" smtClean="0">
                <a:latin typeface="Verdana" pitchFamily="34" charset="0"/>
              </a:rPr>
              <a:t> in </a:t>
            </a:r>
            <a:r>
              <a:rPr lang="en-GB" dirty="0" err="1" smtClean="0">
                <a:latin typeface="Verdana" pitchFamily="34" charset="0"/>
              </a:rPr>
              <a:t>een</a:t>
            </a:r>
            <a:r>
              <a:rPr lang="en-GB" dirty="0">
                <a:latin typeface="Verdana" pitchFamily="34" charset="0"/>
              </a:rPr>
              <a:t> </a:t>
            </a:r>
            <a:r>
              <a:rPr lang="en-GB" dirty="0" err="1" smtClean="0">
                <a:latin typeface="Verdana" pitchFamily="34" charset="0"/>
              </a:rPr>
              <a:t>goede</a:t>
            </a:r>
            <a:r>
              <a:rPr lang="en-GB" dirty="0" smtClean="0">
                <a:latin typeface="Verdana" pitchFamily="34" charset="0"/>
              </a:rPr>
              <a:t> </a:t>
            </a:r>
            <a:r>
              <a:rPr lang="en-GB" dirty="0" err="1" smtClean="0">
                <a:latin typeface="Verdana" pitchFamily="34" charset="0"/>
              </a:rPr>
              <a:t>leeromgeving</a:t>
            </a:r>
            <a:r>
              <a:rPr lang="en-GB" dirty="0" smtClean="0">
                <a:latin typeface="Verdana" pitchFamily="34" charset="0"/>
              </a:rPr>
              <a:t>. </a:t>
            </a:r>
            <a:br>
              <a:rPr lang="en-GB" dirty="0" smtClean="0">
                <a:latin typeface="Verdana" pitchFamily="34" charset="0"/>
              </a:rPr>
            </a:br>
            <a:endParaRPr lang="en-GB" dirty="0" smtClean="0">
              <a:latin typeface="Verdana" pitchFamily="34" charset="0"/>
            </a:endParaRPr>
          </a:p>
          <a:p>
            <a:pPr marL="285750" indent="-285750">
              <a:lnSpc>
                <a:spcPts val="1800"/>
              </a:lnSpc>
              <a:buFont typeface="Arial" panose="020B0604020202020204" pitchFamily="34" charset="0"/>
              <a:buChar char="•"/>
            </a:pPr>
            <a:r>
              <a:rPr lang="en-GB" dirty="0" err="1" smtClean="0">
                <a:latin typeface="Verdana" pitchFamily="34" charset="0"/>
              </a:rPr>
              <a:t>Bij</a:t>
            </a:r>
            <a:r>
              <a:rPr lang="en-GB" dirty="0" smtClean="0">
                <a:latin typeface="Verdana" pitchFamily="34" charset="0"/>
              </a:rPr>
              <a:t> WCDI </a:t>
            </a:r>
            <a:r>
              <a:rPr lang="en-GB" dirty="0" err="1" smtClean="0">
                <a:latin typeface="Verdana" pitchFamily="34" charset="0"/>
              </a:rPr>
              <a:t>gebruiken</a:t>
            </a:r>
            <a:r>
              <a:rPr lang="en-GB" dirty="0" smtClean="0">
                <a:latin typeface="Verdana" pitchFamily="34" charset="0"/>
              </a:rPr>
              <a:t> we </a:t>
            </a:r>
            <a:r>
              <a:rPr lang="en-GB" dirty="0" err="1" smtClean="0">
                <a:latin typeface="Verdana" pitchFamily="34" charset="0"/>
              </a:rPr>
              <a:t>methodes</a:t>
            </a:r>
            <a:r>
              <a:rPr lang="en-GB" dirty="0" smtClean="0">
                <a:latin typeface="Verdana" pitchFamily="34" charset="0"/>
              </a:rPr>
              <a:t> om </a:t>
            </a:r>
            <a:r>
              <a:rPr lang="en-GB" dirty="0" err="1" smtClean="0">
                <a:latin typeface="Verdana" pitchFamily="34" charset="0"/>
              </a:rPr>
              <a:t>samen</a:t>
            </a:r>
            <a:r>
              <a:rPr lang="en-GB" dirty="0" smtClean="0">
                <a:latin typeface="Verdana" pitchFamily="34" charset="0"/>
              </a:rPr>
              <a:t> </a:t>
            </a:r>
            <a:r>
              <a:rPr lang="en-GB" dirty="0" err="1" smtClean="0">
                <a:latin typeface="Verdana" pitchFamily="34" charset="0"/>
              </a:rPr>
              <a:t>te</a:t>
            </a:r>
            <a:r>
              <a:rPr lang="en-GB" dirty="0" smtClean="0">
                <a:latin typeface="Verdana" pitchFamily="34" charset="0"/>
              </a:rPr>
              <a:t> </a:t>
            </a:r>
            <a:r>
              <a:rPr lang="en-GB" dirty="0" err="1" smtClean="0">
                <a:latin typeface="Verdana" pitchFamily="34" charset="0"/>
              </a:rPr>
              <a:t>leren</a:t>
            </a:r>
            <a:r>
              <a:rPr lang="en-GB" dirty="0" smtClean="0">
                <a:latin typeface="Verdana" pitchFamily="34" charset="0"/>
              </a:rPr>
              <a:t>, </a:t>
            </a:r>
            <a:r>
              <a:rPr lang="en-GB" dirty="0" err="1" smtClean="0">
                <a:latin typeface="Verdana" pitchFamily="34" charset="0"/>
              </a:rPr>
              <a:t>te</a:t>
            </a:r>
            <a:r>
              <a:rPr lang="en-GB" dirty="0" smtClean="0">
                <a:latin typeface="Verdana" pitchFamily="34" charset="0"/>
              </a:rPr>
              <a:t> </a:t>
            </a:r>
            <a:r>
              <a:rPr lang="en-GB" dirty="0" err="1" smtClean="0">
                <a:latin typeface="Verdana" pitchFamily="34" charset="0"/>
              </a:rPr>
              <a:t>reflecteren</a:t>
            </a:r>
            <a:r>
              <a:rPr lang="en-GB" dirty="0" smtClean="0">
                <a:latin typeface="Verdana" pitchFamily="34" charset="0"/>
              </a:rPr>
              <a:t> </a:t>
            </a:r>
            <a:r>
              <a:rPr lang="en-GB" dirty="0" smtClean="0">
                <a:latin typeface="Verdana" pitchFamily="34" charset="0"/>
                <a:sym typeface="Wingdings" panose="05000000000000000000" pitchFamily="2" charset="2"/>
              </a:rPr>
              <a:t> Het </a:t>
            </a:r>
            <a:r>
              <a:rPr lang="en-GB" dirty="0" err="1" smtClean="0">
                <a:latin typeface="Verdana" pitchFamily="34" charset="0"/>
                <a:sym typeface="Wingdings" panose="05000000000000000000" pitchFamily="2" charset="2"/>
              </a:rPr>
              <a:t>gaat</a:t>
            </a:r>
            <a:r>
              <a:rPr lang="en-GB" dirty="0" smtClean="0">
                <a:latin typeface="Verdana" pitchFamily="34" charset="0"/>
                <a:sym typeface="Wingdings" panose="05000000000000000000" pitchFamily="2" charset="2"/>
              </a:rPr>
              <a:t> om het </a:t>
            </a:r>
            <a:r>
              <a:rPr lang="en-GB" dirty="0" err="1" smtClean="0">
                <a:latin typeface="Verdana" pitchFamily="34" charset="0"/>
                <a:sym typeface="Wingdings" panose="05000000000000000000" pitchFamily="2" charset="2"/>
              </a:rPr>
              <a:t>bevorderen</a:t>
            </a:r>
            <a:r>
              <a:rPr lang="en-GB" dirty="0" smtClean="0">
                <a:latin typeface="Verdana" pitchFamily="34" charset="0"/>
                <a:sym typeface="Wingdings" panose="05000000000000000000" pitchFamily="2" charset="2"/>
              </a:rPr>
              <a:t> van </a:t>
            </a:r>
            <a:r>
              <a:rPr lang="en-GB" dirty="0" err="1" smtClean="0">
                <a:latin typeface="Verdana" pitchFamily="34" charset="0"/>
                <a:sym typeface="Wingdings" panose="05000000000000000000" pitchFamily="2" charset="2"/>
              </a:rPr>
              <a:t>reflexiviteit</a:t>
            </a:r>
            <a:endParaRPr lang="en-GB" dirty="0" smtClean="0">
              <a:latin typeface="Verdana" pitchFamily="34" charset="0"/>
            </a:endParaRPr>
          </a:p>
          <a:p>
            <a:pPr>
              <a:lnSpc>
                <a:spcPts val="1800"/>
              </a:lnSpc>
            </a:pPr>
            <a:endParaRPr lang="en-GB" sz="1400" dirty="0" err="1" smtClean="0">
              <a:latin typeface="Verdana" pitchFamily="34" charset="0"/>
            </a:endParaRPr>
          </a:p>
        </p:txBody>
      </p:sp>
    </p:spTree>
    <p:extLst>
      <p:ext uri="{BB962C8B-B14F-4D97-AF65-F5344CB8AC3E}">
        <p14:creationId xmlns:p14="http://schemas.microsoft.com/office/powerpoint/2010/main" val="4057150292"/>
      </p:ext>
    </p:extLst>
  </p:cSld>
  <p:clrMapOvr>
    <a:masterClrMapping/>
  </p:clrMapOvr>
</p:sld>
</file>

<file path=ppt/theme/theme1.xml><?xml version="1.0" encoding="utf-8"?>
<a:theme xmlns:a="http://schemas.openxmlformats.org/drawingml/2006/main" name="WUR">
  <a:themeElements>
    <a:clrScheme name="Wageningen UR witte achtergrond">
      <a:dk1>
        <a:srgbClr val="005172"/>
      </a:dk1>
      <a:lt1>
        <a:srgbClr val="FFFFFF"/>
      </a:lt1>
      <a:dk2>
        <a:srgbClr val="34B233"/>
      </a:dk2>
      <a:lt2>
        <a:srgbClr val="005172"/>
      </a:lt2>
      <a:accent1>
        <a:srgbClr val="519FD7"/>
      </a:accent1>
      <a:accent2>
        <a:srgbClr val="A59D95"/>
      </a:accent2>
      <a:accent3>
        <a:srgbClr val="D5D2CA"/>
      </a:accent3>
      <a:accent4>
        <a:srgbClr val="FF7900"/>
      </a:accent4>
      <a:accent5>
        <a:srgbClr val="00549F"/>
      </a:accent5>
      <a:accent6>
        <a:srgbClr val="000000"/>
      </a:accent6>
      <a:hlink>
        <a:srgbClr val="00549F"/>
      </a:hlink>
      <a:folHlink>
        <a:srgbClr val="000000"/>
      </a:folHlink>
    </a:clrScheme>
    <a:fontScheme name="Wageningen UR">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noFill/>
        </a:ln>
      </a:spPr>
      <a:bodyPr rot="0" spcFirstLastPara="0" vertOverflow="overflow" horzOverflow="overflow" vert="horz" wrap="square" lIns="91440" tIns="45720" rIns="91440" bIns="72000" numCol="1" spcCol="0" rtlCol="0" fromWordArt="0" anchor="ctr" anchorCtr="0" forceAA="0" compatLnSpc="1">
        <a:prstTxWarp prst="textNoShape">
          <a:avLst/>
        </a:prstTxWarp>
        <a:spAutoFit/>
      </a:bodyP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ts val="1800"/>
          </a:lnSpc>
          <a:defRPr sz="1400" dirty="0" err="1" smtClean="0">
            <a:latin typeface="Verdana" pitchFamily="34" charset="0"/>
          </a:defRPr>
        </a:defPPr>
      </a:lstStyle>
    </a:tx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2569</TotalTime>
  <Words>345</Words>
  <Application>Microsoft Office PowerPoint</Application>
  <PresentationFormat>On-screen Show (4:3)</PresentationFormat>
  <Paragraphs>35</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Verdana</vt:lpstr>
      <vt:lpstr>Wingdings</vt:lpstr>
      <vt:lpstr>WUR</vt:lpstr>
      <vt:lpstr>Participatory Action Research </vt:lpstr>
      <vt:lpstr>Programma</vt:lpstr>
      <vt:lpstr>17 SDG’s – onze globale context</vt:lpstr>
      <vt:lpstr>PowerPoint Presentation</vt:lpstr>
      <vt:lpstr>Knowledge in action</vt:lpstr>
      <vt:lpstr>PowerPoint Presentation</vt:lpstr>
      <vt:lpstr>PowerPoint Presentation</vt:lpstr>
      <vt:lpstr>PowerPoint Presentation</vt:lpstr>
      <vt:lpstr>PowerPoint Presentation</vt:lpstr>
      <vt:lpstr>PowerPoint Presentation</vt:lpstr>
      <vt:lpstr>Knowledge development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Martin Brinkman</dc:creator>
  <cp:lastModifiedBy>V. Hazelhoff</cp:lastModifiedBy>
  <cp:revision>324</cp:revision>
  <dcterms:created xsi:type="dcterms:W3CDTF">2011-09-29T08:30:03Z</dcterms:created>
  <dcterms:modified xsi:type="dcterms:W3CDTF">2018-07-19T09:14:43Z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_Template">
    <vt:lpwstr>WHUK.pptx</vt:lpwstr>
  </property>
  <property fmtid="{D5CDD505-2E9C-101B-9397-08002B2CF9AE}" pid="3" name="Eco">
    <vt:lpwstr>JA</vt:lpwstr>
  </property>
</Properties>
</file>