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0"/>
  </p:notesMasterIdLst>
  <p:sldIdLst>
    <p:sldId id="257" r:id="rId2"/>
    <p:sldId id="260" r:id="rId3"/>
    <p:sldId id="264" r:id="rId4"/>
    <p:sldId id="259" r:id="rId5"/>
    <p:sldId id="258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B3E80E-4AAF-405A-94FB-0A466DB9993E}" type="doc">
      <dgm:prSet loTypeId="urn:microsoft.com/office/officeart/2005/8/layout/cycle4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8E46C60-EFB9-431D-8C64-5F3B9537F0AC}">
      <dgm:prSet phldrT="[Text]"/>
      <dgm:spPr/>
      <dgm:t>
        <a:bodyPr/>
        <a:lstStyle/>
        <a:p>
          <a:r>
            <a:rPr lang="en-GB" dirty="0" err="1" smtClean="0"/>
            <a:t>oorlog</a:t>
          </a:r>
          <a:r>
            <a:rPr lang="en-GB" dirty="0" smtClean="0"/>
            <a:t>, crisis</a:t>
          </a:r>
          <a:endParaRPr lang="en-GB" dirty="0"/>
        </a:p>
      </dgm:t>
    </dgm:pt>
    <dgm:pt modelId="{5FA4DCE6-E269-4124-ADCF-E992E4685487}" type="parTrans" cxnId="{13A84925-949E-4990-A213-7CC9217EDDC2}">
      <dgm:prSet/>
      <dgm:spPr/>
      <dgm:t>
        <a:bodyPr/>
        <a:lstStyle/>
        <a:p>
          <a:endParaRPr lang="en-GB"/>
        </a:p>
      </dgm:t>
    </dgm:pt>
    <dgm:pt modelId="{DC97EE8A-FC91-4EAD-A6FA-8BA7AC4FAC4A}" type="sibTrans" cxnId="{13A84925-949E-4990-A213-7CC9217EDDC2}">
      <dgm:prSet/>
      <dgm:spPr/>
      <dgm:t>
        <a:bodyPr/>
        <a:lstStyle/>
        <a:p>
          <a:endParaRPr lang="en-GB"/>
        </a:p>
      </dgm:t>
    </dgm:pt>
    <dgm:pt modelId="{0CCBA90A-D9B4-41FB-99B7-CF847F8A3782}">
      <dgm:prSet phldrT="[Text]"/>
      <dgm:spPr/>
      <dgm:t>
        <a:bodyPr/>
        <a:lstStyle/>
        <a:p>
          <a:r>
            <a:rPr lang="en-GB" dirty="0" err="1" smtClean="0"/>
            <a:t>Buitenwereld</a:t>
          </a:r>
          <a:endParaRPr lang="en-GB" dirty="0"/>
        </a:p>
      </dgm:t>
    </dgm:pt>
    <dgm:pt modelId="{BE077A45-A7E0-4976-A80C-CA05572B1808}" type="parTrans" cxnId="{A88F6A7D-3C8F-403B-8BCE-39B84FFD1453}">
      <dgm:prSet/>
      <dgm:spPr/>
      <dgm:t>
        <a:bodyPr/>
        <a:lstStyle/>
        <a:p>
          <a:endParaRPr lang="en-GB"/>
        </a:p>
      </dgm:t>
    </dgm:pt>
    <dgm:pt modelId="{7FFD199E-1671-4AEB-A78E-F8AEC1D2EE9A}" type="sibTrans" cxnId="{A88F6A7D-3C8F-403B-8BCE-39B84FFD1453}">
      <dgm:prSet/>
      <dgm:spPr/>
      <dgm:t>
        <a:bodyPr/>
        <a:lstStyle/>
        <a:p>
          <a:endParaRPr lang="en-GB"/>
        </a:p>
      </dgm:t>
    </dgm:pt>
    <dgm:pt modelId="{3A324AB5-B2FF-41DE-8DE0-FFFF5C25435E}">
      <dgm:prSet phldrT="[Text]"/>
      <dgm:spPr/>
      <dgm:t>
        <a:bodyPr/>
        <a:lstStyle/>
        <a:p>
          <a:r>
            <a:rPr lang="en-GB" dirty="0" smtClean="0"/>
            <a:t>Stoner</a:t>
          </a:r>
        </a:p>
        <a:p>
          <a:r>
            <a:rPr lang="en-GB" dirty="0" smtClean="0"/>
            <a:t>Grace</a:t>
          </a:r>
        </a:p>
        <a:p>
          <a:r>
            <a:rPr lang="en-GB" dirty="0" smtClean="0"/>
            <a:t>Katherine</a:t>
          </a:r>
        </a:p>
        <a:p>
          <a:r>
            <a:rPr lang="en-GB" dirty="0" smtClean="0"/>
            <a:t>Sloane</a:t>
          </a:r>
          <a:endParaRPr lang="en-GB" dirty="0"/>
        </a:p>
      </dgm:t>
    </dgm:pt>
    <dgm:pt modelId="{878EF946-BEFD-4297-A19E-4F2D3C76B897}" type="parTrans" cxnId="{244DC220-AF07-4042-87AE-B1F664D1E45D}">
      <dgm:prSet/>
      <dgm:spPr/>
      <dgm:t>
        <a:bodyPr/>
        <a:lstStyle/>
        <a:p>
          <a:endParaRPr lang="en-GB"/>
        </a:p>
      </dgm:t>
    </dgm:pt>
    <dgm:pt modelId="{A381C697-B541-4800-A305-EA893E258E5F}" type="sibTrans" cxnId="{244DC220-AF07-4042-87AE-B1F664D1E45D}">
      <dgm:prSet/>
      <dgm:spPr/>
      <dgm:t>
        <a:bodyPr/>
        <a:lstStyle/>
        <a:p>
          <a:endParaRPr lang="en-GB"/>
        </a:p>
      </dgm:t>
    </dgm:pt>
    <dgm:pt modelId="{000AD8F1-D1D5-431B-8B9C-51A485C9BCC8}">
      <dgm:prSet phldrT="[Text]"/>
      <dgm:spPr/>
      <dgm:t>
        <a:bodyPr/>
        <a:lstStyle/>
        <a:p>
          <a:r>
            <a:rPr lang="en-GB" dirty="0" err="1" smtClean="0"/>
            <a:t>Binnen</a:t>
          </a:r>
          <a:endParaRPr lang="en-GB" dirty="0"/>
        </a:p>
      </dgm:t>
    </dgm:pt>
    <dgm:pt modelId="{8C1CCC3F-E99D-4255-8A14-5078F495DB3A}" type="parTrans" cxnId="{4860E457-DFA1-4285-98C3-B0EC2C35EE13}">
      <dgm:prSet/>
      <dgm:spPr/>
      <dgm:t>
        <a:bodyPr/>
        <a:lstStyle/>
        <a:p>
          <a:endParaRPr lang="en-GB"/>
        </a:p>
      </dgm:t>
    </dgm:pt>
    <dgm:pt modelId="{DCD6E8FF-8821-4A0F-84F8-1EE8B2EDB1A4}" type="sibTrans" cxnId="{4860E457-DFA1-4285-98C3-B0EC2C35EE13}">
      <dgm:prSet/>
      <dgm:spPr/>
      <dgm:t>
        <a:bodyPr/>
        <a:lstStyle/>
        <a:p>
          <a:endParaRPr lang="en-GB"/>
        </a:p>
      </dgm:t>
    </dgm:pt>
    <dgm:pt modelId="{B97E5488-0414-4E9D-B7A9-76522B9696CA}">
      <dgm:prSet phldrT="[Text]"/>
      <dgm:spPr/>
      <dgm:t>
        <a:bodyPr/>
        <a:lstStyle/>
        <a:p>
          <a:r>
            <a:rPr lang="en-GB" dirty="0" smtClean="0"/>
            <a:t>Edith</a:t>
          </a:r>
        </a:p>
        <a:p>
          <a:r>
            <a:rPr lang="en-GB" dirty="0" smtClean="0"/>
            <a:t>Lomax</a:t>
          </a:r>
        </a:p>
        <a:p>
          <a:r>
            <a:rPr lang="en-GB" dirty="0" smtClean="0"/>
            <a:t>Walker</a:t>
          </a:r>
          <a:endParaRPr lang="en-GB" dirty="0"/>
        </a:p>
      </dgm:t>
    </dgm:pt>
    <dgm:pt modelId="{842B7387-4F55-438D-B2CD-D95110914939}" type="parTrans" cxnId="{F9729DA1-0AA5-429F-9CF9-5244E6829AFE}">
      <dgm:prSet/>
      <dgm:spPr/>
      <dgm:t>
        <a:bodyPr/>
        <a:lstStyle/>
        <a:p>
          <a:endParaRPr lang="en-GB"/>
        </a:p>
      </dgm:t>
    </dgm:pt>
    <dgm:pt modelId="{87E36A56-1BBE-425A-894D-BE2EEE7B944B}" type="sibTrans" cxnId="{F9729DA1-0AA5-429F-9CF9-5244E6829AFE}">
      <dgm:prSet/>
      <dgm:spPr/>
      <dgm:t>
        <a:bodyPr/>
        <a:lstStyle/>
        <a:p>
          <a:endParaRPr lang="en-GB"/>
        </a:p>
      </dgm:t>
    </dgm:pt>
    <dgm:pt modelId="{D311B07A-29D1-439A-A255-66AC015C1B56}">
      <dgm:prSet phldrT="[Text]"/>
      <dgm:spPr/>
      <dgm:t>
        <a:bodyPr/>
        <a:lstStyle/>
        <a:p>
          <a:r>
            <a:rPr lang="en-GB" dirty="0" err="1" smtClean="0"/>
            <a:t>Binnen</a:t>
          </a:r>
          <a:endParaRPr lang="en-GB" dirty="0"/>
        </a:p>
      </dgm:t>
    </dgm:pt>
    <dgm:pt modelId="{904C1C52-05A2-453C-9FB3-61EB82384F23}" type="parTrans" cxnId="{03EA2D0A-DD9B-48C1-9684-22999B3C0502}">
      <dgm:prSet/>
      <dgm:spPr/>
      <dgm:t>
        <a:bodyPr/>
        <a:lstStyle/>
        <a:p>
          <a:endParaRPr lang="en-GB"/>
        </a:p>
      </dgm:t>
    </dgm:pt>
    <dgm:pt modelId="{4998CD00-B0BD-4CEA-91AA-EEF17DC027E1}" type="sibTrans" cxnId="{03EA2D0A-DD9B-48C1-9684-22999B3C0502}">
      <dgm:prSet/>
      <dgm:spPr/>
      <dgm:t>
        <a:bodyPr/>
        <a:lstStyle/>
        <a:p>
          <a:endParaRPr lang="en-GB"/>
        </a:p>
      </dgm:t>
    </dgm:pt>
    <dgm:pt modelId="{31731CAA-C967-4EF9-A84B-081D318301CF}">
      <dgm:prSet phldrT="[Text]"/>
      <dgm:spPr/>
      <dgm:t>
        <a:bodyPr/>
        <a:lstStyle/>
        <a:p>
          <a:endParaRPr lang="en-GB" dirty="0"/>
        </a:p>
      </dgm:t>
    </dgm:pt>
    <dgm:pt modelId="{FD2FED53-3E2A-4A42-9C24-A509D43221E4}" type="parTrans" cxnId="{67D3BD6D-48A6-47AB-93E3-50BABE91709E}">
      <dgm:prSet/>
      <dgm:spPr/>
      <dgm:t>
        <a:bodyPr/>
        <a:lstStyle/>
        <a:p>
          <a:endParaRPr lang="en-GB"/>
        </a:p>
      </dgm:t>
    </dgm:pt>
    <dgm:pt modelId="{C99BA231-B7BC-41BE-82A3-3F97EA917385}" type="sibTrans" cxnId="{67D3BD6D-48A6-47AB-93E3-50BABE91709E}">
      <dgm:prSet/>
      <dgm:spPr/>
      <dgm:t>
        <a:bodyPr/>
        <a:lstStyle/>
        <a:p>
          <a:endParaRPr lang="en-GB"/>
        </a:p>
      </dgm:t>
    </dgm:pt>
    <dgm:pt modelId="{1C297B58-B12A-4837-8A24-057398679856}">
      <dgm:prSet phldrT="[Text]"/>
      <dgm:spPr/>
      <dgm:t>
        <a:bodyPr/>
        <a:lstStyle/>
        <a:p>
          <a:r>
            <a:rPr lang="en-GB" dirty="0" err="1" smtClean="0"/>
            <a:t>Buitenwereld</a:t>
          </a:r>
          <a:endParaRPr lang="en-GB" dirty="0"/>
        </a:p>
      </dgm:t>
    </dgm:pt>
    <dgm:pt modelId="{080D7FE1-7488-4531-9A55-0C8012055D10}" type="parTrans" cxnId="{D3357092-6D1A-4A0D-83C2-FCD4EC10FA6A}">
      <dgm:prSet/>
      <dgm:spPr/>
      <dgm:t>
        <a:bodyPr/>
        <a:lstStyle/>
        <a:p>
          <a:endParaRPr lang="en-GB"/>
        </a:p>
      </dgm:t>
    </dgm:pt>
    <dgm:pt modelId="{FF6FA741-19D6-4938-A54A-75BF62AD6BB6}" type="sibTrans" cxnId="{D3357092-6D1A-4A0D-83C2-FCD4EC10FA6A}">
      <dgm:prSet/>
      <dgm:spPr/>
      <dgm:t>
        <a:bodyPr/>
        <a:lstStyle/>
        <a:p>
          <a:endParaRPr lang="en-GB"/>
        </a:p>
      </dgm:t>
    </dgm:pt>
    <dgm:pt modelId="{A7AD68AF-B0EF-4970-A747-3B674576ED70}">
      <dgm:prSet phldrT="[Text]"/>
      <dgm:spPr/>
      <dgm:t>
        <a:bodyPr/>
        <a:lstStyle/>
        <a:p>
          <a:r>
            <a:rPr lang="en-GB" dirty="0" err="1" smtClean="0"/>
            <a:t>Traditie</a:t>
          </a:r>
          <a:endParaRPr lang="en-GB" dirty="0"/>
        </a:p>
      </dgm:t>
    </dgm:pt>
    <dgm:pt modelId="{2A0FD3AC-AAF2-488B-AC07-4585E148492C}" type="parTrans" cxnId="{DEB61DD5-E8F0-4625-B644-069702F4DFF5}">
      <dgm:prSet/>
      <dgm:spPr/>
      <dgm:t>
        <a:bodyPr/>
        <a:lstStyle/>
        <a:p>
          <a:endParaRPr lang="nl-NL"/>
        </a:p>
      </dgm:t>
    </dgm:pt>
    <dgm:pt modelId="{9D3996BD-64FD-49F0-819D-61FEB7755834}" type="sibTrans" cxnId="{DEB61DD5-E8F0-4625-B644-069702F4DFF5}">
      <dgm:prSet/>
      <dgm:spPr/>
      <dgm:t>
        <a:bodyPr/>
        <a:lstStyle/>
        <a:p>
          <a:endParaRPr lang="nl-NL"/>
        </a:p>
      </dgm:t>
    </dgm:pt>
    <dgm:pt modelId="{4962FC30-C9DB-4A35-BBAB-8192FEC31545}">
      <dgm:prSet phldrT="[Text]"/>
      <dgm:spPr/>
      <dgm:t>
        <a:bodyPr/>
        <a:lstStyle/>
        <a:p>
          <a:r>
            <a:rPr lang="en-GB" dirty="0" err="1" smtClean="0"/>
            <a:t>Verandering</a:t>
          </a:r>
          <a:endParaRPr lang="en-GB" dirty="0"/>
        </a:p>
      </dgm:t>
    </dgm:pt>
    <dgm:pt modelId="{77D4051C-2AEC-4412-AB8C-C548923654E5}" type="parTrans" cxnId="{4A3B9C62-13A2-4BEF-9A7C-B8FEF595BEFD}">
      <dgm:prSet/>
      <dgm:spPr/>
      <dgm:t>
        <a:bodyPr/>
        <a:lstStyle/>
        <a:p>
          <a:endParaRPr lang="nl-NL"/>
        </a:p>
      </dgm:t>
    </dgm:pt>
    <dgm:pt modelId="{B1B7C557-B13F-42A6-8618-8A3B39E90AC1}" type="sibTrans" cxnId="{4A3B9C62-13A2-4BEF-9A7C-B8FEF595BEFD}">
      <dgm:prSet/>
      <dgm:spPr/>
      <dgm:t>
        <a:bodyPr/>
        <a:lstStyle/>
        <a:p>
          <a:endParaRPr lang="nl-NL"/>
        </a:p>
      </dgm:t>
    </dgm:pt>
    <dgm:pt modelId="{541818FF-081E-42F8-B6FB-113D97B4B0E3}">
      <dgm:prSet phldrT="[Text]"/>
      <dgm:spPr/>
      <dgm:t>
        <a:bodyPr/>
        <a:lstStyle/>
        <a:p>
          <a:r>
            <a:rPr lang="en-GB" dirty="0" err="1" smtClean="0"/>
            <a:t>Literatuur</a:t>
          </a:r>
          <a:endParaRPr lang="en-GB" dirty="0"/>
        </a:p>
      </dgm:t>
    </dgm:pt>
    <dgm:pt modelId="{8C7FA6A4-46DC-4CFD-A737-B3B4C6423F7C}" type="parTrans" cxnId="{B687EA40-1A25-4917-A355-3807D5B1F27A}">
      <dgm:prSet/>
      <dgm:spPr/>
      <dgm:t>
        <a:bodyPr/>
        <a:lstStyle/>
        <a:p>
          <a:endParaRPr lang="nl-NL"/>
        </a:p>
      </dgm:t>
    </dgm:pt>
    <dgm:pt modelId="{43040A95-C294-4220-8D12-98118B451BB9}" type="sibTrans" cxnId="{B687EA40-1A25-4917-A355-3807D5B1F27A}">
      <dgm:prSet/>
      <dgm:spPr/>
      <dgm:t>
        <a:bodyPr/>
        <a:lstStyle/>
        <a:p>
          <a:endParaRPr lang="nl-NL"/>
        </a:p>
      </dgm:t>
    </dgm:pt>
    <dgm:pt modelId="{B26DAC00-39C5-4475-8CF3-8AB097C07598}">
      <dgm:prSet phldrT="[Text]"/>
      <dgm:spPr/>
      <dgm:t>
        <a:bodyPr/>
        <a:lstStyle/>
        <a:p>
          <a:r>
            <a:rPr lang="en-GB" dirty="0" smtClean="0"/>
            <a:t>‘</a:t>
          </a:r>
          <a:r>
            <a:rPr lang="en-GB" dirty="0" err="1" smtClean="0"/>
            <a:t>Nieuws</a:t>
          </a:r>
          <a:r>
            <a:rPr lang="en-GB" dirty="0" smtClean="0"/>
            <a:t>’</a:t>
          </a:r>
          <a:endParaRPr lang="en-GB" dirty="0"/>
        </a:p>
      </dgm:t>
    </dgm:pt>
    <dgm:pt modelId="{AC0F4946-85E1-45BE-A3D5-52316EE36A60}" type="parTrans" cxnId="{367FEDBF-753F-4133-BEC0-B6E4250CECAE}">
      <dgm:prSet/>
      <dgm:spPr/>
      <dgm:t>
        <a:bodyPr/>
        <a:lstStyle/>
        <a:p>
          <a:endParaRPr lang="nl-NL"/>
        </a:p>
      </dgm:t>
    </dgm:pt>
    <dgm:pt modelId="{85AF0E54-FADD-4BA5-A8EF-4DC5804D667E}" type="sibTrans" cxnId="{367FEDBF-753F-4133-BEC0-B6E4250CECAE}">
      <dgm:prSet/>
      <dgm:spPr/>
      <dgm:t>
        <a:bodyPr/>
        <a:lstStyle/>
        <a:p>
          <a:endParaRPr lang="nl-NL"/>
        </a:p>
      </dgm:t>
    </dgm:pt>
    <dgm:pt modelId="{5032BA99-C27E-4800-9C8D-E1C08A23B455}">
      <dgm:prSet phldrT="[Text]"/>
      <dgm:spPr/>
      <dgm:t>
        <a:bodyPr/>
        <a:lstStyle/>
        <a:p>
          <a:r>
            <a:rPr lang="en-GB" dirty="0" err="1" smtClean="0"/>
            <a:t>Lineaire</a:t>
          </a:r>
          <a:r>
            <a:rPr lang="en-GB" dirty="0" smtClean="0"/>
            <a:t> </a:t>
          </a:r>
          <a:r>
            <a:rPr lang="en-GB" dirty="0" err="1" smtClean="0"/>
            <a:t>tijd</a:t>
          </a:r>
          <a:endParaRPr lang="en-GB" dirty="0"/>
        </a:p>
      </dgm:t>
    </dgm:pt>
    <dgm:pt modelId="{D018FE27-DDBA-492A-8516-E5FD19B7E523}" type="parTrans" cxnId="{5C317A6E-E4F4-4252-A174-36FA1F05A62F}">
      <dgm:prSet/>
      <dgm:spPr/>
      <dgm:t>
        <a:bodyPr/>
        <a:lstStyle/>
        <a:p>
          <a:endParaRPr lang="nl-NL"/>
        </a:p>
      </dgm:t>
    </dgm:pt>
    <dgm:pt modelId="{8ED3C9BA-2D4F-4B9A-A1CA-E5B7BF45FA40}" type="sibTrans" cxnId="{5C317A6E-E4F4-4252-A174-36FA1F05A62F}">
      <dgm:prSet/>
      <dgm:spPr/>
      <dgm:t>
        <a:bodyPr/>
        <a:lstStyle/>
        <a:p>
          <a:endParaRPr lang="nl-NL"/>
        </a:p>
      </dgm:t>
    </dgm:pt>
    <dgm:pt modelId="{D51E5513-A98A-41AD-AC24-B08175D6224E}">
      <dgm:prSet phldrT="[Text]"/>
      <dgm:spPr/>
      <dgm:t>
        <a:bodyPr/>
        <a:lstStyle/>
        <a:p>
          <a:r>
            <a:rPr lang="en-GB" dirty="0" err="1" smtClean="0"/>
            <a:t>Cyclische</a:t>
          </a:r>
          <a:r>
            <a:rPr lang="en-GB" dirty="0" smtClean="0"/>
            <a:t> </a:t>
          </a:r>
          <a:r>
            <a:rPr lang="en-GB" dirty="0" err="1" smtClean="0"/>
            <a:t>tijd</a:t>
          </a:r>
          <a:r>
            <a:rPr lang="en-GB" dirty="0" smtClean="0"/>
            <a:t> </a:t>
          </a:r>
          <a:endParaRPr lang="en-GB" dirty="0"/>
        </a:p>
      </dgm:t>
    </dgm:pt>
    <dgm:pt modelId="{B4DE26DF-2295-48A2-A10D-1E3C30553796}" type="parTrans" cxnId="{890B9A0D-8393-4E34-A443-8C204C9BEB66}">
      <dgm:prSet/>
      <dgm:spPr/>
      <dgm:t>
        <a:bodyPr/>
        <a:lstStyle/>
        <a:p>
          <a:endParaRPr lang="nl-NL"/>
        </a:p>
      </dgm:t>
    </dgm:pt>
    <dgm:pt modelId="{A2DCB925-F47F-4F5C-A2D4-85A73752B574}" type="sibTrans" cxnId="{890B9A0D-8393-4E34-A443-8C204C9BEB66}">
      <dgm:prSet/>
      <dgm:spPr/>
      <dgm:t>
        <a:bodyPr/>
        <a:lstStyle/>
        <a:p>
          <a:endParaRPr lang="nl-NL"/>
        </a:p>
      </dgm:t>
    </dgm:pt>
    <dgm:pt modelId="{F7A0DBDC-53BC-4C00-B53F-4B5BFE4B37FB}">
      <dgm:prSet phldrT="[Text]"/>
      <dgm:spPr/>
      <dgm:t>
        <a:bodyPr/>
        <a:lstStyle/>
        <a:p>
          <a:r>
            <a:rPr lang="en-GB" dirty="0" err="1" smtClean="0"/>
            <a:t>Universiteit</a:t>
          </a:r>
          <a:endParaRPr lang="en-GB" dirty="0"/>
        </a:p>
      </dgm:t>
    </dgm:pt>
    <dgm:pt modelId="{08CE04E9-714E-4310-BEB1-59306002EBA5}" type="parTrans" cxnId="{58D1CBB2-F383-4070-8ED5-B0C60CFEBF17}">
      <dgm:prSet/>
      <dgm:spPr/>
      <dgm:t>
        <a:bodyPr/>
        <a:lstStyle/>
        <a:p>
          <a:endParaRPr lang="nl-NL"/>
        </a:p>
      </dgm:t>
    </dgm:pt>
    <dgm:pt modelId="{6B8813CA-CB73-4366-AC05-D1BEE1D22E4B}" type="sibTrans" cxnId="{58D1CBB2-F383-4070-8ED5-B0C60CFEBF17}">
      <dgm:prSet/>
      <dgm:spPr/>
      <dgm:t>
        <a:bodyPr/>
        <a:lstStyle/>
        <a:p>
          <a:endParaRPr lang="nl-NL"/>
        </a:p>
      </dgm:t>
    </dgm:pt>
    <dgm:pt modelId="{443C999F-817B-4A5D-8670-189E22B528EB}">
      <dgm:prSet phldrT="[Text]"/>
      <dgm:spPr/>
      <dgm:t>
        <a:bodyPr/>
        <a:lstStyle/>
        <a:p>
          <a:r>
            <a:rPr lang="en-GB" dirty="0" err="1" smtClean="0"/>
            <a:t>Universiteit</a:t>
          </a:r>
          <a:endParaRPr lang="en-GB" dirty="0"/>
        </a:p>
      </dgm:t>
    </dgm:pt>
    <dgm:pt modelId="{DB957699-8FCB-48AE-B1E2-C7A0FA1CADAE}" type="parTrans" cxnId="{6CFE5776-D210-4A2D-A79C-AD852C5ECC87}">
      <dgm:prSet/>
      <dgm:spPr/>
      <dgm:t>
        <a:bodyPr/>
        <a:lstStyle/>
        <a:p>
          <a:endParaRPr lang="nl-NL"/>
        </a:p>
      </dgm:t>
    </dgm:pt>
    <dgm:pt modelId="{F958D612-3F73-426D-BD2C-29A28E0DE252}" type="sibTrans" cxnId="{6CFE5776-D210-4A2D-A79C-AD852C5ECC87}">
      <dgm:prSet/>
      <dgm:spPr/>
      <dgm:t>
        <a:bodyPr/>
        <a:lstStyle/>
        <a:p>
          <a:endParaRPr lang="nl-NL"/>
        </a:p>
      </dgm:t>
    </dgm:pt>
    <dgm:pt modelId="{35433C3D-DEA6-497D-A6D8-A8F86ECFCED0}" type="pres">
      <dgm:prSet presAssocID="{04B3E80E-4AAF-405A-94FB-0A466DB9993E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9D76E93B-507D-43EE-9E7F-37648BBE4E85}" type="pres">
      <dgm:prSet presAssocID="{04B3E80E-4AAF-405A-94FB-0A466DB9993E}" presName="children" presStyleCnt="0"/>
      <dgm:spPr/>
    </dgm:pt>
    <dgm:pt modelId="{4CAFA9FC-82B6-4494-B2FF-C4750C98C6F8}" type="pres">
      <dgm:prSet presAssocID="{04B3E80E-4AAF-405A-94FB-0A466DB9993E}" presName="child1group" presStyleCnt="0"/>
      <dgm:spPr/>
    </dgm:pt>
    <dgm:pt modelId="{9C1DB1BA-3767-4807-9D5C-EB24CA62F0C3}" type="pres">
      <dgm:prSet presAssocID="{04B3E80E-4AAF-405A-94FB-0A466DB9993E}" presName="child1" presStyleLbl="bgAcc1" presStyleIdx="0" presStyleCnt="4"/>
      <dgm:spPr/>
      <dgm:t>
        <a:bodyPr/>
        <a:lstStyle/>
        <a:p>
          <a:endParaRPr lang="en-GB"/>
        </a:p>
      </dgm:t>
    </dgm:pt>
    <dgm:pt modelId="{6EAE874A-50E5-4579-8080-36DC6DA57A74}" type="pres">
      <dgm:prSet presAssocID="{04B3E80E-4AAF-405A-94FB-0A466DB9993E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6E878D8-98A7-4F51-BE0F-7F9A5C806B08}" type="pres">
      <dgm:prSet presAssocID="{04B3E80E-4AAF-405A-94FB-0A466DB9993E}" presName="child2group" presStyleCnt="0"/>
      <dgm:spPr/>
    </dgm:pt>
    <dgm:pt modelId="{D01A06A8-3601-478D-B452-9AEED6F6E11A}" type="pres">
      <dgm:prSet presAssocID="{04B3E80E-4AAF-405A-94FB-0A466DB9993E}" presName="child2" presStyleLbl="bgAcc1" presStyleIdx="1" presStyleCnt="4"/>
      <dgm:spPr/>
      <dgm:t>
        <a:bodyPr/>
        <a:lstStyle/>
        <a:p>
          <a:endParaRPr lang="en-GB"/>
        </a:p>
      </dgm:t>
    </dgm:pt>
    <dgm:pt modelId="{4D1F2E9C-F2E7-4D3F-BBA2-EDDDEE4C70BB}" type="pres">
      <dgm:prSet presAssocID="{04B3E80E-4AAF-405A-94FB-0A466DB9993E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679DC47-1BC8-4C61-AC50-D78211078A62}" type="pres">
      <dgm:prSet presAssocID="{04B3E80E-4AAF-405A-94FB-0A466DB9993E}" presName="child3group" presStyleCnt="0"/>
      <dgm:spPr/>
    </dgm:pt>
    <dgm:pt modelId="{77225CC0-31BB-4D82-829E-26ECD6AF34E0}" type="pres">
      <dgm:prSet presAssocID="{04B3E80E-4AAF-405A-94FB-0A466DB9993E}" presName="child3" presStyleLbl="bgAcc1" presStyleIdx="2" presStyleCnt="4"/>
      <dgm:spPr/>
      <dgm:t>
        <a:bodyPr/>
        <a:lstStyle/>
        <a:p>
          <a:endParaRPr lang="en-GB"/>
        </a:p>
      </dgm:t>
    </dgm:pt>
    <dgm:pt modelId="{EA4A366D-1AFD-441A-91E2-0C392605D5B9}" type="pres">
      <dgm:prSet presAssocID="{04B3E80E-4AAF-405A-94FB-0A466DB9993E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9128736-D66F-486D-AFEA-537BCFDA75BB}" type="pres">
      <dgm:prSet presAssocID="{04B3E80E-4AAF-405A-94FB-0A466DB9993E}" presName="child4group" presStyleCnt="0"/>
      <dgm:spPr/>
    </dgm:pt>
    <dgm:pt modelId="{CB7A122E-9434-43AA-BE66-A495899751AF}" type="pres">
      <dgm:prSet presAssocID="{04B3E80E-4AAF-405A-94FB-0A466DB9993E}" presName="child4" presStyleLbl="bgAcc1" presStyleIdx="3" presStyleCnt="4"/>
      <dgm:spPr/>
      <dgm:t>
        <a:bodyPr/>
        <a:lstStyle/>
        <a:p>
          <a:endParaRPr lang="en-GB"/>
        </a:p>
      </dgm:t>
    </dgm:pt>
    <dgm:pt modelId="{0EED3CA4-2E33-463D-A5AE-BA6BE42058F9}" type="pres">
      <dgm:prSet presAssocID="{04B3E80E-4AAF-405A-94FB-0A466DB9993E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DAC2C1D-ACA9-4EC3-9649-C59BCEB6B03F}" type="pres">
      <dgm:prSet presAssocID="{04B3E80E-4AAF-405A-94FB-0A466DB9993E}" presName="childPlaceholder" presStyleCnt="0"/>
      <dgm:spPr/>
    </dgm:pt>
    <dgm:pt modelId="{7B220277-E5A5-4BF4-8198-31B97BA94682}" type="pres">
      <dgm:prSet presAssocID="{04B3E80E-4AAF-405A-94FB-0A466DB9993E}" presName="circle" presStyleCnt="0"/>
      <dgm:spPr/>
    </dgm:pt>
    <dgm:pt modelId="{835F66F1-63D4-4D6D-B413-EEC661811C42}" type="pres">
      <dgm:prSet presAssocID="{04B3E80E-4AAF-405A-94FB-0A466DB9993E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2D4B29C-5AF9-42C2-AEFC-04838DB7B704}" type="pres">
      <dgm:prSet presAssocID="{04B3E80E-4AAF-405A-94FB-0A466DB9993E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E300836-BF7C-4800-A66D-725F54273ECC}" type="pres">
      <dgm:prSet presAssocID="{04B3E80E-4AAF-405A-94FB-0A466DB9993E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03F65B0-4F2E-48FD-8827-F503C796971C}" type="pres">
      <dgm:prSet presAssocID="{04B3E80E-4AAF-405A-94FB-0A466DB9993E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A4B376C-6636-4AF5-8277-11B9B24F8B83}" type="pres">
      <dgm:prSet presAssocID="{04B3E80E-4AAF-405A-94FB-0A466DB9993E}" presName="quadrantPlaceholder" presStyleCnt="0"/>
      <dgm:spPr/>
    </dgm:pt>
    <dgm:pt modelId="{04C55B1A-EFA4-4373-BE27-63DA688B27E8}" type="pres">
      <dgm:prSet presAssocID="{04B3E80E-4AAF-405A-94FB-0A466DB9993E}" presName="center1" presStyleLbl="fgShp" presStyleIdx="0" presStyleCnt="2"/>
      <dgm:spPr/>
    </dgm:pt>
    <dgm:pt modelId="{1B5F0A86-5625-4577-A1EA-4B9EACB106C2}" type="pres">
      <dgm:prSet presAssocID="{04B3E80E-4AAF-405A-94FB-0A466DB9993E}" presName="center2" presStyleLbl="fgShp" presStyleIdx="1" presStyleCnt="2"/>
      <dgm:spPr/>
    </dgm:pt>
  </dgm:ptLst>
  <dgm:cxnLst>
    <dgm:cxn modelId="{DEB61DD5-E8F0-4625-B644-069702F4DFF5}" srcId="{3A324AB5-B2FF-41DE-8DE0-FFFF5C25435E}" destId="{A7AD68AF-B0EF-4970-A747-3B674576ED70}" srcOrd="2" destOrd="0" parTransId="{2A0FD3AC-AAF2-488B-AC07-4585E148492C}" sibTransId="{9D3996BD-64FD-49F0-819D-61FEB7755834}"/>
    <dgm:cxn modelId="{029F245A-67F3-40C8-A778-125F2BE16186}" type="presOf" srcId="{0CCBA90A-D9B4-41FB-99B7-CF847F8A3782}" destId="{6EAE874A-50E5-4579-8080-36DC6DA57A74}" srcOrd="1" destOrd="0" presId="urn:microsoft.com/office/officeart/2005/8/layout/cycle4"/>
    <dgm:cxn modelId="{8686A274-06C8-4EBA-89FD-0FDC49580C83}" type="presOf" srcId="{D8E46C60-EFB9-431D-8C64-5F3B9537F0AC}" destId="{835F66F1-63D4-4D6D-B413-EEC661811C42}" srcOrd="0" destOrd="0" presId="urn:microsoft.com/office/officeart/2005/8/layout/cycle4"/>
    <dgm:cxn modelId="{B47C92AE-5C52-49C9-9CA4-74BF949A4B39}" type="presOf" srcId="{443C999F-817B-4A5D-8670-189E22B528EB}" destId="{D01A06A8-3601-478D-B452-9AEED6F6E11A}" srcOrd="0" destOrd="1" presId="urn:microsoft.com/office/officeart/2005/8/layout/cycle4"/>
    <dgm:cxn modelId="{22C2F3A8-4142-4E20-A1CF-FE1CD49372DA}" type="presOf" srcId="{F7A0DBDC-53BC-4C00-B53F-4B5BFE4B37FB}" destId="{77225CC0-31BB-4D82-829E-26ECD6AF34E0}" srcOrd="0" destOrd="1" presId="urn:microsoft.com/office/officeart/2005/8/layout/cycle4"/>
    <dgm:cxn modelId="{2C1412F9-8260-4313-8CEC-927317F5DD35}" type="presOf" srcId="{A7AD68AF-B0EF-4970-A747-3B674576ED70}" destId="{D01A06A8-3601-478D-B452-9AEED6F6E11A}" srcOrd="0" destOrd="2" presId="urn:microsoft.com/office/officeart/2005/8/layout/cycle4"/>
    <dgm:cxn modelId="{F1737296-79A3-4431-A500-D2D76FBB6FDA}" type="presOf" srcId="{5032BA99-C27E-4800-9C8D-E1C08A23B455}" destId="{0EED3CA4-2E33-463D-A5AE-BA6BE42058F9}" srcOrd="1" destOrd="1" presId="urn:microsoft.com/office/officeart/2005/8/layout/cycle4"/>
    <dgm:cxn modelId="{C7948F38-EF11-425A-8061-C8A4CCDFE30E}" type="presOf" srcId="{000AD8F1-D1D5-431B-8B9C-51A485C9BCC8}" destId="{4D1F2E9C-F2E7-4D3F-BBA2-EDDDEE4C70BB}" srcOrd="1" destOrd="0" presId="urn:microsoft.com/office/officeart/2005/8/layout/cycle4"/>
    <dgm:cxn modelId="{619237E9-74FE-4463-9B7B-A86690B6C654}" type="presOf" srcId="{1C297B58-B12A-4837-8A24-057398679856}" destId="{CB7A122E-9434-43AA-BE66-A495899751AF}" srcOrd="0" destOrd="0" presId="urn:microsoft.com/office/officeart/2005/8/layout/cycle4"/>
    <dgm:cxn modelId="{700C6720-C955-42DB-BCF0-AA4E7832E582}" type="presOf" srcId="{541818FF-081E-42F8-B6FB-113D97B4B0E3}" destId="{D01A06A8-3601-478D-B452-9AEED6F6E11A}" srcOrd="0" destOrd="3" presId="urn:microsoft.com/office/officeart/2005/8/layout/cycle4"/>
    <dgm:cxn modelId="{890B9A0D-8393-4E34-A443-8C204C9BEB66}" srcId="{B97E5488-0414-4E9D-B7A9-76522B9696CA}" destId="{D51E5513-A98A-41AD-AC24-B08175D6224E}" srcOrd="2" destOrd="0" parTransId="{B4DE26DF-2295-48A2-A10D-1E3C30553796}" sibTransId="{A2DCB925-F47F-4F5C-A2D4-85A73752B574}"/>
    <dgm:cxn modelId="{367FEDBF-753F-4133-BEC0-B6E4250CECAE}" srcId="{D8E46C60-EFB9-431D-8C64-5F3B9537F0AC}" destId="{B26DAC00-39C5-4475-8CF3-8AB097C07598}" srcOrd="2" destOrd="0" parTransId="{AC0F4946-85E1-45BE-A3D5-52316EE36A60}" sibTransId="{85AF0E54-FADD-4BA5-A8EF-4DC5804D667E}"/>
    <dgm:cxn modelId="{692A0FB4-BE72-4394-A980-90337EC822EF}" type="presOf" srcId="{B26DAC00-39C5-4475-8CF3-8AB097C07598}" destId="{6EAE874A-50E5-4579-8080-36DC6DA57A74}" srcOrd="1" destOrd="2" presId="urn:microsoft.com/office/officeart/2005/8/layout/cycle4"/>
    <dgm:cxn modelId="{B60F6F12-3992-40CF-98D4-5209C2AE5D20}" type="presOf" srcId="{D311B07A-29D1-439A-A255-66AC015C1B56}" destId="{77225CC0-31BB-4D82-829E-26ECD6AF34E0}" srcOrd="0" destOrd="0" presId="urn:microsoft.com/office/officeart/2005/8/layout/cycle4"/>
    <dgm:cxn modelId="{668054FC-9594-4A74-AF3C-397D206E812D}" type="presOf" srcId="{541818FF-081E-42F8-B6FB-113D97B4B0E3}" destId="{4D1F2E9C-F2E7-4D3F-BBA2-EDDDEE4C70BB}" srcOrd="1" destOrd="3" presId="urn:microsoft.com/office/officeart/2005/8/layout/cycle4"/>
    <dgm:cxn modelId="{6A092375-78EC-452D-87A1-571B15BC7759}" type="presOf" srcId="{B26DAC00-39C5-4475-8CF3-8AB097C07598}" destId="{9C1DB1BA-3767-4807-9D5C-EB24CA62F0C3}" srcOrd="0" destOrd="2" presId="urn:microsoft.com/office/officeart/2005/8/layout/cycle4"/>
    <dgm:cxn modelId="{9FC00995-EB70-4D35-B693-00DFC211DA2D}" type="presOf" srcId="{04B3E80E-4AAF-405A-94FB-0A466DB9993E}" destId="{35433C3D-DEA6-497D-A6D8-A8F86ECFCED0}" srcOrd="0" destOrd="0" presId="urn:microsoft.com/office/officeart/2005/8/layout/cycle4"/>
    <dgm:cxn modelId="{4A3B9C62-13A2-4BEF-9A7C-B8FEF595BEFD}" srcId="{D8E46C60-EFB9-431D-8C64-5F3B9537F0AC}" destId="{4962FC30-C9DB-4A35-BBAB-8192FEC31545}" srcOrd="1" destOrd="0" parTransId="{77D4051C-2AEC-4412-AB8C-C548923654E5}" sibTransId="{B1B7C557-B13F-42A6-8618-8A3B39E90AC1}"/>
    <dgm:cxn modelId="{6F66A421-6300-4B3C-9385-C2D2ACE06E7E}" type="presOf" srcId="{B97E5488-0414-4E9D-B7A9-76522B9696CA}" destId="{4E300836-BF7C-4800-A66D-725F54273ECC}" srcOrd="0" destOrd="0" presId="urn:microsoft.com/office/officeart/2005/8/layout/cycle4"/>
    <dgm:cxn modelId="{F3EE3C6F-E0DD-4EA7-99F1-EB0E4F429232}" type="presOf" srcId="{1C297B58-B12A-4837-8A24-057398679856}" destId="{0EED3CA4-2E33-463D-A5AE-BA6BE42058F9}" srcOrd="1" destOrd="0" presId="urn:microsoft.com/office/officeart/2005/8/layout/cycle4"/>
    <dgm:cxn modelId="{5C317A6E-E4F4-4252-A174-36FA1F05A62F}" srcId="{31731CAA-C967-4EF9-A84B-081D318301CF}" destId="{5032BA99-C27E-4800-9C8D-E1C08A23B455}" srcOrd="1" destOrd="0" parTransId="{D018FE27-DDBA-492A-8516-E5FD19B7E523}" sibTransId="{8ED3C9BA-2D4F-4B9A-A1CA-E5B7BF45FA40}"/>
    <dgm:cxn modelId="{13A84925-949E-4990-A213-7CC9217EDDC2}" srcId="{04B3E80E-4AAF-405A-94FB-0A466DB9993E}" destId="{D8E46C60-EFB9-431D-8C64-5F3B9537F0AC}" srcOrd="0" destOrd="0" parTransId="{5FA4DCE6-E269-4124-ADCF-E992E4685487}" sibTransId="{DC97EE8A-FC91-4EAD-A6FA-8BA7AC4FAC4A}"/>
    <dgm:cxn modelId="{8C42A285-6F0C-4761-ABE7-B990538341E6}" type="presOf" srcId="{3A324AB5-B2FF-41DE-8DE0-FFFF5C25435E}" destId="{42D4B29C-5AF9-42C2-AEFC-04838DB7B704}" srcOrd="0" destOrd="0" presId="urn:microsoft.com/office/officeart/2005/8/layout/cycle4"/>
    <dgm:cxn modelId="{F72478E4-A346-4BAF-98AE-085904058CF0}" type="presOf" srcId="{443C999F-817B-4A5D-8670-189E22B528EB}" destId="{4D1F2E9C-F2E7-4D3F-BBA2-EDDDEE4C70BB}" srcOrd="1" destOrd="1" presId="urn:microsoft.com/office/officeart/2005/8/layout/cycle4"/>
    <dgm:cxn modelId="{58D1CBB2-F383-4070-8ED5-B0C60CFEBF17}" srcId="{B97E5488-0414-4E9D-B7A9-76522B9696CA}" destId="{F7A0DBDC-53BC-4C00-B53F-4B5BFE4B37FB}" srcOrd="1" destOrd="0" parTransId="{08CE04E9-714E-4310-BEB1-59306002EBA5}" sibTransId="{6B8813CA-CB73-4366-AC05-D1BEE1D22E4B}"/>
    <dgm:cxn modelId="{244DC220-AF07-4042-87AE-B1F664D1E45D}" srcId="{04B3E80E-4AAF-405A-94FB-0A466DB9993E}" destId="{3A324AB5-B2FF-41DE-8DE0-FFFF5C25435E}" srcOrd="1" destOrd="0" parTransId="{878EF946-BEFD-4297-A19E-4F2D3C76B897}" sibTransId="{A381C697-B541-4800-A305-EA893E258E5F}"/>
    <dgm:cxn modelId="{D3357092-6D1A-4A0D-83C2-FCD4EC10FA6A}" srcId="{31731CAA-C967-4EF9-A84B-081D318301CF}" destId="{1C297B58-B12A-4837-8A24-057398679856}" srcOrd="0" destOrd="0" parTransId="{080D7FE1-7488-4531-9A55-0C8012055D10}" sibTransId="{FF6FA741-19D6-4938-A54A-75BF62AD6BB6}"/>
    <dgm:cxn modelId="{F9729DA1-0AA5-429F-9CF9-5244E6829AFE}" srcId="{04B3E80E-4AAF-405A-94FB-0A466DB9993E}" destId="{B97E5488-0414-4E9D-B7A9-76522B9696CA}" srcOrd="2" destOrd="0" parTransId="{842B7387-4F55-438D-B2CD-D95110914939}" sibTransId="{87E36A56-1BBE-425A-894D-BE2EEE7B944B}"/>
    <dgm:cxn modelId="{09AAFC8E-3F01-4DD0-AC84-E4A64C05196E}" type="presOf" srcId="{000AD8F1-D1D5-431B-8B9C-51A485C9BCC8}" destId="{D01A06A8-3601-478D-B452-9AEED6F6E11A}" srcOrd="0" destOrd="0" presId="urn:microsoft.com/office/officeart/2005/8/layout/cycle4"/>
    <dgm:cxn modelId="{E0804456-D853-4EED-96DB-8900699AD10C}" type="presOf" srcId="{D51E5513-A98A-41AD-AC24-B08175D6224E}" destId="{EA4A366D-1AFD-441A-91E2-0C392605D5B9}" srcOrd="1" destOrd="2" presId="urn:microsoft.com/office/officeart/2005/8/layout/cycle4"/>
    <dgm:cxn modelId="{DBA49C2B-D4B0-4BA0-9E06-AE549EC12A13}" type="presOf" srcId="{5032BA99-C27E-4800-9C8D-E1C08A23B455}" destId="{CB7A122E-9434-43AA-BE66-A495899751AF}" srcOrd="0" destOrd="1" presId="urn:microsoft.com/office/officeart/2005/8/layout/cycle4"/>
    <dgm:cxn modelId="{E77EAD13-C808-49DA-8BFF-09547C7546C5}" type="presOf" srcId="{0CCBA90A-D9B4-41FB-99B7-CF847F8A3782}" destId="{9C1DB1BA-3767-4807-9D5C-EB24CA62F0C3}" srcOrd="0" destOrd="0" presId="urn:microsoft.com/office/officeart/2005/8/layout/cycle4"/>
    <dgm:cxn modelId="{03EA2D0A-DD9B-48C1-9684-22999B3C0502}" srcId="{B97E5488-0414-4E9D-B7A9-76522B9696CA}" destId="{D311B07A-29D1-439A-A255-66AC015C1B56}" srcOrd="0" destOrd="0" parTransId="{904C1C52-05A2-453C-9FB3-61EB82384F23}" sibTransId="{4998CD00-B0BD-4CEA-91AA-EEF17DC027E1}"/>
    <dgm:cxn modelId="{B687EA40-1A25-4917-A355-3807D5B1F27A}" srcId="{3A324AB5-B2FF-41DE-8DE0-FFFF5C25435E}" destId="{541818FF-081E-42F8-B6FB-113D97B4B0E3}" srcOrd="3" destOrd="0" parTransId="{8C7FA6A4-46DC-4CFD-A737-B3B4C6423F7C}" sibTransId="{43040A95-C294-4220-8D12-98118B451BB9}"/>
    <dgm:cxn modelId="{F7DCBF64-4BD9-4117-908B-2372B54EBFF1}" type="presOf" srcId="{F7A0DBDC-53BC-4C00-B53F-4B5BFE4B37FB}" destId="{EA4A366D-1AFD-441A-91E2-0C392605D5B9}" srcOrd="1" destOrd="1" presId="urn:microsoft.com/office/officeart/2005/8/layout/cycle4"/>
    <dgm:cxn modelId="{1B574970-B2F3-4B3A-B65E-D3493393441B}" type="presOf" srcId="{31731CAA-C967-4EF9-A84B-081D318301CF}" destId="{803F65B0-4F2E-48FD-8827-F503C796971C}" srcOrd="0" destOrd="0" presId="urn:microsoft.com/office/officeart/2005/8/layout/cycle4"/>
    <dgm:cxn modelId="{A88F6A7D-3C8F-403B-8BCE-39B84FFD1453}" srcId="{D8E46C60-EFB9-431D-8C64-5F3B9537F0AC}" destId="{0CCBA90A-D9B4-41FB-99B7-CF847F8A3782}" srcOrd="0" destOrd="0" parTransId="{BE077A45-A7E0-4976-A80C-CA05572B1808}" sibTransId="{7FFD199E-1671-4AEB-A78E-F8AEC1D2EE9A}"/>
    <dgm:cxn modelId="{67D3BD6D-48A6-47AB-93E3-50BABE91709E}" srcId="{04B3E80E-4AAF-405A-94FB-0A466DB9993E}" destId="{31731CAA-C967-4EF9-A84B-081D318301CF}" srcOrd="3" destOrd="0" parTransId="{FD2FED53-3E2A-4A42-9C24-A509D43221E4}" sibTransId="{C99BA231-B7BC-41BE-82A3-3F97EA917385}"/>
    <dgm:cxn modelId="{D2E867F8-7589-45B7-9063-7579D0C21CE5}" type="presOf" srcId="{D311B07A-29D1-439A-A255-66AC015C1B56}" destId="{EA4A366D-1AFD-441A-91E2-0C392605D5B9}" srcOrd="1" destOrd="0" presId="urn:microsoft.com/office/officeart/2005/8/layout/cycle4"/>
    <dgm:cxn modelId="{4860E457-DFA1-4285-98C3-B0EC2C35EE13}" srcId="{3A324AB5-B2FF-41DE-8DE0-FFFF5C25435E}" destId="{000AD8F1-D1D5-431B-8B9C-51A485C9BCC8}" srcOrd="0" destOrd="0" parTransId="{8C1CCC3F-E99D-4255-8A14-5078F495DB3A}" sibTransId="{DCD6E8FF-8821-4A0F-84F8-1EE8B2EDB1A4}"/>
    <dgm:cxn modelId="{2D20FAC5-C474-42EE-9750-189BDFE6FAB0}" type="presOf" srcId="{4962FC30-C9DB-4A35-BBAB-8192FEC31545}" destId="{9C1DB1BA-3767-4807-9D5C-EB24CA62F0C3}" srcOrd="0" destOrd="1" presId="urn:microsoft.com/office/officeart/2005/8/layout/cycle4"/>
    <dgm:cxn modelId="{6204CEC0-7D79-4B76-8839-31AFC019EC69}" type="presOf" srcId="{A7AD68AF-B0EF-4970-A747-3B674576ED70}" destId="{4D1F2E9C-F2E7-4D3F-BBA2-EDDDEE4C70BB}" srcOrd="1" destOrd="2" presId="urn:microsoft.com/office/officeart/2005/8/layout/cycle4"/>
    <dgm:cxn modelId="{13DF7783-96A8-48FC-9D15-4B59CB21DC36}" type="presOf" srcId="{4962FC30-C9DB-4A35-BBAB-8192FEC31545}" destId="{6EAE874A-50E5-4579-8080-36DC6DA57A74}" srcOrd="1" destOrd="1" presId="urn:microsoft.com/office/officeart/2005/8/layout/cycle4"/>
    <dgm:cxn modelId="{6CFE5776-D210-4A2D-A79C-AD852C5ECC87}" srcId="{3A324AB5-B2FF-41DE-8DE0-FFFF5C25435E}" destId="{443C999F-817B-4A5D-8670-189E22B528EB}" srcOrd="1" destOrd="0" parTransId="{DB957699-8FCB-48AE-B1E2-C7A0FA1CADAE}" sibTransId="{F958D612-3F73-426D-BD2C-29A28E0DE252}"/>
    <dgm:cxn modelId="{C2CC3E61-CA10-4893-8F51-3DB3E002B190}" type="presOf" srcId="{D51E5513-A98A-41AD-AC24-B08175D6224E}" destId="{77225CC0-31BB-4D82-829E-26ECD6AF34E0}" srcOrd="0" destOrd="2" presId="urn:microsoft.com/office/officeart/2005/8/layout/cycle4"/>
    <dgm:cxn modelId="{29192B10-5013-4F48-8FD2-3AED27F2B0AF}" type="presParOf" srcId="{35433C3D-DEA6-497D-A6D8-A8F86ECFCED0}" destId="{9D76E93B-507D-43EE-9E7F-37648BBE4E85}" srcOrd="0" destOrd="0" presId="urn:microsoft.com/office/officeart/2005/8/layout/cycle4"/>
    <dgm:cxn modelId="{3F1B15AF-990B-4865-90D8-C51B1B1D8536}" type="presParOf" srcId="{9D76E93B-507D-43EE-9E7F-37648BBE4E85}" destId="{4CAFA9FC-82B6-4494-B2FF-C4750C98C6F8}" srcOrd="0" destOrd="0" presId="urn:microsoft.com/office/officeart/2005/8/layout/cycle4"/>
    <dgm:cxn modelId="{AFB03356-127F-47C8-B61A-55121000238B}" type="presParOf" srcId="{4CAFA9FC-82B6-4494-B2FF-C4750C98C6F8}" destId="{9C1DB1BA-3767-4807-9D5C-EB24CA62F0C3}" srcOrd="0" destOrd="0" presId="urn:microsoft.com/office/officeart/2005/8/layout/cycle4"/>
    <dgm:cxn modelId="{1497F0C3-C702-4E2A-860E-88B2A77AF940}" type="presParOf" srcId="{4CAFA9FC-82B6-4494-B2FF-C4750C98C6F8}" destId="{6EAE874A-50E5-4579-8080-36DC6DA57A74}" srcOrd="1" destOrd="0" presId="urn:microsoft.com/office/officeart/2005/8/layout/cycle4"/>
    <dgm:cxn modelId="{3EF8ECF2-8ABA-4C72-9052-42C8ED0604DB}" type="presParOf" srcId="{9D76E93B-507D-43EE-9E7F-37648BBE4E85}" destId="{46E878D8-98A7-4F51-BE0F-7F9A5C806B08}" srcOrd="1" destOrd="0" presId="urn:microsoft.com/office/officeart/2005/8/layout/cycle4"/>
    <dgm:cxn modelId="{97A9D716-9743-417A-A2A8-5DF5026E210B}" type="presParOf" srcId="{46E878D8-98A7-4F51-BE0F-7F9A5C806B08}" destId="{D01A06A8-3601-478D-B452-9AEED6F6E11A}" srcOrd="0" destOrd="0" presId="urn:microsoft.com/office/officeart/2005/8/layout/cycle4"/>
    <dgm:cxn modelId="{BBEE5874-E012-4468-A0C3-27DE8AAF1BB0}" type="presParOf" srcId="{46E878D8-98A7-4F51-BE0F-7F9A5C806B08}" destId="{4D1F2E9C-F2E7-4D3F-BBA2-EDDDEE4C70BB}" srcOrd="1" destOrd="0" presId="urn:microsoft.com/office/officeart/2005/8/layout/cycle4"/>
    <dgm:cxn modelId="{886DFA9F-2F58-4178-8DD2-0523DB7F582A}" type="presParOf" srcId="{9D76E93B-507D-43EE-9E7F-37648BBE4E85}" destId="{A679DC47-1BC8-4C61-AC50-D78211078A62}" srcOrd="2" destOrd="0" presId="urn:microsoft.com/office/officeart/2005/8/layout/cycle4"/>
    <dgm:cxn modelId="{556EAB17-F8BC-425E-979A-F113A6FE46AB}" type="presParOf" srcId="{A679DC47-1BC8-4C61-AC50-D78211078A62}" destId="{77225CC0-31BB-4D82-829E-26ECD6AF34E0}" srcOrd="0" destOrd="0" presId="urn:microsoft.com/office/officeart/2005/8/layout/cycle4"/>
    <dgm:cxn modelId="{D3BB3FD8-81D4-4853-918C-1B37ECB7A2FE}" type="presParOf" srcId="{A679DC47-1BC8-4C61-AC50-D78211078A62}" destId="{EA4A366D-1AFD-441A-91E2-0C392605D5B9}" srcOrd="1" destOrd="0" presId="urn:microsoft.com/office/officeart/2005/8/layout/cycle4"/>
    <dgm:cxn modelId="{0AB88724-BA1D-49AA-B864-8157722B84CE}" type="presParOf" srcId="{9D76E93B-507D-43EE-9E7F-37648BBE4E85}" destId="{29128736-D66F-486D-AFEA-537BCFDA75BB}" srcOrd="3" destOrd="0" presId="urn:microsoft.com/office/officeart/2005/8/layout/cycle4"/>
    <dgm:cxn modelId="{F8D2D387-AA4B-4FEF-9492-FCD2492A77B6}" type="presParOf" srcId="{29128736-D66F-486D-AFEA-537BCFDA75BB}" destId="{CB7A122E-9434-43AA-BE66-A495899751AF}" srcOrd="0" destOrd="0" presId="urn:microsoft.com/office/officeart/2005/8/layout/cycle4"/>
    <dgm:cxn modelId="{339CA7E0-75BC-4C6A-8EB4-B527C8CFE942}" type="presParOf" srcId="{29128736-D66F-486D-AFEA-537BCFDA75BB}" destId="{0EED3CA4-2E33-463D-A5AE-BA6BE42058F9}" srcOrd="1" destOrd="0" presId="urn:microsoft.com/office/officeart/2005/8/layout/cycle4"/>
    <dgm:cxn modelId="{1A7C2401-1EFE-4C42-B8ED-3A05D66BC32D}" type="presParOf" srcId="{9D76E93B-507D-43EE-9E7F-37648BBE4E85}" destId="{EDAC2C1D-ACA9-4EC3-9649-C59BCEB6B03F}" srcOrd="4" destOrd="0" presId="urn:microsoft.com/office/officeart/2005/8/layout/cycle4"/>
    <dgm:cxn modelId="{F6BA2E4D-9C61-4E2F-81F0-EA7088ACB533}" type="presParOf" srcId="{35433C3D-DEA6-497D-A6D8-A8F86ECFCED0}" destId="{7B220277-E5A5-4BF4-8198-31B97BA94682}" srcOrd="1" destOrd="0" presId="urn:microsoft.com/office/officeart/2005/8/layout/cycle4"/>
    <dgm:cxn modelId="{586775C6-5D8A-4F9D-A2B7-CA8EF9E52F77}" type="presParOf" srcId="{7B220277-E5A5-4BF4-8198-31B97BA94682}" destId="{835F66F1-63D4-4D6D-B413-EEC661811C42}" srcOrd="0" destOrd="0" presId="urn:microsoft.com/office/officeart/2005/8/layout/cycle4"/>
    <dgm:cxn modelId="{09E1873E-63B4-48B4-8518-4442E9611C08}" type="presParOf" srcId="{7B220277-E5A5-4BF4-8198-31B97BA94682}" destId="{42D4B29C-5AF9-42C2-AEFC-04838DB7B704}" srcOrd="1" destOrd="0" presId="urn:microsoft.com/office/officeart/2005/8/layout/cycle4"/>
    <dgm:cxn modelId="{A87F02C1-5712-456B-8F93-0515AE64BF64}" type="presParOf" srcId="{7B220277-E5A5-4BF4-8198-31B97BA94682}" destId="{4E300836-BF7C-4800-A66D-725F54273ECC}" srcOrd="2" destOrd="0" presId="urn:microsoft.com/office/officeart/2005/8/layout/cycle4"/>
    <dgm:cxn modelId="{BB0C1BB3-5582-4EA3-B5FA-7EC0C8AF7B74}" type="presParOf" srcId="{7B220277-E5A5-4BF4-8198-31B97BA94682}" destId="{803F65B0-4F2E-48FD-8827-F503C796971C}" srcOrd="3" destOrd="0" presId="urn:microsoft.com/office/officeart/2005/8/layout/cycle4"/>
    <dgm:cxn modelId="{3B3DC71A-85B7-4AE4-A07F-23A17806D97A}" type="presParOf" srcId="{7B220277-E5A5-4BF4-8198-31B97BA94682}" destId="{DA4B376C-6636-4AF5-8277-11B9B24F8B83}" srcOrd="4" destOrd="0" presId="urn:microsoft.com/office/officeart/2005/8/layout/cycle4"/>
    <dgm:cxn modelId="{06AF16CE-F8DF-45DD-A4E0-7D752F49E48F}" type="presParOf" srcId="{35433C3D-DEA6-497D-A6D8-A8F86ECFCED0}" destId="{04C55B1A-EFA4-4373-BE27-63DA688B27E8}" srcOrd="2" destOrd="0" presId="urn:microsoft.com/office/officeart/2005/8/layout/cycle4"/>
    <dgm:cxn modelId="{9158B99A-EF24-4E74-B22F-2BB3405C1493}" type="presParOf" srcId="{35433C3D-DEA6-497D-A6D8-A8F86ECFCED0}" destId="{1B5F0A86-5625-4577-A1EA-4B9EACB106C2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225CC0-31BB-4D82-829E-26ECD6AF34E0}">
      <dsp:nvSpPr>
        <dsp:cNvPr id="0" name=""/>
        <dsp:cNvSpPr/>
      </dsp:nvSpPr>
      <dsp:spPr>
        <a:xfrm>
          <a:off x="4573657" y="2643695"/>
          <a:ext cx="1920566" cy="12440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err="1" smtClean="0"/>
            <a:t>Binnen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err="1" smtClean="0"/>
            <a:t>Universiteit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err="1" smtClean="0"/>
            <a:t>Cyclische</a:t>
          </a:r>
          <a:r>
            <a:rPr lang="en-GB" sz="1200" kern="1200" dirty="0" smtClean="0"/>
            <a:t> </a:t>
          </a:r>
          <a:r>
            <a:rPr lang="en-GB" sz="1200" kern="1200" dirty="0" err="1" smtClean="0"/>
            <a:t>tijd</a:t>
          </a:r>
          <a:r>
            <a:rPr lang="en-GB" sz="1200" kern="1200" dirty="0" smtClean="0"/>
            <a:t> </a:t>
          </a:r>
          <a:endParaRPr lang="en-GB" sz="1200" kern="1200" dirty="0"/>
        </a:p>
      </dsp:txBody>
      <dsp:txXfrm>
        <a:off x="5177156" y="2982047"/>
        <a:ext cx="1289738" cy="878410"/>
      </dsp:txXfrm>
    </dsp:sp>
    <dsp:sp modelId="{CB7A122E-9434-43AA-BE66-A495899751AF}">
      <dsp:nvSpPr>
        <dsp:cNvPr id="0" name=""/>
        <dsp:cNvSpPr/>
      </dsp:nvSpPr>
      <dsp:spPr>
        <a:xfrm>
          <a:off x="1440100" y="2643695"/>
          <a:ext cx="1920566" cy="12440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err="1" smtClean="0"/>
            <a:t>Buitenwereld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err="1" smtClean="0"/>
            <a:t>Lineaire</a:t>
          </a:r>
          <a:r>
            <a:rPr lang="en-GB" sz="1200" kern="1200" dirty="0" smtClean="0"/>
            <a:t> </a:t>
          </a:r>
          <a:r>
            <a:rPr lang="en-GB" sz="1200" kern="1200" dirty="0" err="1" smtClean="0"/>
            <a:t>tijd</a:t>
          </a:r>
          <a:endParaRPr lang="en-GB" sz="1200" kern="1200" dirty="0"/>
        </a:p>
      </dsp:txBody>
      <dsp:txXfrm>
        <a:off x="1467429" y="2982047"/>
        <a:ext cx="1289738" cy="878410"/>
      </dsp:txXfrm>
    </dsp:sp>
    <dsp:sp modelId="{D01A06A8-3601-478D-B452-9AEED6F6E11A}">
      <dsp:nvSpPr>
        <dsp:cNvPr id="0" name=""/>
        <dsp:cNvSpPr/>
      </dsp:nvSpPr>
      <dsp:spPr>
        <a:xfrm>
          <a:off x="4573657" y="0"/>
          <a:ext cx="1920566" cy="12440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err="1" smtClean="0"/>
            <a:t>Binnen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err="1" smtClean="0"/>
            <a:t>Universiteit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err="1" smtClean="0"/>
            <a:t>Traditie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err="1" smtClean="0"/>
            <a:t>Literatuur</a:t>
          </a:r>
          <a:endParaRPr lang="en-GB" sz="1200" kern="1200" dirty="0"/>
        </a:p>
      </dsp:txBody>
      <dsp:txXfrm>
        <a:off x="5177156" y="27329"/>
        <a:ext cx="1289738" cy="878410"/>
      </dsp:txXfrm>
    </dsp:sp>
    <dsp:sp modelId="{9C1DB1BA-3767-4807-9D5C-EB24CA62F0C3}">
      <dsp:nvSpPr>
        <dsp:cNvPr id="0" name=""/>
        <dsp:cNvSpPr/>
      </dsp:nvSpPr>
      <dsp:spPr>
        <a:xfrm>
          <a:off x="1440100" y="0"/>
          <a:ext cx="1920566" cy="12440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err="1" smtClean="0"/>
            <a:t>Buitenwereld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err="1" smtClean="0"/>
            <a:t>Verandering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‘</a:t>
          </a:r>
          <a:r>
            <a:rPr lang="en-GB" sz="1200" kern="1200" dirty="0" err="1" smtClean="0"/>
            <a:t>Nieuws</a:t>
          </a:r>
          <a:r>
            <a:rPr lang="en-GB" sz="1200" kern="1200" dirty="0" smtClean="0"/>
            <a:t>’</a:t>
          </a:r>
          <a:endParaRPr lang="en-GB" sz="1200" kern="1200" dirty="0"/>
        </a:p>
      </dsp:txBody>
      <dsp:txXfrm>
        <a:off x="1467429" y="27329"/>
        <a:ext cx="1289738" cy="878410"/>
      </dsp:txXfrm>
    </dsp:sp>
    <dsp:sp modelId="{835F66F1-63D4-4D6D-B413-EEC661811C42}">
      <dsp:nvSpPr>
        <dsp:cNvPr id="0" name=""/>
        <dsp:cNvSpPr/>
      </dsp:nvSpPr>
      <dsp:spPr>
        <a:xfrm>
          <a:off x="2244872" y="221603"/>
          <a:ext cx="1683411" cy="1683411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err="1" smtClean="0"/>
            <a:t>oorlog</a:t>
          </a:r>
          <a:r>
            <a:rPr lang="en-GB" sz="1400" kern="1200" dirty="0" smtClean="0"/>
            <a:t>, crisis</a:t>
          </a:r>
          <a:endParaRPr lang="en-GB" sz="1400" kern="1200" dirty="0"/>
        </a:p>
      </dsp:txBody>
      <dsp:txXfrm>
        <a:off x="2737932" y="714663"/>
        <a:ext cx="1190351" cy="1190351"/>
      </dsp:txXfrm>
    </dsp:sp>
    <dsp:sp modelId="{42D4B29C-5AF9-42C2-AEFC-04838DB7B704}">
      <dsp:nvSpPr>
        <dsp:cNvPr id="0" name=""/>
        <dsp:cNvSpPr/>
      </dsp:nvSpPr>
      <dsp:spPr>
        <a:xfrm rot="5400000">
          <a:off x="4006040" y="221603"/>
          <a:ext cx="1683411" cy="1683411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Stoner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Grace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Katherine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Sloane</a:t>
          </a:r>
          <a:endParaRPr lang="en-GB" sz="1400" kern="1200" dirty="0"/>
        </a:p>
      </dsp:txBody>
      <dsp:txXfrm rot="-5400000">
        <a:off x="4006040" y="714663"/>
        <a:ext cx="1190351" cy="1190351"/>
      </dsp:txXfrm>
    </dsp:sp>
    <dsp:sp modelId="{4E300836-BF7C-4800-A66D-725F54273ECC}">
      <dsp:nvSpPr>
        <dsp:cNvPr id="0" name=""/>
        <dsp:cNvSpPr/>
      </dsp:nvSpPr>
      <dsp:spPr>
        <a:xfrm rot="10800000">
          <a:off x="4006040" y="1982771"/>
          <a:ext cx="1683411" cy="1683411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Edith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Lomax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Walker</a:t>
          </a:r>
          <a:endParaRPr lang="en-GB" sz="1400" kern="1200" dirty="0"/>
        </a:p>
      </dsp:txBody>
      <dsp:txXfrm rot="10800000">
        <a:off x="4006040" y="1982771"/>
        <a:ext cx="1190351" cy="1190351"/>
      </dsp:txXfrm>
    </dsp:sp>
    <dsp:sp modelId="{803F65B0-4F2E-48FD-8827-F503C796971C}">
      <dsp:nvSpPr>
        <dsp:cNvPr id="0" name=""/>
        <dsp:cNvSpPr/>
      </dsp:nvSpPr>
      <dsp:spPr>
        <a:xfrm rot="16200000">
          <a:off x="2244872" y="1982771"/>
          <a:ext cx="1683411" cy="1683411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 dirty="0"/>
        </a:p>
      </dsp:txBody>
      <dsp:txXfrm rot="5400000">
        <a:off x="2737932" y="1982771"/>
        <a:ext cx="1190351" cy="1190351"/>
      </dsp:txXfrm>
    </dsp:sp>
    <dsp:sp modelId="{04C55B1A-EFA4-4373-BE27-63DA688B27E8}">
      <dsp:nvSpPr>
        <dsp:cNvPr id="0" name=""/>
        <dsp:cNvSpPr/>
      </dsp:nvSpPr>
      <dsp:spPr>
        <a:xfrm>
          <a:off x="3676550" y="1593992"/>
          <a:ext cx="581224" cy="505412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5F0A86-5625-4577-A1EA-4B9EACB106C2}">
      <dsp:nvSpPr>
        <dsp:cNvPr id="0" name=""/>
        <dsp:cNvSpPr/>
      </dsp:nvSpPr>
      <dsp:spPr>
        <a:xfrm rot="10800000">
          <a:off x="3676550" y="1788382"/>
          <a:ext cx="581224" cy="505412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C562D6-D986-48BF-B076-D3F85C1F339A}" type="datetimeFigureOut">
              <a:rPr lang="en-GB" smtClean="0"/>
              <a:t>26/09/2013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FD1B5B-A48E-462E-A628-BED4FD3119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4957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500">
                <a:solidFill>
                  <a:schemeClr val="tx1"/>
                </a:solidFill>
                <a:latin typeface="Georgia" pitchFamily="18" charset="0"/>
                <a:ea typeface="ＭＳ Ｐゴシック" pitchFamily="1" charset="-128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Georgia" pitchFamily="18" charset="0"/>
                <a:ea typeface="ＭＳ Ｐゴシック" pitchFamily="1" charset="-128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Georgia" pitchFamily="18" charset="0"/>
                <a:ea typeface="ＭＳ Ｐゴシック" pitchFamily="1" charset="-128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Georgia" pitchFamily="18" charset="0"/>
                <a:ea typeface="ＭＳ Ｐゴシック" pitchFamily="1" charset="-128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Georgia" pitchFamily="18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Georgia" pitchFamily="18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Georgia" pitchFamily="18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Georgia" pitchFamily="18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Georgia" pitchFamily="18" charset="0"/>
                <a:ea typeface="ＭＳ Ｐゴシック" pitchFamily="1" charset="-128"/>
              </a:defRPr>
            </a:lvl9pPr>
          </a:lstStyle>
          <a:p>
            <a:pPr eaLnBrk="1" hangingPunct="1"/>
            <a:fld id="{896431CC-A099-48F2-BEC2-12F91705EA4C}" type="slidenum">
              <a:rPr lang="nl-NL" sz="1200">
                <a:solidFill>
                  <a:prstClr val="black"/>
                </a:solidFill>
                <a:latin typeface="Arial" charset="0"/>
              </a:rPr>
              <a:pPr eaLnBrk="1" hangingPunct="1"/>
              <a:t>1</a:t>
            </a:fld>
            <a:endParaRPr lang="nl-NL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1268413"/>
            <a:ext cx="9140825" cy="245427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500">
              <a:solidFill>
                <a:srgbClr val="707070"/>
              </a:solidFill>
            </a:endParaRPr>
          </a:p>
        </p:txBody>
      </p:sp>
      <p:sp>
        <p:nvSpPr>
          <p:cNvPr id="5" name="Rectangle 3" descr="Light upward diagonal"/>
          <p:cNvSpPr>
            <a:spLocks noChangeArrowheads="1"/>
          </p:cNvSpPr>
          <p:nvPr/>
        </p:nvSpPr>
        <p:spPr bwMode="auto">
          <a:xfrm>
            <a:off x="0" y="1009650"/>
            <a:ext cx="9144000" cy="261938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500">
              <a:solidFill>
                <a:srgbClr val="707070"/>
              </a:solidFill>
            </a:endParaRPr>
          </a:p>
        </p:txBody>
      </p:sp>
      <p:sp>
        <p:nvSpPr>
          <p:cNvPr id="6" name="Rectangle 4" descr="Light upward diagonal"/>
          <p:cNvSpPr>
            <a:spLocks noChangeArrowheads="1"/>
          </p:cNvSpPr>
          <p:nvPr/>
        </p:nvSpPr>
        <p:spPr bwMode="auto">
          <a:xfrm>
            <a:off x="0" y="6218238"/>
            <a:ext cx="9144000" cy="635000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500">
              <a:solidFill>
                <a:srgbClr val="707070"/>
              </a:solidFill>
            </a:endParaRPr>
          </a:p>
        </p:txBody>
      </p:sp>
      <p:pic>
        <p:nvPicPr>
          <p:cNvPr id="7" name="Picture 9" descr="RUGR_logoNL_rood_RGB"/>
          <p:cNvPicPr preferRelativeResize="0"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50813"/>
            <a:ext cx="2795588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755650" y="1484313"/>
            <a:ext cx="7935913" cy="657225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Click to edit Master title style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755650" y="2209800"/>
            <a:ext cx="7935913" cy="1363663"/>
          </a:xfrm>
        </p:spPr>
        <p:txBody>
          <a:bodyPr/>
          <a:lstStyle>
            <a:lvl1pPr marL="0" indent="0">
              <a:buFontTx/>
              <a:buNone/>
              <a:defRPr sz="34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Click to edit Master subtitle style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44F9C9-20FA-4894-8679-27CEF39BC744}" type="datetime1">
              <a:rPr lang="nl-NL">
                <a:solidFill>
                  <a:srgbClr val="707070"/>
                </a:solidFill>
              </a:rPr>
              <a:pPr>
                <a:defRPr/>
              </a:pPr>
              <a:t>26-9-2013</a:t>
            </a:fld>
            <a:endParaRPr lang="nl-NL">
              <a:solidFill>
                <a:srgbClr val="707070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707070"/>
                </a:solidFill>
              </a:rPr>
              <a:t> | </a:t>
            </a:r>
            <a:fld id="{975B5991-82F2-4FB7-B56C-631F73B635FB}" type="slidenum">
              <a:rPr lang="nl-NL">
                <a:solidFill>
                  <a:srgbClr val="707070"/>
                </a:solidFill>
              </a:rPr>
              <a:pPr>
                <a:defRPr/>
              </a:pPr>
              <a:t>‹#›</a:t>
            </a:fld>
            <a:endParaRPr lang="nl-NL">
              <a:solidFill>
                <a:srgbClr val="70707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49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FE7AFE-FD2D-436A-942F-F1137CAA3F37}" type="datetime1">
              <a:rPr lang="nl-NL">
                <a:solidFill>
                  <a:srgbClr val="707070"/>
                </a:solidFill>
              </a:rPr>
              <a:pPr>
                <a:defRPr/>
              </a:pPr>
              <a:t>26-9-2013</a:t>
            </a:fld>
            <a:endParaRPr lang="nl-NL">
              <a:solidFill>
                <a:srgbClr val="70707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707070"/>
                </a:solidFill>
              </a:rPr>
              <a:t> | </a:t>
            </a:r>
            <a:fld id="{233D7DC3-7EBC-4FC1-858A-45A28D0E0709}" type="slidenum">
              <a:rPr lang="nl-NL">
                <a:solidFill>
                  <a:srgbClr val="707070"/>
                </a:solidFill>
              </a:rPr>
              <a:pPr>
                <a:defRPr/>
              </a:pPr>
              <a:t>‹#›</a:t>
            </a:fld>
            <a:endParaRPr lang="nl-NL">
              <a:solidFill>
                <a:srgbClr val="70707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3770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7188" y="1468438"/>
            <a:ext cx="1982787" cy="46243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5650" y="1468438"/>
            <a:ext cx="5799138" cy="46243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742A40-C86D-4165-B9AA-823C7C5D834F}" type="datetime1">
              <a:rPr lang="nl-NL">
                <a:solidFill>
                  <a:srgbClr val="707070"/>
                </a:solidFill>
              </a:rPr>
              <a:pPr>
                <a:defRPr/>
              </a:pPr>
              <a:t>26-9-2013</a:t>
            </a:fld>
            <a:endParaRPr lang="nl-NL">
              <a:solidFill>
                <a:srgbClr val="70707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707070"/>
                </a:solidFill>
              </a:rPr>
              <a:t> | </a:t>
            </a:r>
            <a:fld id="{F1DC2EC2-761D-4FC0-B6DE-3525FD798900}" type="slidenum">
              <a:rPr lang="nl-NL">
                <a:solidFill>
                  <a:srgbClr val="707070"/>
                </a:solidFill>
              </a:rPr>
              <a:pPr>
                <a:defRPr/>
              </a:pPr>
              <a:t>‹#›</a:t>
            </a:fld>
            <a:endParaRPr lang="nl-NL">
              <a:solidFill>
                <a:srgbClr val="70707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4474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DB9354-9204-4BD8-B92A-181314AD5E02}" type="datetime1">
              <a:rPr lang="nl-NL">
                <a:solidFill>
                  <a:srgbClr val="707070"/>
                </a:solidFill>
              </a:rPr>
              <a:pPr>
                <a:defRPr/>
              </a:pPr>
              <a:t>26-9-2013</a:t>
            </a:fld>
            <a:endParaRPr lang="nl-NL">
              <a:solidFill>
                <a:srgbClr val="70707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707070"/>
                </a:solidFill>
              </a:rPr>
              <a:t> | </a:t>
            </a:r>
            <a:fld id="{52B7A575-2A73-4A12-88BF-B1F47472530E}" type="slidenum">
              <a:rPr lang="nl-NL">
                <a:solidFill>
                  <a:srgbClr val="707070"/>
                </a:solidFill>
              </a:rPr>
              <a:pPr>
                <a:defRPr/>
              </a:pPr>
              <a:t>‹#›</a:t>
            </a:fld>
            <a:endParaRPr lang="nl-NL">
              <a:solidFill>
                <a:srgbClr val="70707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961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C7E45D-FC2D-4FF1-B671-3634713D98C7}" type="datetime1">
              <a:rPr lang="nl-NL">
                <a:solidFill>
                  <a:srgbClr val="707070"/>
                </a:solidFill>
              </a:rPr>
              <a:pPr>
                <a:defRPr/>
              </a:pPr>
              <a:t>26-9-2013</a:t>
            </a:fld>
            <a:endParaRPr lang="nl-NL">
              <a:solidFill>
                <a:srgbClr val="70707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707070"/>
                </a:solidFill>
              </a:rPr>
              <a:t> | </a:t>
            </a:r>
            <a:fld id="{1E50531D-59FE-447D-B028-24F2957F5184}" type="slidenum">
              <a:rPr lang="nl-NL">
                <a:solidFill>
                  <a:srgbClr val="707070"/>
                </a:solidFill>
              </a:rPr>
              <a:pPr>
                <a:defRPr/>
              </a:pPr>
              <a:t>‹#›</a:t>
            </a:fld>
            <a:endParaRPr lang="nl-NL">
              <a:solidFill>
                <a:srgbClr val="70707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522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5650" y="2205038"/>
            <a:ext cx="3890963" cy="3887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9013" y="2205038"/>
            <a:ext cx="3890962" cy="3887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BC1A07-345E-477B-B1C3-88F5269D536F}" type="datetime1">
              <a:rPr lang="nl-NL">
                <a:solidFill>
                  <a:srgbClr val="707070"/>
                </a:solidFill>
              </a:rPr>
              <a:pPr>
                <a:defRPr/>
              </a:pPr>
              <a:t>26-9-2013</a:t>
            </a:fld>
            <a:endParaRPr lang="nl-NL">
              <a:solidFill>
                <a:srgbClr val="70707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707070"/>
                </a:solidFill>
              </a:rPr>
              <a:t> | </a:t>
            </a:r>
            <a:fld id="{8ECC5EF8-C730-4263-85E4-85B7FA7D9CAE}" type="slidenum">
              <a:rPr lang="nl-NL">
                <a:solidFill>
                  <a:srgbClr val="707070"/>
                </a:solidFill>
              </a:rPr>
              <a:pPr>
                <a:defRPr/>
              </a:pPr>
              <a:t>‹#›</a:t>
            </a:fld>
            <a:endParaRPr lang="nl-NL">
              <a:solidFill>
                <a:srgbClr val="70707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87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B78520-6D76-45A7-A6CC-6CDCD01947BE}" type="datetime1">
              <a:rPr lang="nl-NL">
                <a:solidFill>
                  <a:srgbClr val="707070"/>
                </a:solidFill>
              </a:rPr>
              <a:pPr>
                <a:defRPr/>
              </a:pPr>
              <a:t>26-9-2013</a:t>
            </a:fld>
            <a:endParaRPr lang="nl-NL">
              <a:solidFill>
                <a:srgbClr val="70707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707070"/>
                </a:solidFill>
              </a:rPr>
              <a:t> | </a:t>
            </a:r>
            <a:fld id="{B18AC3E1-31D7-4167-AEC9-749AA313988C}" type="slidenum">
              <a:rPr lang="nl-NL">
                <a:solidFill>
                  <a:srgbClr val="707070"/>
                </a:solidFill>
              </a:rPr>
              <a:pPr>
                <a:defRPr/>
              </a:pPr>
              <a:t>‹#›</a:t>
            </a:fld>
            <a:endParaRPr lang="nl-NL">
              <a:solidFill>
                <a:srgbClr val="70707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951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64F4C8-C6C3-4885-84D6-A5E5365ACF4D}" type="datetime1">
              <a:rPr lang="nl-NL">
                <a:solidFill>
                  <a:srgbClr val="707070"/>
                </a:solidFill>
              </a:rPr>
              <a:pPr>
                <a:defRPr/>
              </a:pPr>
              <a:t>26-9-2013</a:t>
            </a:fld>
            <a:endParaRPr lang="nl-NL">
              <a:solidFill>
                <a:srgbClr val="70707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707070"/>
                </a:solidFill>
              </a:rPr>
              <a:t> | </a:t>
            </a:r>
            <a:fld id="{2CFEDD43-1913-4897-BB59-BD518A1F5F07}" type="slidenum">
              <a:rPr lang="nl-NL">
                <a:solidFill>
                  <a:srgbClr val="707070"/>
                </a:solidFill>
              </a:rPr>
              <a:pPr>
                <a:defRPr/>
              </a:pPr>
              <a:t>‹#›</a:t>
            </a:fld>
            <a:endParaRPr lang="nl-NL">
              <a:solidFill>
                <a:srgbClr val="70707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2024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FD17EB-755F-4AEE-B5C6-F7DE9427D452}" type="datetime1">
              <a:rPr lang="nl-NL">
                <a:solidFill>
                  <a:srgbClr val="707070"/>
                </a:solidFill>
              </a:rPr>
              <a:pPr>
                <a:defRPr/>
              </a:pPr>
              <a:t>26-9-2013</a:t>
            </a:fld>
            <a:endParaRPr lang="nl-NL">
              <a:solidFill>
                <a:srgbClr val="707070"/>
              </a:solidFill>
            </a:endParaRPr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707070"/>
                </a:solidFill>
              </a:rPr>
              <a:t> | </a:t>
            </a:r>
            <a:fld id="{C9B72828-FB42-4650-B9D3-0528917FF62F}" type="slidenum">
              <a:rPr lang="nl-NL">
                <a:solidFill>
                  <a:srgbClr val="707070"/>
                </a:solidFill>
              </a:rPr>
              <a:pPr>
                <a:defRPr/>
              </a:pPr>
              <a:t>‹#›</a:t>
            </a:fld>
            <a:endParaRPr lang="nl-NL">
              <a:solidFill>
                <a:srgbClr val="70707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877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9A71ED-087F-4331-8D3F-3C7713D8D211}" type="datetime1">
              <a:rPr lang="nl-NL">
                <a:solidFill>
                  <a:srgbClr val="707070"/>
                </a:solidFill>
              </a:rPr>
              <a:pPr>
                <a:defRPr/>
              </a:pPr>
              <a:t>26-9-2013</a:t>
            </a:fld>
            <a:endParaRPr lang="nl-NL">
              <a:solidFill>
                <a:srgbClr val="70707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707070"/>
                </a:solidFill>
              </a:rPr>
              <a:t> | </a:t>
            </a:r>
            <a:fld id="{4EC4E0B5-AAB3-4194-9FDE-5423A9331537}" type="slidenum">
              <a:rPr lang="nl-NL">
                <a:solidFill>
                  <a:srgbClr val="707070"/>
                </a:solidFill>
              </a:rPr>
              <a:pPr>
                <a:defRPr/>
              </a:pPr>
              <a:t>‹#›</a:t>
            </a:fld>
            <a:endParaRPr lang="nl-NL">
              <a:solidFill>
                <a:srgbClr val="70707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840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E4C4FA-6366-401B-BADF-1C9E6A1F01A7}" type="datetime1">
              <a:rPr lang="nl-NL">
                <a:solidFill>
                  <a:srgbClr val="707070"/>
                </a:solidFill>
              </a:rPr>
              <a:pPr>
                <a:defRPr/>
              </a:pPr>
              <a:t>26-9-2013</a:t>
            </a:fld>
            <a:endParaRPr lang="nl-NL">
              <a:solidFill>
                <a:srgbClr val="70707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707070"/>
                </a:solidFill>
              </a:rPr>
              <a:t> | </a:t>
            </a:r>
            <a:fld id="{12B6AC8D-7F76-4864-8EE0-095422B8B5BF}" type="slidenum">
              <a:rPr lang="nl-NL">
                <a:solidFill>
                  <a:srgbClr val="707070"/>
                </a:solidFill>
              </a:rPr>
              <a:pPr>
                <a:defRPr/>
              </a:pPr>
              <a:t>‹#›</a:t>
            </a:fld>
            <a:endParaRPr lang="nl-NL">
              <a:solidFill>
                <a:srgbClr val="70707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503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 descr="Light upward diagonal"/>
          <p:cNvSpPr>
            <a:spLocks noChangeArrowheads="1"/>
          </p:cNvSpPr>
          <p:nvPr/>
        </p:nvSpPr>
        <p:spPr bwMode="auto">
          <a:xfrm>
            <a:off x="0" y="1009650"/>
            <a:ext cx="9144000" cy="261938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500">
              <a:solidFill>
                <a:srgbClr val="707070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755650" y="1468438"/>
            <a:ext cx="7934325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0" y="2205038"/>
            <a:ext cx="7934325" cy="388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</a:p>
        </p:txBody>
      </p:sp>
      <p:sp>
        <p:nvSpPr>
          <p:cNvPr id="1029" name="Rectangle 5" descr="Light upward diagonal"/>
          <p:cNvSpPr>
            <a:spLocks noChangeArrowheads="1"/>
          </p:cNvSpPr>
          <p:nvPr/>
        </p:nvSpPr>
        <p:spPr bwMode="auto">
          <a:xfrm>
            <a:off x="0" y="6218238"/>
            <a:ext cx="9144000" cy="635000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500">
              <a:solidFill>
                <a:srgbClr val="707070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89713" y="1009650"/>
            <a:ext cx="19050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000">
                <a:latin typeface="Verdana" pitchFamily="34" charset="0"/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FB01034-AABF-408D-9872-02FEF5DB2356}" type="datetime1">
              <a:rPr lang="nl-NL">
                <a:solidFill>
                  <a:srgbClr val="70707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26-9-2013</a:t>
            </a:fld>
            <a:endParaRPr lang="nl-NL">
              <a:solidFill>
                <a:srgbClr val="707070"/>
              </a:solidFill>
            </a:endParaRP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96300" y="1009650"/>
            <a:ext cx="6477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latin typeface="Verdana" pitchFamily="34" charset="0"/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nl-NL">
                <a:solidFill>
                  <a:srgbClr val="707070"/>
                </a:solidFill>
              </a:rPr>
              <a:t> | </a:t>
            </a:r>
            <a:fld id="{A799AFA0-52E3-4B85-B1FC-AF8134E21F48}" type="slidenum">
              <a:rPr lang="nl-NL">
                <a:solidFill>
                  <a:srgbClr val="70707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nl-NL">
              <a:solidFill>
                <a:srgbClr val="707070"/>
              </a:solidFill>
            </a:endParaRPr>
          </a:p>
        </p:txBody>
      </p:sp>
      <p:pic>
        <p:nvPicPr>
          <p:cNvPr id="1032" name="Picture 8" descr="RUGR_logoNL_rood_RGB"/>
          <p:cNvPicPr preferRelativeResize="0"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50813"/>
            <a:ext cx="2795588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7880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1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1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1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1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›"/>
        <a:defRPr sz="25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oner.nu/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755650" y="4267200"/>
            <a:ext cx="7935913" cy="182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74625" indent="-174625">
              <a:defRPr>
                <a:solidFill>
                  <a:schemeClr val="tx1"/>
                </a:solidFill>
                <a:latin typeface="Arial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  <a:buFont typeface="Arial" charset="0"/>
              <a:buChar char="›"/>
              <a:defRPr/>
            </a:pPr>
            <a:endParaRPr lang="nl-NL" sz="2000" dirty="0" smtClean="0">
              <a:solidFill>
                <a:srgbClr val="707070"/>
              </a:solidFill>
              <a:latin typeface="Georgia" pitchFamily="18" charset="0"/>
            </a:endParaRPr>
          </a:p>
          <a:p>
            <a:pPr marL="0" indent="0" algn="ctr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nl-NL" sz="2000" dirty="0">
                <a:latin typeface="+mn-lt"/>
              </a:rPr>
              <a:t>Spraakmakende Boeken 2013-2014 </a:t>
            </a:r>
            <a:endParaRPr lang="en-US" sz="2000" dirty="0">
              <a:latin typeface="+mn-lt"/>
            </a:endParaRPr>
          </a:p>
          <a:p>
            <a:pPr marL="0" indent="0" algn="ctr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nl-NL" sz="2000" dirty="0" smtClean="0">
                <a:solidFill>
                  <a:srgbClr val="707070"/>
                </a:solidFill>
                <a:latin typeface="Georgia" pitchFamily="18" charset="0"/>
              </a:rPr>
              <a:t>Barend van Heusden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55650" y="1989138"/>
            <a:ext cx="7935913" cy="1439862"/>
          </a:xfrm>
        </p:spPr>
        <p:txBody>
          <a:bodyPr/>
          <a:lstStyle/>
          <a:p>
            <a:pPr algn="ctr" eaLnBrk="1" hangingPunct="1"/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John Williams, </a:t>
            </a:r>
            <a:r>
              <a:rPr lang="en-US" sz="2800" i="1" dirty="0" smtClean="0"/>
              <a:t>Stoner</a:t>
            </a:r>
            <a:r>
              <a:rPr lang="en-US" sz="2800" dirty="0" smtClean="0"/>
              <a:t> (1965)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316562"/>
            <a:ext cx="1497088" cy="234888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910" y="1321067"/>
            <a:ext cx="1527397" cy="234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968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DB9354-9204-4BD8-B92A-181314AD5E02}" type="datetime1">
              <a:rPr lang="nl-NL" smtClean="0">
                <a:solidFill>
                  <a:srgbClr val="707070"/>
                </a:solidFill>
              </a:rPr>
              <a:pPr>
                <a:defRPr/>
              </a:pPr>
              <a:t>26-9-2013</a:t>
            </a:fld>
            <a:endParaRPr lang="nl-NL">
              <a:solidFill>
                <a:srgbClr val="70707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>
                <a:solidFill>
                  <a:srgbClr val="707070"/>
                </a:solidFill>
              </a:rPr>
              <a:t> | </a:t>
            </a:r>
            <a:fld id="{52B7A575-2A73-4A12-88BF-B1F47472530E}" type="slidenum">
              <a:rPr lang="nl-NL" smtClean="0">
                <a:solidFill>
                  <a:srgbClr val="707070"/>
                </a:solidFill>
              </a:rPr>
              <a:pPr>
                <a:defRPr/>
              </a:pPr>
              <a:t>2</a:t>
            </a:fld>
            <a:endParaRPr lang="nl-NL">
              <a:solidFill>
                <a:srgbClr val="70707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9468" y="1916832"/>
            <a:ext cx="2857500" cy="1905000"/>
          </a:xfrm>
          <a:prstGeom prst="rect">
            <a:avLst/>
          </a:prstGeom>
        </p:spPr>
      </p:pic>
      <p:pic>
        <p:nvPicPr>
          <p:cNvPr id="8" name="Picture 7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916832"/>
            <a:ext cx="2047875" cy="328612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699468" y="4564754"/>
            <a:ext cx="2857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John Edward William S.</a:t>
            </a:r>
          </a:p>
          <a:p>
            <a:pPr algn="ctr"/>
            <a:r>
              <a:rPr lang="en-GB" dirty="0" smtClean="0"/>
              <a:t> 1922-1994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2707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7744" y="1844824"/>
            <a:ext cx="6480720" cy="4032274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Literair werk van Williams:</a:t>
            </a:r>
          </a:p>
          <a:p>
            <a:endParaRPr lang="nl-NL" dirty="0"/>
          </a:p>
          <a:p>
            <a:pPr marL="400050" lvl="1" indent="0">
              <a:buNone/>
            </a:pPr>
            <a:r>
              <a:rPr lang="nl-NL" sz="2400" i="1" dirty="0" err="1" smtClean="0"/>
              <a:t>Nothing</a:t>
            </a:r>
            <a:r>
              <a:rPr lang="nl-NL" sz="2400" i="1" dirty="0" smtClean="0"/>
              <a:t> but the </a:t>
            </a:r>
            <a:r>
              <a:rPr lang="nl-NL" sz="2400" i="1" dirty="0" err="1" smtClean="0"/>
              <a:t>Night</a:t>
            </a:r>
            <a:r>
              <a:rPr lang="nl-NL" sz="2400" i="1" dirty="0" smtClean="0"/>
              <a:t> </a:t>
            </a:r>
            <a:r>
              <a:rPr lang="nl-NL" sz="2400" dirty="0" smtClean="0"/>
              <a:t>(1948)</a:t>
            </a:r>
          </a:p>
          <a:p>
            <a:pPr marL="400050" lvl="1" indent="0">
              <a:buNone/>
            </a:pPr>
            <a:r>
              <a:rPr lang="en-US" sz="2400" i="1" dirty="0"/>
              <a:t>The Broken Landscape </a:t>
            </a:r>
            <a:r>
              <a:rPr lang="en-US" sz="2400" dirty="0" smtClean="0"/>
              <a:t>(</a:t>
            </a:r>
            <a:r>
              <a:rPr lang="en-US" sz="2400" dirty="0" err="1" smtClean="0"/>
              <a:t>poëzie</a:t>
            </a:r>
            <a:r>
              <a:rPr lang="en-US" sz="2400" dirty="0" smtClean="0"/>
              <a:t>, 1949) </a:t>
            </a:r>
            <a:endParaRPr lang="nl-NL" sz="2400" dirty="0" smtClean="0"/>
          </a:p>
          <a:p>
            <a:pPr marL="400050" lvl="1" indent="0">
              <a:buNone/>
            </a:pPr>
            <a:r>
              <a:rPr lang="nl-NL" sz="2400" i="1" dirty="0" err="1" smtClean="0"/>
              <a:t>Butcher’s</a:t>
            </a:r>
            <a:r>
              <a:rPr lang="nl-NL" sz="2400" i="1" dirty="0" smtClean="0"/>
              <a:t> Crossing </a:t>
            </a:r>
            <a:r>
              <a:rPr lang="nl-NL" sz="2400" dirty="0" smtClean="0"/>
              <a:t>(1960)</a:t>
            </a:r>
          </a:p>
          <a:p>
            <a:pPr marL="400050" lvl="1" indent="0">
              <a:buNone/>
            </a:pPr>
            <a:r>
              <a:rPr lang="en-US" sz="2400" i="1" dirty="0"/>
              <a:t>The Necessary Lie </a:t>
            </a:r>
            <a:r>
              <a:rPr lang="en-US" sz="2400" dirty="0" smtClean="0"/>
              <a:t>(</a:t>
            </a:r>
            <a:r>
              <a:rPr lang="en-US" sz="2400" dirty="0" err="1" smtClean="0"/>
              <a:t>poëzie</a:t>
            </a:r>
            <a:r>
              <a:rPr lang="en-US" sz="2400" dirty="0" smtClean="0"/>
              <a:t>, 1965) </a:t>
            </a:r>
            <a:endParaRPr lang="nl-NL" sz="2400" dirty="0" smtClean="0"/>
          </a:p>
          <a:p>
            <a:pPr marL="400050" lvl="1" indent="0">
              <a:buNone/>
            </a:pPr>
            <a:r>
              <a:rPr lang="nl-NL" sz="2400" i="1" dirty="0" err="1" smtClean="0"/>
              <a:t>Stoner</a:t>
            </a:r>
            <a:r>
              <a:rPr lang="nl-NL" sz="2400" dirty="0" smtClean="0"/>
              <a:t> (1965)</a:t>
            </a:r>
          </a:p>
          <a:p>
            <a:pPr marL="400050" lvl="1" indent="0">
              <a:buNone/>
            </a:pPr>
            <a:r>
              <a:rPr lang="nl-NL" sz="2400" i="1" dirty="0" smtClean="0"/>
              <a:t>Augustus</a:t>
            </a:r>
            <a:r>
              <a:rPr lang="nl-NL" sz="2400" dirty="0" smtClean="0"/>
              <a:t> (1972; National </a:t>
            </a:r>
            <a:r>
              <a:rPr lang="nl-NL" sz="2400" dirty="0" err="1" smtClean="0"/>
              <a:t>Book</a:t>
            </a:r>
            <a:r>
              <a:rPr lang="nl-NL" sz="2400" dirty="0" smtClean="0"/>
              <a:t> Award)</a:t>
            </a:r>
          </a:p>
          <a:p>
            <a:pPr marL="400050" lvl="1" indent="0">
              <a:buNone/>
            </a:pPr>
            <a:r>
              <a:rPr lang="nl-NL" sz="2400" i="1" dirty="0" smtClean="0"/>
              <a:t>The Sleep of </a:t>
            </a:r>
            <a:r>
              <a:rPr lang="nl-NL" sz="2400" i="1" dirty="0" err="1" smtClean="0"/>
              <a:t>Reason</a:t>
            </a:r>
            <a:r>
              <a:rPr lang="nl-NL" sz="2400" i="1" dirty="0" smtClean="0"/>
              <a:t> </a:t>
            </a:r>
            <a:r>
              <a:rPr lang="nl-NL" sz="2400" dirty="0" smtClean="0"/>
              <a:t>(1994)</a:t>
            </a:r>
            <a:endParaRPr lang="nl-NL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DB9354-9204-4BD8-B92A-181314AD5E02}" type="datetime1">
              <a:rPr lang="nl-NL" smtClean="0">
                <a:solidFill>
                  <a:srgbClr val="707070"/>
                </a:solidFill>
              </a:rPr>
              <a:pPr>
                <a:defRPr/>
              </a:pPr>
              <a:t>26-9-2013</a:t>
            </a:fld>
            <a:endParaRPr lang="nl-NL">
              <a:solidFill>
                <a:srgbClr val="70707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>
                <a:solidFill>
                  <a:srgbClr val="707070"/>
                </a:solidFill>
              </a:rPr>
              <a:t> | </a:t>
            </a:r>
            <a:fld id="{52B7A575-2A73-4A12-88BF-B1F47472530E}" type="slidenum">
              <a:rPr lang="nl-NL" smtClean="0">
                <a:solidFill>
                  <a:srgbClr val="707070"/>
                </a:solidFill>
              </a:rPr>
              <a:pPr>
                <a:defRPr/>
              </a:pPr>
              <a:t>3</a:t>
            </a:fld>
            <a:endParaRPr lang="nl-NL">
              <a:solidFill>
                <a:srgbClr val="70707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995" y="2852936"/>
            <a:ext cx="1471131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5343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5597624"/>
            <a:ext cx="7934325" cy="657225"/>
          </a:xfrm>
        </p:spPr>
        <p:txBody>
          <a:bodyPr/>
          <a:lstStyle/>
          <a:p>
            <a:pPr algn="ctr"/>
            <a:r>
              <a:rPr lang="en-GB" sz="2800" dirty="0" smtClean="0"/>
              <a:t>University of </a:t>
            </a:r>
            <a:r>
              <a:rPr lang="en-GB" sz="2800" dirty="0" smtClean="0"/>
              <a:t>Missouri</a:t>
            </a:r>
            <a:endParaRPr lang="en-GB" sz="28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556792"/>
            <a:ext cx="7177452" cy="388778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DB9354-9204-4BD8-B92A-181314AD5E02}" type="datetime1">
              <a:rPr lang="nl-NL" smtClean="0">
                <a:solidFill>
                  <a:srgbClr val="707070"/>
                </a:solidFill>
              </a:rPr>
              <a:pPr>
                <a:defRPr/>
              </a:pPr>
              <a:t>26-9-2013</a:t>
            </a:fld>
            <a:endParaRPr lang="nl-NL">
              <a:solidFill>
                <a:srgbClr val="70707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>
                <a:solidFill>
                  <a:srgbClr val="707070"/>
                </a:solidFill>
              </a:rPr>
              <a:t> | </a:t>
            </a:r>
            <a:fld id="{52B7A575-2A73-4A12-88BF-B1F47472530E}" type="slidenum">
              <a:rPr lang="nl-NL" smtClean="0">
                <a:solidFill>
                  <a:srgbClr val="707070"/>
                </a:solidFill>
              </a:rPr>
              <a:pPr>
                <a:defRPr/>
              </a:pPr>
              <a:t>4</a:t>
            </a:fld>
            <a:endParaRPr lang="nl-NL">
              <a:solidFill>
                <a:srgbClr val="70707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75656" y="1916832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2"/>
                </a:solidFill>
              </a:rPr>
              <a:t>“</a:t>
            </a:r>
            <a:r>
              <a:rPr lang="en-GB" dirty="0" smtClean="0">
                <a:solidFill>
                  <a:schemeClr val="bg1"/>
                </a:solidFill>
              </a:rPr>
              <a:t>De </a:t>
            </a:r>
            <a:r>
              <a:rPr lang="en-GB" dirty="0" err="1" smtClean="0">
                <a:solidFill>
                  <a:schemeClr val="bg1"/>
                </a:solidFill>
              </a:rPr>
              <a:t>vijf</a:t>
            </a:r>
            <a:r>
              <a:rPr lang="en-GB" dirty="0" smtClean="0">
                <a:solidFill>
                  <a:schemeClr val="bg1"/>
                </a:solidFill>
              </a:rPr>
              <a:t> </a:t>
            </a:r>
            <a:r>
              <a:rPr lang="en-GB" dirty="0" err="1" smtClean="0">
                <a:solidFill>
                  <a:schemeClr val="bg1"/>
                </a:solidFill>
              </a:rPr>
              <a:t>reus</a:t>
            </a:r>
            <a:r>
              <a:rPr lang="en-GB" dirty="0" err="1" smtClean="0">
                <a:solidFill>
                  <a:schemeClr val="bg2"/>
                </a:solidFill>
              </a:rPr>
              <a:t>achtige</a:t>
            </a:r>
            <a:r>
              <a:rPr lang="en-GB" dirty="0" smtClean="0">
                <a:solidFill>
                  <a:schemeClr val="bg2"/>
                </a:solidFill>
              </a:rPr>
              <a:t> </a:t>
            </a:r>
            <a:r>
              <a:rPr lang="en-GB" dirty="0" err="1" smtClean="0">
                <a:solidFill>
                  <a:schemeClr val="bg2"/>
                </a:solidFill>
              </a:rPr>
              <a:t>zuilen</a:t>
            </a:r>
            <a:r>
              <a:rPr lang="en-GB" dirty="0" smtClean="0">
                <a:solidFill>
                  <a:schemeClr val="bg2"/>
                </a:solidFill>
              </a:rPr>
              <a:t> </a:t>
            </a:r>
            <a:r>
              <a:rPr lang="en-GB" dirty="0" err="1" smtClean="0">
                <a:solidFill>
                  <a:schemeClr val="bg2"/>
                </a:solidFill>
              </a:rPr>
              <a:t>voor</a:t>
            </a:r>
            <a:r>
              <a:rPr lang="en-GB" dirty="0" smtClean="0">
                <a:solidFill>
                  <a:schemeClr val="bg2"/>
                </a:solidFill>
              </a:rPr>
              <a:t> </a:t>
            </a:r>
            <a:r>
              <a:rPr lang="en-GB" dirty="0">
                <a:solidFill>
                  <a:schemeClr val="bg2"/>
                </a:solidFill>
              </a:rPr>
              <a:t>J</a:t>
            </a:r>
            <a:r>
              <a:rPr lang="en-GB" dirty="0" smtClean="0">
                <a:solidFill>
                  <a:schemeClr val="bg2"/>
                </a:solidFill>
              </a:rPr>
              <a:t>esse Hall die </a:t>
            </a:r>
            <a:r>
              <a:rPr lang="en-GB" dirty="0" err="1" smtClean="0">
                <a:solidFill>
                  <a:schemeClr val="bg2"/>
                </a:solidFill>
              </a:rPr>
              <a:t>vanuit</a:t>
            </a:r>
            <a:r>
              <a:rPr lang="en-GB" dirty="0" smtClean="0">
                <a:solidFill>
                  <a:schemeClr val="bg2"/>
                </a:solidFill>
              </a:rPr>
              <a:t> het </a:t>
            </a:r>
            <a:r>
              <a:rPr lang="en-GB" dirty="0" err="1" smtClean="0">
                <a:solidFill>
                  <a:schemeClr val="bg2"/>
                </a:solidFill>
              </a:rPr>
              <a:t>koele</a:t>
            </a:r>
            <a:r>
              <a:rPr lang="en-GB" dirty="0" smtClean="0">
                <a:solidFill>
                  <a:schemeClr val="bg2"/>
                </a:solidFill>
              </a:rPr>
              <a:t> </a:t>
            </a:r>
            <a:r>
              <a:rPr lang="en-GB" dirty="0" err="1" smtClean="0">
                <a:solidFill>
                  <a:schemeClr val="bg1"/>
                </a:solidFill>
              </a:rPr>
              <a:t>gras</a:t>
            </a:r>
            <a:r>
              <a:rPr lang="en-GB" dirty="0" smtClean="0">
                <a:solidFill>
                  <a:schemeClr val="bg1"/>
                </a:solidFill>
              </a:rPr>
              <a:t> </a:t>
            </a:r>
            <a:r>
              <a:rPr lang="en-GB" dirty="0" err="1" smtClean="0">
                <a:solidFill>
                  <a:schemeClr val="bg1"/>
                </a:solidFill>
              </a:rPr>
              <a:t>hoog</a:t>
            </a:r>
            <a:r>
              <a:rPr lang="en-GB" dirty="0" smtClean="0">
                <a:solidFill>
                  <a:schemeClr val="bg1"/>
                </a:solidFill>
              </a:rPr>
              <a:t> de </a:t>
            </a:r>
            <a:r>
              <a:rPr lang="en-GB" dirty="0" err="1" smtClean="0">
                <a:solidFill>
                  <a:schemeClr val="bg2"/>
                </a:solidFill>
              </a:rPr>
              <a:t>nacht</a:t>
            </a:r>
            <a:r>
              <a:rPr lang="en-GB" dirty="0" smtClean="0">
                <a:solidFill>
                  <a:schemeClr val="bg2"/>
                </a:solidFill>
              </a:rPr>
              <a:t> in </a:t>
            </a:r>
            <a:r>
              <a:rPr lang="en-GB" dirty="0" err="1" smtClean="0">
                <a:solidFill>
                  <a:schemeClr val="bg2"/>
                </a:solidFill>
              </a:rPr>
              <a:t>staken</a:t>
            </a:r>
            <a:r>
              <a:rPr lang="en-GB" dirty="0" smtClean="0">
                <a:solidFill>
                  <a:schemeClr val="bg2"/>
                </a:solidFill>
              </a:rPr>
              <a:t>…” (23)</a:t>
            </a:r>
            <a:endParaRPr lang="en-GB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719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5661248"/>
            <a:ext cx="7934325" cy="657225"/>
          </a:xfrm>
        </p:spPr>
        <p:txBody>
          <a:bodyPr/>
          <a:lstStyle/>
          <a:p>
            <a:pPr algn="ctr"/>
            <a:r>
              <a:rPr lang="en-GB" sz="2800" dirty="0" smtClean="0"/>
              <a:t>University of </a:t>
            </a:r>
            <a:r>
              <a:rPr lang="en-GB" sz="2800" dirty="0" smtClean="0"/>
              <a:t>Missouri (1919)</a:t>
            </a:r>
            <a:endParaRPr lang="en-GB" sz="28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484784"/>
            <a:ext cx="7934325" cy="381729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DB9354-9204-4BD8-B92A-181314AD5E02}" type="datetime1">
              <a:rPr lang="nl-NL" smtClean="0">
                <a:solidFill>
                  <a:srgbClr val="707070"/>
                </a:solidFill>
              </a:rPr>
              <a:pPr>
                <a:defRPr/>
              </a:pPr>
              <a:t>26-9-2013</a:t>
            </a:fld>
            <a:endParaRPr lang="nl-NL">
              <a:solidFill>
                <a:srgbClr val="70707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>
                <a:solidFill>
                  <a:srgbClr val="707070"/>
                </a:solidFill>
              </a:rPr>
              <a:t> | </a:t>
            </a:r>
            <a:fld id="{52B7A575-2A73-4A12-88BF-B1F47472530E}" type="slidenum">
              <a:rPr lang="nl-NL" smtClean="0">
                <a:solidFill>
                  <a:srgbClr val="707070"/>
                </a:solidFill>
              </a:rPr>
              <a:pPr>
                <a:defRPr/>
              </a:pPr>
              <a:t>5</a:t>
            </a:fld>
            <a:endParaRPr lang="nl-NL">
              <a:solidFill>
                <a:srgbClr val="70707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0959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 smtClean="0"/>
          </a:p>
          <a:p>
            <a:r>
              <a:rPr lang="en-GB" dirty="0" err="1" smtClean="0"/>
              <a:t>Pagina’s</a:t>
            </a:r>
            <a:r>
              <a:rPr lang="en-GB" dirty="0" smtClean="0"/>
              <a:t> 12-13 – </a:t>
            </a:r>
            <a:r>
              <a:rPr lang="en-GB" i="1" dirty="0" smtClean="0"/>
              <a:t>18-21</a:t>
            </a:r>
            <a:r>
              <a:rPr lang="en-GB" dirty="0" smtClean="0"/>
              <a:t>: het sonnet van Shakespeare</a:t>
            </a:r>
          </a:p>
          <a:p>
            <a:r>
              <a:rPr lang="en-GB" dirty="0" err="1" smtClean="0"/>
              <a:t>Pagina’s</a:t>
            </a:r>
            <a:r>
              <a:rPr lang="en-GB" dirty="0" smtClean="0"/>
              <a:t> </a:t>
            </a:r>
            <a:r>
              <a:rPr lang="nl-NL" dirty="0" smtClean="0"/>
              <a:t>16</a:t>
            </a:r>
            <a:r>
              <a:rPr lang="nl-NL" dirty="0"/>
              <a:t>; 27 – </a:t>
            </a:r>
            <a:r>
              <a:rPr lang="nl-NL" i="1" dirty="0"/>
              <a:t>23-24; </a:t>
            </a:r>
            <a:r>
              <a:rPr lang="nl-NL" i="1" dirty="0" smtClean="0"/>
              <a:t>35-36</a:t>
            </a:r>
            <a:r>
              <a:rPr lang="nl-NL" dirty="0" smtClean="0"/>
              <a:t>: de leeservaring</a:t>
            </a:r>
          </a:p>
          <a:p>
            <a:r>
              <a:rPr lang="nl-NL" dirty="0" smtClean="0"/>
              <a:t>Pagina’s 29-30 – </a:t>
            </a:r>
            <a:r>
              <a:rPr lang="nl-NL" i="1" dirty="0" smtClean="0"/>
              <a:t>38; 39-40</a:t>
            </a:r>
            <a:r>
              <a:rPr lang="nl-NL" dirty="0" smtClean="0"/>
              <a:t>: over de universiteit</a:t>
            </a:r>
          </a:p>
          <a:p>
            <a:r>
              <a:rPr lang="nl-NL" dirty="0" smtClean="0"/>
              <a:t>Pagina’s 98 – </a:t>
            </a:r>
            <a:r>
              <a:rPr lang="nl-NL" i="1" dirty="0" smtClean="0"/>
              <a:t>112-113</a:t>
            </a:r>
            <a:r>
              <a:rPr lang="nl-NL" dirty="0" smtClean="0"/>
              <a:t>: het verhaal van Lomax</a:t>
            </a:r>
          </a:p>
          <a:p>
            <a:r>
              <a:rPr lang="en-GB" dirty="0" err="1" smtClean="0"/>
              <a:t>Pagina’s</a:t>
            </a:r>
            <a:r>
              <a:rPr lang="en-GB" dirty="0" smtClean="0"/>
              <a:t> 235-236 – </a:t>
            </a:r>
            <a:r>
              <a:rPr lang="en-GB" i="1" dirty="0" smtClean="0"/>
              <a:t>264-265</a:t>
            </a:r>
            <a:r>
              <a:rPr lang="en-GB" dirty="0" smtClean="0"/>
              <a:t>: </a:t>
            </a:r>
            <a:r>
              <a:rPr lang="en-GB" dirty="0" smtClean="0"/>
              <a:t>over Grace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DB9354-9204-4BD8-B92A-181314AD5E02}" type="datetime1">
              <a:rPr lang="nl-NL" smtClean="0">
                <a:solidFill>
                  <a:srgbClr val="707070"/>
                </a:solidFill>
              </a:rPr>
              <a:pPr>
                <a:defRPr/>
              </a:pPr>
              <a:t>26-9-2013</a:t>
            </a:fld>
            <a:endParaRPr lang="nl-NL">
              <a:solidFill>
                <a:srgbClr val="70707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>
                <a:solidFill>
                  <a:srgbClr val="707070"/>
                </a:solidFill>
              </a:rPr>
              <a:t> | </a:t>
            </a:r>
            <a:fld id="{52B7A575-2A73-4A12-88BF-B1F47472530E}" type="slidenum">
              <a:rPr lang="nl-NL" smtClean="0">
                <a:solidFill>
                  <a:srgbClr val="707070"/>
                </a:solidFill>
              </a:rPr>
              <a:pPr>
                <a:defRPr/>
              </a:pPr>
              <a:t>6</a:t>
            </a:fld>
            <a:endParaRPr lang="nl-NL">
              <a:solidFill>
                <a:srgbClr val="70707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836711"/>
            <a:ext cx="1008112" cy="1548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836712"/>
            <a:ext cx="989675" cy="1548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6634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2400" i="1" dirty="0" smtClean="0"/>
              <a:t>Stoner</a:t>
            </a:r>
            <a:r>
              <a:rPr lang="en-GB" sz="2400" dirty="0" smtClean="0"/>
              <a:t>, </a:t>
            </a:r>
            <a:r>
              <a:rPr lang="en-GB" sz="2400" dirty="0" err="1" smtClean="0"/>
              <a:t>structuur</a:t>
            </a:r>
            <a:r>
              <a:rPr lang="en-GB" sz="2400" dirty="0" smtClean="0"/>
              <a:t>?</a:t>
            </a:r>
            <a:endParaRPr lang="en-GB" sz="24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64832"/>
              </p:ext>
            </p:extLst>
          </p:nvPr>
        </p:nvGraphicFramePr>
        <p:xfrm>
          <a:off x="748853" y="1989161"/>
          <a:ext cx="7934325" cy="38877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DB9354-9204-4BD8-B92A-181314AD5E02}" type="datetime1">
              <a:rPr lang="nl-NL" smtClean="0">
                <a:solidFill>
                  <a:srgbClr val="707070"/>
                </a:solidFill>
              </a:rPr>
              <a:pPr>
                <a:defRPr/>
              </a:pPr>
              <a:t>26-9-2013</a:t>
            </a:fld>
            <a:endParaRPr lang="nl-NL">
              <a:solidFill>
                <a:srgbClr val="70707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>
                <a:solidFill>
                  <a:srgbClr val="707070"/>
                </a:solidFill>
              </a:rPr>
              <a:t> | </a:t>
            </a:r>
            <a:fld id="{52B7A575-2A73-4A12-88BF-B1F47472530E}" type="slidenum">
              <a:rPr lang="nl-NL" smtClean="0">
                <a:solidFill>
                  <a:srgbClr val="707070"/>
                </a:solidFill>
              </a:rPr>
              <a:pPr>
                <a:defRPr/>
              </a:pPr>
              <a:t>7</a:t>
            </a:fld>
            <a:endParaRPr lang="nl-NL">
              <a:solidFill>
                <a:srgbClr val="70707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27984" y="3933055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2"/>
                </a:solidFill>
              </a:rPr>
              <a:t>Finch</a:t>
            </a:r>
            <a:endParaRPr lang="en-GB" sz="12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1520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GB" dirty="0" smtClean="0"/>
              <a:t>Dank </a:t>
            </a:r>
            <a:r>
              <a:rPr lang="en-GB" dirty="0" err="1" smtClean="0"/>
              <a:t>voor</a:t>
            </a:r>
            <a:r>
              <a:rPr lang="en-GB" dirty="0" smtClean="0"/>
              <a:t> </a:t>
            </a:r>
            <a:r>
              <a:rPr lang="en-GB" dirty="0" err="1" smtClean="0"/>
              <a:t>uw</a:t>
            </a:r>
            <a:r>
              <a:rPr lang="en-GB" dirty="0" smtClean="0"/>
              <a:t> </a:t>
            </a:r>
            <a:r>
              <a:rPr lang="en-GB" dirty="0" err="1" smtClean="0"/>
              <a:t>aandacht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DB9354-9204-4BD8-B92A-181314AD5E02}" type="datetime1">
              <a:rPr lang="nl-NL" smtClean="0">
                <a:solidFill>
                  <a:srgbClr val="707070"/>
                </a:solidFill>
              </a:rPr>
              <a:pPr>
                <a:defRPr/>
              </a:pPr>
              <a:t>26-9-2013</a:t>
            </a:fld>
            <a:endParaRPr lang="nl-NL">
              <a:solidFill>
                <a:srgbClr val="70707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>
                <a:solidFill>
                  <a:srgbClr val="707070"/>
                </a:solidFill>
              </a:rPr>
              <a:t> | </a:t>
            </a:r>
            <a:fld id="{52B7A575-2A73-4A12-88BF-B1F47472530E}" type="slidenum">
              <a:rPr lang="nl-NL" smtClean="0">
                <a:solidFill>
                  <a:srgbClr val="707070"/>
                </a:solidFill>
              </a:rPr>
              <a:pPr>
                <a:defRPr/>
              </a:pPr>
              <a:t>8</a:t>
            </a:fld>
            <a:endParaRPr lang="nl-NL">
              <a:solidFill>
                <a:srgbClr val="70707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3783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UG template basic NL">
  <a:themeElements>
    <a:clrScheme name="RUG template basic NL 1">
      <a:dk1>
        <a:srgbClr val="707070"/>
      </a:dk1>
      <a:lt1>
        <a:srgbClr val="FFFFFF"/>
      </a:lt1>
      <a:dk2>
        <a:srgbClr val="707070"/>
      </a:dk2>
      <a:lt2>
        <a:srgbClr val="000000"/>
      </a:lt2>
      <a:accent1>
        <a:srgbClr val="C8C8C8"/>
      </a:accent1>
      <a:accent2>
        <a:srgbClr val="CC0000"/>
      </a:accent2>
      <a:accent3>
        <a:srgbClr val="FFFFFF"/>
      </a:accent3>
      <a:accent4>
        <a:srgbClr val="5F5F5F"/>
      </a:accent4>
      <a:accent5>
        <a:srgbClr val="E0E0E0"/>
      </a:accent5>
      <a:accent6>
        <a:srgbClr val="B90000"/>
      </a:accent6>
      <a:hlink>
        <a:srgbClr val="009CEF"/>
      </a:hlink>
      <a:folHlink>
        <a:srgbClr val="772DEF"/>
      </a:folHlink>
    </a:clrScheme>
    <a:fontScheme name="RUG template basic NL">
      <a:majorFont>
        <a:latin typeface="Georgia"/>
        <a:ea typeface="ＭＳ Ｐゴシック"/>
        <a:cs typeface=""/>
      </a:majorFont>
      <a:minorFont>
        <a:latin typeface="Georgi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UG template basic NL 1">
        <a:dk1>
          <a:srgbClr val="707070"/>
        </a:dk1>
        <a:lt1>
          <a:srgbClr val="FFFFFF"/>
        </a:lt1>
        <a:dk2>
          <a:srgbClr val="707070"/>
        </a:dk2>
        <a:lt2>
          <a:srgbClr val="000000"/>
        </a:lt2>
        <a:accent1>
          <a:srgbClr val="C8C8C8"/>
        </a:accent1>
        <a:accent2>
          <a:srgbClr val="CC0000"/>
        </a:accent2>
        <a:accent3>
          <a:srgbClr val="FFFFFF"/>
        </a:accent3>
        <a:accent4>
          <a:srgbClr val="5F5F5F"/>
        </a:accent4>
        <a:accent5>
          <a:srgbClr val="E0E0E0"/>
        </a:accent5>
        <a:accent6>
          <a:srgbClr val="B90000"/>
        </a:accent6>
        <a:hlink>
          <a:srgbClr val="009CEF"/>
        </a:hlink>
        <a:folHlink>
          <a:srgbClr val="772DE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207</Words>
  <Application>Microsoft Office PowerPoint</Application>
  <PresentationFormat>On-screen Show (4:3)</PresentationFormat>
  <Paragraphs>63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RUG template basic NL</vt:lpstr>
      <vt:lpstr> John Williams, Stoner (1965)</vt:lpstr>
      <vt:lpstr>PowerPoint Presentation</vt:lpstr>
      <vt:lpstr>PowerPoint Presentation</vt:lpstr>
      <vt:lpstr>University of Missouri</vt:lpstr>
      <vt:lpstr>University of Missouri (1919)</vt:lpstr>
      <vt:lpstr>PowerPoint Presentation</vt:lpstr>
      <vt:lpstr>Stoner, structuur?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John Williams, Stoner (1965)</dc:title>
  <dc:creator>Barend</dc:creator>
  <cp:lastModifiedBy>Barend van Heusden</cp:lastModifiedBy>
  <cp:revision>13</cp:revision>
  <dcterms:created xsi:type="dcterms:W3CDTF">2013-09-25T18:36:57Z</dcterms:created>
  <dcterms:modified xsi:type="dcterms:W3CDTF">2013-09-26T09:56:27Z</dcterms:modified>
</cp:coreProperties>
</file>