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22"/>
  </p:notesMasterIdLst>
  <p:sldIdLst>
    <p:sldId id="258" r:id="rId2"/>
    <p:sldId id="261" r:id="rId3"/>
    <p:sldId id="262" r:id="rId4"/>
    <p:sldId id="264" r:id="rId5"/>
    <p:sldId id="265" r:id="rId6"/>
    <p:sldId id="266" r:id="rId7"/>
    <p:sldId id="268" r:id="rId8"/>
    <p:sldId id="277" r:id="rId9"/>
    <p:sldId id="270" r:id="rId10"/>
    <p:sldId id="271" r:id="rId11"/>
    <p:sldId id="257" r:id="rId12"/>
    <p:sldId id="272" r:id="rId13"/>
    <p:sldId id="269" r:id="rId14"/>
    <p:sldId id="276" r:id="rId15"/>
    <p:sldId id="260" r:id="rId16"/>
    <p:sldId id="278" r:id="rId17"/>
    <p:sldId id="273" r:id="rId18"/>
    <p:sldId id="274" r:id="rId19"/>
    <p:sldId id="275" r:id="rId20"/>
    <p:sldId id="279" r:id="rId21"/>
  </p:sldIdLst>
  <p:sldSz cx="9144000" cy="6858000" type="screen4x3"/>
  <p:notesSz cx="6794500" cy="99314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573" autoAdjust="0"/>
  </p:normalViewPr>
  <p:slideViewPr>
    <p:cSldViewPr>
      <p:cViewPr>
        <p:scale>
          <a:sx n="76" d="100"/>
          <a:sy n="76" d="100"/>
        </p:scale>
        <p:origin x="-2634" y="-7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53CB26-214A-4010-89AB-F655778BC32A}" type="datetimeFigureOut">
              <a:rPr lang="nl-NL" smtClean="0"/>
              <a:t>19-2-2015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9450" y="4717415"/>
            <a:ext cx="5435600" cy="446913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48645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6A5DB2-8AAA-420F-9B85-EE0A3A9EF24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096016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914400" y="744538"/>
            <a:ext cx="4965700" cy="3724275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6A5DB2-8AAA-420F-9B85-EE0A3A9EF245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318316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FA2F2-898D-443E-BDF2-27D3A24162E3}" type="datetimeFigureOut">
              <a:rPr lang="nl-NL" smtClean="0"/>
              <a:t>19-2-2015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7DD35-7A5D-4CEA-9601-C0438E8F16B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94016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FA2F2-898D-443E-BDF2-27D3A24162E3}" type="datetimeFigureOut">
              <a:rPr lang="nl-NL" smtClean="0"/>
              <a:t>19-2-2015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7DD35-7A5D-4CEA-9601-C0438E8F16B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2790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FA2F2-898D-443E-BDF2-27D3A24162E3}" type="datetimeFigureOut">
              <a:rPr lang="nl-NL" smtClean="0"/>
              <a:t>19-2-2015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7DD35-7A5D-4CEA-9601-C0438E8F16B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5962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FA2F2-898D-443E-BDF2-27D3A24162E3}" type="datetimeFigureOut">
              <a:rPr lang="nl-NL" smtClean="0"/>
              <a:t>19-2-2015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7DD35-7A5D-4CEA-9601-C0438E8F16B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7459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FA2F2-898D-443E-BDF2-27D3A24162E3}" type="datetimeFigureOut">
              <a:rPr lang="nl-NL" smtClean="0"/>
              <a:t>19-2-2015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7DD35-7A5D-4CEA-9601-C0438E8F16B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6685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FA2F2-898D-443E-BDF2-27D3A24162E3}" type="datetimeFigureOut">
              <a:rPr lang="nl-NL" smtClean="0"/>
              <a:t>19-2-2015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7DD35-7A5D-4CEA-9601-C0438E8F16B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6417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FA2F2-898D-443E-BDF2-27D3A24162E3}" type="datetimeFigureOut">
              <a:rPr lang="nl-NL" smtClean="0"/>
              <a:t>19-2-2015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7DD35-7A5D-4CEA-9601-C0438E8F16B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61449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FA2F2-898D-443E-BDF2-27D3A24162E3}" type="datetimeFigureOut">
              <a:rPr lang="nl-NL" smtClean="0"/>
              <a:t>19-2-2015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7DD35-7A5D-4CEA-9601-C0438E8F16B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1083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FA2F2-898D-443E-BDF2-27D3A24162E3}" type="datetimeFigureOut">
              <a:rPr lang="nl-NL" smtClean="0"/>
              <a:t>19-2-2015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7DD35-7A5D-4CEA-9601-C0438E8F16B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08659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FA2F2-898D-443E-BDF2-27D3A24162E3}" type="datetimeFigureOut">
              <a:rPr lang="nl-NL" smtClean="0"/>
              <a:t>19-2-2015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7DD35-7A5D-4CEA-9601-C0438E8F16B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3916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FA2F2-898D-443E-BDF2-27D3A24162E3}" type="datetimeFigureOut">
              <a:rPr lang="nl-NL" smtClean="0"/>
              <a:t>19-2-2015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7DD35-7A5D-4CEA-9601-C0438E8F16B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28386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EFA2F2-898D-443E-BDF2-27D3A24162E3}" type="datetimeFigureOut">
              <a:rPr lang="nl-NL" smtClean="0"/>
              <a:t>19-2-2015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57DD35-7A5D-4CEA-9601-C0438E8F16B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3167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2060848"/>
            <a:ext cx="2105320" cy="3528392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597" y="1052736"/>
            <a:ext cx="2540000" cy="3962400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251522" y="5805265"/>
            <a:ext cx="48959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 smtClean="0"/>
          </a:p>
          <a:p>
            <a:r>
              <a:rPr lang="nl-NL" dirty="0" smtClean="0"/>
              <a:t>Spraakmakende Boeken, RUG, 19 februari 2015</a:t>
            </a:r>
          </a:p>
          <a:p>
            <a:r>
              <a:rPr lang="nl-NL" dirty="0" smtClean="0"/>
              <a:t>Els Jongeneel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56841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251520" y="332659"/>
            <a:ext cx="6282810" cy="65248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/>
              <a:t>Magie:</a:t>
            </a:r>
          </a:p>
          <a:p>
            <a:endParaRPr lang="nl-NL" sz="2800" b="1" dirty="0" smtClean="0"/>
          </a:p>
          <a:p>
            <a:r>
              <a:rPr lang="nl-NL" sz="2800" b="1" dirty="0" smtClean="0"/>
              <a:t>-in cirkels lopen</a:t>
            </a:r>
          </a:p>
          <a:p>
            <a:endParaRPr lang="nl-NL" sz="2800" b="1" dirty="0"/>
          </a:p>
          <a:p>
            <a:r>
              <a:rPr lang="nl-NL" sz="2800" b="1" dirty="0" smtClean="0"/>
              <a:t>-het vuur/ de brandende kolen/ de gloed</a:t>
            </a:r>
          </a:p>
          <a:p>
            <a:endParaRPr lang="nl-NL" sz="2800" b="1" dirty="0"/>
          </a:p>
          <a:p>
            <a:r>
              <a:rPr lang="nl-NL" sz="2800" b="1" dirty="0" smtClean="0"/>
              <a:t>-identiteitsverlies</a:t>
            </a:r>
          </a:p>
          <a:p>
            <a:endParaRPr lang="nl-NL" sz="2800" b="1" dirty="0"/>
          </a:p>
          <a:p>
            <a:r>
              <a:rPr lang="nl-NL" sz="2800" b="1" dirty="0" smtClean="0"/>
              <a:t>-de wand</a:t>
            </a:r>
          </a:p>
          <a:p>
            <a:endParaRPr lang="nl-NL" sz="2800" b="1" dirty="0" smtClean="0"/>
          </a:p>
          <a:p>
            <a:r>
              <a:rPr lang="nl-NL" sz="2800" b="1" dirty="0" smtClean="0"/>
              <a:t>-de graven</a:t>
            </a:r>
          </a:p>
          <a:p>
            <a:endParaRPr lang="nl-NL" sz="2800" b="1" dirty="0"/>
          </a:p>
          <a:p>
            <a:r>
              <a:rPr lang="nl-NL" sz="2800" b="1" dirty="0" smtClean="0"/>
              <a:t>-taal en metamorfose</a:t>
            </a:r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98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urkije-info-site.nl/derwisjen-kony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700810"/>
            <a:ext cx="5867400" cy="402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886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395536" y="260648"/>
            <a:ext cx="8352928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 smtClean="0"/>
              <a:t>Langzaam komen onze voeten van de aarde los,</a:t>
            </a:r>
          </a:p>
          <a:p>
            <a:endParaRPr lang="nl-NL" sz="2800" b="1" dirty="0"/>
          </a:p>
          <a:p>
            <a:r>
              <a:rPr lang="nl-NL" sz="2800" b="1" dirty="0"/>
              <a:t>w</a:t>
            </a:r>
            <a:r>
              <a:rPr lang="nl-NL" sz="2800" b="1" dirty="0" smtClean="0"/>
              <a:t>e hangen heel licht tussen hier en daar</a:t>
            </a:r>
          </a:p>
          <a:p>
            <a:endParaRPr lang="nl-NL" sz="2800" b="1" dirty="0" smtClean="0"/>
          </a:p>
          <a:p>
            <a:r>
              <a:rPr lang="nl-NL" sz="2800" b="1" dirty="0" smtClean="0"/>
              <a:t>Tussen helderheid en slaap,</a:t>
            </a:r>
          </a:p>
          <a:p>
            <a:endParaRPr lang="nl-NL" sz="2800" b="1" dirty="0" smtClean="0"/>
          </a:p>
          <a:p>
            <a:r>
              <a:rPr lang="nl-NL" sz="2800" b="1" dirty="0"/>
              <a:t>h</a:t>
            </a:r>
            <a:r>
              <a:rPr lang="nl-NL" sz="2800" b="1" dirty="0" smtClean="0"/>
              <a:t>eel even nog, dan laat de draad los</a:t>
            </a:r>
          </a:p>
          <a:p>
            <a:endParaRPr lang="nl-NL" sz="2800" b="1" dirty="0" smtClean="0"/>
          </a:p>
          <a:p>
            <a:r>
              <a:rPr lang="nl-NL" sz="2800" b="1" dirty="0"/>
              <a:t>e</a:t>
            </a:r>
            <a:r>
              <a:rPr lang="nl-NL" sz="2800" b="1" dirty="0" smtClean="0"/>
              <a:t>n zweven we en kunnen alles zien</a:t>
            </a:r>
          </a:p>
          <a:p>
            <a:endParaRPr lang="nl-NL" sz="2800" b="1" dirty="0" smtClean="0"/>
          </a:p>
          <a:p>
            <a:r>
              <a:rPr lang="nl-NL" sz="2800" b="1" dirty="0"/>
              <a:t>w</a:t>
            </a:r>
            <a:r>
              <a:rPr lang="nl-NL" sz="2800" b="1" dirty="0" smtClean="0"/>
              <a:t>at je slechts zien kunt en slechts zien mag</a:t>
            </a:r>
          </a:p>
          <a:p>
            <a:endParaRPr lang="nl-NL" sz="2800" b="1" dirty="0" smtClean="0"/>
          </a:p>
          <a:p>
            <a:r>
              <a:rPr lang="nl-NL" sz="2800" b="1" dirty="0"/>
              <a:t>w</a:t>
            </a:r>
            <a:r>
              <a:rPr lang="nl-NL" sz="2800" b="1" dirty="0" smtClean="0"/>
              <a:t>anneer je loopt te dromen in een droom</a:t>
            </a:r>
            <a:r>
              <a:rPr lang="nl-NL" dirty="0" smtClean="0"/>
              <a:t>. (97)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23021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0" y="1"/>
            <a:ext cx="9144000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 smtClean="0"/>
              <a:t>Een kale hersenberg</a:t>
            </a:r>
          </a:p>
          <a:p>
            <a:endParaRPr lang="nl-NL" sz="2400" b="1" dirty="0" smtClean="0"/>
          </a:p>
          <a:p>
            <a:r>
              <a:rPr lang="nl-NL" sz="2400" b="1" dirty="0" smtClean="0"/>
              <a:t>Afschuwelijk om te zien,</a:t>
            </a:r>
          </a:p>
          <a:p>
            <a:endParaRPr lang="nl-NL" sz="2400" b="1" dirty="0" smtClean="0"/>
          </a:p>
          <a:p>
            <a:r>
              <a:rPr lang="nl-NL" sz="2400" b="1" dirty="0" smtClean="0"/>
              <a:t>Die eenmaal in de duizend jaar</a:t>
            </a:r>
          </a:p>
          <a:p>
            <a:endParaRPr lang="nl-NL" sz="2400" b="1" dirty="0"/>
          </a:p>
          <a:p>
            <a:r>
              <a:rPr lang="nl-NL" sz="2400" b="1" dirty="0" smtClean="0"/>
              <a:t>Misschien één keertje klopt –</a:t>
            </a:r>
          </a:p>
          <a:p>
            <a:endParaRPr lang="nl-NL" sz="2400" b="1" dirty="0" smtClean="0"/>
          </a:p>
          <a:p>
            <a:r>
              <a:rPr lang="nl-NL" sz="2400" b="1" dirty="0" smtClean="0"/>
              <a:t>Het is het brein van het heelal,</a:t>
            </a:r>
          </a:p>
          <a:p>
            <a:endParaRPr lang="nl-NL" sz="2400" b="1" dirty="0" smtClean="0"/>
          </a:p>
          <a:p>
            <a:r>
              <a:rPr lang="nl-NL" sz="2400" b="1" dirty="0" smtClean="0"/>
              <a:t>Heel koud is het, bevroren.</a:t>
            </a:r>
          </a:p>
          <a:p>
            <a:endParaRPr lang="nl-NL" sz="2400" b="1" dirty="0" smtClean="0"/>
          </a:p>
          <a:p>
            <a:r>
              <a:rPr lang="nl-NL" sz="2400" b="1" dirty="0" smtClean="0"/>
              <a:t>En het gehuil, dat komt niet daarvandaan.</a:t>
            </a:r>
          </a:p>
          <a:p>
            <a:r>
              <a:rPr lang="nl-NL" sz="2400" b="1" dirty="0" smtClean="0"/>
              <a:t>Het is alleen maar kale woestenij</a:t>
            </a:r>
          </a:p>
          <a:p>
            <a:r>
              <a:rPr lang="nl-NL" sz="2400" b="1" dirty="0" smtClean="0"/>
              <a:t>Die doof is, stom, is, onverschillig,</a:t>
            </a:r>
          </a:p>
          <a:p>
            <a:r>
              <a:rPr lang="nl-NL" sz="2400" b="1" dirty="0" smtClean="0"/>
              <a:t>Leeg van gehuil, van iedere gedachte,</a:t>
            </a:r>
          </a:p>
          <a:p>
            <a:endParaRPr lang="nl-NL" sz="2400" b="1" dirty="0" smtClean="0"/>
          </a:p>
          <a:p>
            <a:r>
              <a:rPr lang="nl-NL" sz="2400" b="1" dirty="0" smtClean="0"/>
              <a:t>En die geen antwoord en geen liefde biedt</a:t>
            </a:r>
            <a:r>
              <a:rPr lang="nl-NL" dirty="0" smtClean="0"/>
              <a:t> – (87/88) [Zie ook 114/115 de beeldhouwer]</a:t>
            </a:r>
          </a:p>
        </p:txBody>
      </p:sp>
    </p:spTree>
    <p:extLst>
      <p:ext uri="{BB962C8B-B14F-4D97-AF65-F5344CB8AC3E}">
        <p14:creationId xmlns:p14="http://schemas.microsoft.com/office/powerpoint/2010/main" val="283899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794116"/>
            <a:ext cx="6774517" cy="4507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1911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872234"/>
            <a:ext cx="3528392" cy="5115597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692697"/>
            <a:ext cx="3384376" cy="4285541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683568" y="5805264"/>
            <a:ext cx="27669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err="1" smtClean="0"/>
              <a:t>Doré</a:t>
            </a:r>
            <a:r>
              <a:rPr lang="nl-NL" dirty="0" smtClean="0"/>
              <a:t>, illustratie </a:t>
            </a:r>
            <a:r>
              <a:rPr lang="nl-NL" i="1" dirty="0" err="1" smtClean="0"/>
              <a:t>Purgatorio</a:t>
            </a:r>
            <a:endParaRPr lang="nl-NL" i="1" dirty="0"/>
          </a:p>
        </p:txBody>
      </p:sp>
      <p:sp>
        <p:nvSpPr>
          <p:cNvPr id="8" name="Tekstvak 7"/>
          <p:cNvSpPr txBox="1"/>
          <p:nvPr/>
        </p:nvSpPr>
        <p:spPr>
          <a:xfrm>
            <a:off x="5436098" y="6309320"/>
            <a:ext cx="27047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Blake, illustratie </a:t>
            </a:r>
            <a:r>
              <a:rPr lang="nl-NL" i="1" dirty="0" err="1" smtClean="0"/>
              <a:t>Purgatorio</a:t>
            </a:r>
            <a:endParaRPr lang="nl-NL" i="1" dirty="0"/>
          </a:p>
        </p:txBody>
      </p:sp>
    </p:spTree>
    <p:extLst>
      <p:ext uri="{BB962C8B-B14F-4D97-AF65-F5344CB8AC3E}">
        <p14:creationId xmlns:p14="http://schemas.microsoft.com/office/powerpoint/2010/main" val="4167486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0" y="116632"/>
            <a:ext cx="774035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800" b="1" dirty="0"/>
              <a:t>ook de aarde is een wand</a:t>
            </a:r>
            <a:r>
              <a:rPr lang="nl-NL" sz="2800" b="1" dirty="0" smtClean="0"/>
              <a:t>.</a:t>
            </a:r>
          </a:p>
          <a:p>
            <a:endParaRPr lang="nl-NL" sz="2800" b="1" dirty="0"/>
          </a:p>
          <a:p>
            <a:r>
              <a:rPr lang="nl-NL" sz="2800" b="1" dirty="0" smtClean="0"/>
              <a:t> </a:t>
            </a:r>
            <a:r>
              <a:rPr lang="nl-NL" sz="2800" b="1" dirty="0"/>
              <a:t>Misschien de hemel </a:t>
            </a:r>
            <a:r>
              <a:rPr lang="nl-NL" sz="2800" b="1" dirty="0" smtClean="0"/>
              <a:t>ook.</a:t>
            </a:r>
          </a:p>
          <a:p>
            <a:endParaRPr lang="nl-NL" sz="2800" b="1" dirty="0"/>
          </a:p>
          <a:p>
            <a:r>
              <a:rPr lang="nl-NL" sz="2800" b="1" dirty="0" smtClean="0"/>
              <a:t> </a:t>
            </a:r>
            <a:r>
              <a:rPr lang="nl-NL" sz="2800" b="1" dirty="0"/>
              <a:t>We lopen, lopen, blijven almaar </a:t>
            </a:r>
            <a:r>
              <a:rPr lang="nl-NL" sz="2800" b="1" dirty="0" smtClean="0"/>
              <a:t>lopen</a:t>
            </a:r>
          </a:p>
          <a:p>
            <a:endParaRPr lang="nl-NL" sz="2800" b="1" dirty="0"/>
          </a:p>
          <a:p>
            <a:r>
              <a:rPr lang="nl-NL" sz="2800" b="1" dirty="0" smtClean="0"/>
              <a:t>om </a:t>
            </a:r>
            <a:r>
              <a:rPr lang="nl-NL" sz="2800" b="1" dirty="0"/>
              <a:t>niet geplet te worden tussen alle wanden</a:t>
            </a:r>
            <a:r>
              <a:rPr lang="nl-NL" dirty="0" smtClean="0"/>
              <a:t>. (120)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1721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davidgrossman.nl/omsl/eenvrouwopdevluchtvooreenberich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844824"/>
            <a:ext cx="2304256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8789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0" y="743116"/>
            <a:ext cx="1014041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 smtClean="0"/>
              <a:t>Rilke, ‘Orpheus</a:t>
            </a:r>
            <a:r>
              <a:rPr lang="nl-NL" sz="2800" b="1" dirty="0"/>
              <a:t>.</a:t>
            </a:r>
            <a:r>
              <a:rPr lang="nl-NL" sz="2800" b="1" dirty="0" smtClean="0"/>
              <a:t> </a:t>
            </a:r>
            <a:r>
              <a:rPr lang="nl-NL" sz="2800" b="1" dirty="0" err="1" smtClean="0"/>
              <a:t>Eurydike</a:t>
            </a:r>
            <a:r>
              <a:rPr lang="nl-NL" sz="2800" b="1" dirty="0"/>
              <a:t>.</a:t>
            </a:r>
            <a:r>
              <a:rPr lang="nl-NL" sz="2800" b="1" dirty="0" smtClean="0"/>
              <a:t> </a:t>
            </a:r>
            <a:r>
              <a:rPr lang="nl-NL" sz="2800" b="1" dirty="0"/>
              <a:t>Hermes</a:t>
            </a:r>
            <a:r>
              <a:rPr lang="nl-NL" sz="2800" b="1" dirty="0" smtClean="0"/>
              <a:t>’ (</a:t>
            </a:r>
            <a:r>
              <a:rPr lang="nl-NL" sz="2800" b="1" i="1" dirty="0" err="1" smtClean="0"/>
              <a:t>Neue</a:t>
            </a:r>
            <a:r>
              <a:rPr lang="nl-NL" sz="2800" b="1" i="1" dirty="0" smtClean="0"/>
              <a:t> Gedichte</a:t>
            </a:r>
            <a:r>
              <a:rPr lang="nl-NL" sz="2800" b="1" dirty="0" smtClean="0"/>
              <a:t>, 1907</a:t>
            </a:r>
            <a:r>
              <a:rPr lang="nl-NL" sz="2800" b="1" dirty="0"/>
              <a:t>) </a:t>
            </a:r>
            <a:r>
              <a:rPr lang="nl-NL" sz="2800" dirty="0"/>
              <a:t>102 </a:t>
            </a:r>
            <a:endParaRPr lang="nl-NL" sz="2800" dirty="0" smtClean="0"/>
          </a:p>
          <a:p>
            <a:endParaRPr lang="nl-NL" sz="2800" b="1" dirty="0" smtClean="0"/>
          </a:p>
          <a:p>
            <a:endParaRPr lang="nl-NL" sz="2800" b="1" dirty="0"/>
          </a:p>
          <a:p>
            <a:endParaRPr lang="nl-NL" sz="2800" b="1" dirty="0"/>
          </a:p>
          <a:p>
            <a:r>
              <a:rPr lang="nl-NL" sz="2800" b="1" dirty="0" smtClean="0"/>
              <a:t>  </a:t>
            </a:r>
          </a:p>
          <a:p>
            <a:r>
              <a:rPr lang="nl-NL" sz="2800" b="1" dirty="0" smtClean="0"/>
              <a:t>E.E. Cummings, </a:t>
            </a:r>
            <a:r>
              <a:rPr lang="nl-NL" sz="2800" b="1" dirty="0"/>
              <a:t>‘a </a:t>
            </a:r>
            <a:r>
              <a:rPr lang="nl-NL" sz="2800" b="1" dirty="0" err="1"/>
              <a:t>clown’s</a:t>
            </a:r>
            <a:r>
              <a:rPr lang="nl-NL" sz="2800" b="1" dirty="0"/>
              <a:t> </a:t>
            </a:r>
            <a:r>
              <a:rPr lang="nl-NL" sz="2800" b="1" dirty="0" err="1"/>
              <a:t>smirk</a:t>
            </a:r>
            <a:r>
              <a:rPr lang="nl-NL" sz="2800" b="1" dirty="0"/>
              <a:t> in the </a:t>
            </a:r>
            <a:r>
              <a:rPr lang="nl-NL" sz="2800" b="1" dirty="0" err="1"/>
              <a:t>skull</a:t>
            </a:r>
            <a:r>
              <a:rPr lang="nl-NL" sz="2800" b="1" dirty="0"/>
              <a:t> of a </a:t>
            </a:r>
            <a:r>
              <a:rPr lang="nl-NL" sz="2800" b="1" dirty="0" err="1"/>
              <a:t>baboon</a:t>
            </a:r>
            <a:r>
              <a:rPr lang="nl-NL" sz="2800" b="1" dirty="0" smtClean="0"/>
              <a:t>’ </a:t>
            </a:r>
            <a:r>
              <a:rPr lang="nl-NL" sz="2800" dirty="0" smtClean="0"/>
              <a:t>(85)</a:t>
            </a:r>
          </a:p>
          <a:p>
            <a:endParaRPr lang="nl-NL" sz="2800" b="1" dirty="0"/>
          </a:p>
        </p:txBody>
      </p:sp>
    </p:spTree>
    <p:extLst>
      <p:ext uri="{BB962C8B-B14F-4D97-AF65-F5344CB8AC3E}">
        <p14:creationId xmlns:p14="http://schemas.microsoft.com/office/powerpoint/2010/main" val="2428260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107506" y="116632"/>
            <a:ext cx="8791644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 smtClean="0"/>
              <a:t>misschien </a:t>
            </a:r>
            <a:r>
              <a:rPr lang="nl-NL" sz="2400" b="1" dirty="0"/>
              <a:t>is reeds dit lopen zelf het raadsel en de oplossing </a:t>
            </a:r>
            <a:r>
              <a:rPr lang="nl-NL" sz="2400" dirty="0" smtClean="0"/>
              <a:t>133</a:t>
            </a:r>
            <a:r>
              <a:rPr lang="nl-NL" sz="2400" b="1" dirty="0" smtClean="0"/>
              <a:t> </a:t>
            </a:r>
          </a:p>
          <a:p>
            <a:endParaRPr lang="nl-NL" sz="2400" b="1" dirty="0"/>
          </a:p>
          <a:p>
            <a:r>
              <a:rPr lang="nl-NL" sz="2400" b="1" dirty="0" smtClean="0"/>
              <a:t>Nee</a:t>
            </a:r>
            <a:r>
              <a:rPr lang="nl-NL" sz="2400" b="1" dirty="0"/>
              <a:t>, mijn lief, kijk hier, naar mij, </a:t>
            </a:r>
            <a:endParaRPr lang="nl-NL" sz="2400" b="1" dirty="0" smtClean="0"/>
          </a:p>
          <a:p>
            <a:r>
              <a:rPr lang="nl-NL" sz="2400" b="1" dirty="0" smtClean="0"/>
              <a:t>want </a:t>
            </a:r>
            <a:r>
              <a:rPr lang="nl-NL" sz="2400" b="1" dirty="0"/>
              <a:t>hier is een gezicht, een warm en levend lijf, </a:t>
            </a:r>
            <a:endParaRPr lang="nl-NL" sz="2400" b="1" dirty="0" smtClean="0"/>
          </a:p>
          <a:p>
            <a:r>
              <a:rPr lang="nl-NL" sz="2400" b="1" dirty="0" smtClean="0"/>
              <a:t>en </a:t>
            </a:r>
            <a:r>
              <a:rPr lang="nl-NL" sz="2400" b="1" dirty="0"/>
              <a:t>daar </a:t>
            </a:r>
            <a:r>
              <a:rPr lang="nl-NL" sz="2400" b="1" dirty="0" smtClean="0"/>
              <a:t>– </a:t>
            </a:r>
            <a:r>
              <a:rPr lang="nl-NL" sz="2400" b="1" dirty="0"/>
              <a:t>dat is gezichtsbedrog, dat voortkomt uit </a:t>
            </a:r>
            <a:r>
              <a:rPr lang="nl-NL" sz="2400" b="1" dirty="0" smtClean="0"/>
              <a:t>gemis </a:t>
            </a:r>
            <a:r>
              <a:rPr lang="nl-NL" sz="2400" dirty="0" smtClean="0"/>
              <a:t>135</a:t>
            </a:r>
          </a:p>
          <a:p>
            <a:endParaRPr lang="nl-NL" sz="2400" b="1" dirty="0"/>
          </a:p>
          <a:p>
            <a:r>
              <a:rPr lang="nl-NL" sz="2400" b="1" dirty="0" smtClean="0"/>
              <a:t>of </a:t>
            </a:r>
            <a:r>
              <a:rPr lang="nl-NL" sz="2400" b="1" dirty="0"/>
              <a:t>is het schijn, </a:t>
            </a:r>
            <a:endParaRPr lang="nl-NL" sz="2400" b="1" dirty="0" smtClean="0"/>
          </a:p>
          <a:p>
            <a:r>
              <a:rPr lang="nl-NL" sz="2400" b="1" dirty="0" smtClean="0"/>
              <a:t>ontsproten </a:t>
            </a:r>
            <a:r>
              <a:rPr lang="nl-NL" sz="2400" b="1" dirty="0"/>
              <a:t>aan een pijnlijk hart, </a:t>
            </a:r>
            <a:endParaRPr lang="nl-NL" sz="2400" b="1" dirty="0" smtClean="0"/>
          </a:p>
          <a:p>
            <a:r>
              <a:rPr lang="nl-NL" sz="2400" b="1" dirty="0" smtClean="0"/>
              <a:t>een </a:t>
            </a:r>
            <a:r>
              <a:rPr lang="nl-NL" sz="2400" b="1" dirty="0"/>
              <a:t>gek geworden brein</a:t>
            </a:r>
            <a:r>
              <a:rPr lang="nl-NL" sz="2400" b="1" dirty="0" smtClean="0"/>
              <a:t>? </a:t>
            </a:r>
            <a:r>
              <a:rPr lang="nl-NL" sz="2400" dirty="0"/>
              <a:t>136 </a:t>
            </a:r>
            <a:endParaRPr lang="nl-NL" sz="2400" dirty="0" smtClean="0"/>
          </a:p>
          <a:p>
            <a:endParaRPr lang="nl-NL" sz="2400" b="1" dirty="0"/>
          </a:p>
          <a:p>
            <a:r>
              <a:rPr lang="nl-NL" sz="2400" b="1" dirty="0" smtClean="0"/>
              <a:t>Is </a:t>
            </a:r>
            <a:r>
              <a:rPr lang="nl-NL" sz="2400" b="1" dirty="0"/>
              <a:t>het toch alleen een holte in de </a:t>
            </a:r>
            <a:r>
              <a:rPr lang="nl-NL" sz="2400" b="1" dirty="0" smtClean="0"/>
              <a:t>rots? </a:t>
            </a:r>
            <a:r>
              <a:rPr lang="nl-NL" sz="2400" dirty="0" smtClean="0"/>
              <a:t>137 </a:t>
            </a:r>
          </a:p>
          <a:p>
            <a:endParaRPr lang="nl-NL" sz="2400" b="1" dirty="0"/>
          </a:p>
          <a:p>
            <a:r>
              <a:rPr lang="nl-NL" sz="2400" b="1" dirty="0" smtClean="0"/>
              <a:t>het </a:t>
            </a:r>
            <a:r>
              <a:rPr lang="nl-NL" sz="2400" b="1" dirty="0"/>
              <a:t>is een wand! Niet meer dan rotsen! </a:t>
            </a:r>
            <a:endParaRPr lang="nl-NL" sz="2400" b="1" dirty="0" smtClean="0"/>
          </a:p>
          <a:p>
            <a:r>
              <a:rPr lang="nl-NL" sz="2400" b="1" dirty="0" smtClean="0"/>
              <a:t>De </a:t>
            </a:r>
            <a:r>
              <a:rPr lang="nl-NL" sz="2400" b="1" dirty="0"/>
              <a:t>gezichten die je denkt te zien </a:t>
            </a:r>
            <a:endParaRPr lang="nl-NL" sz="2400" b="1" dirty="0" smtClean="0"/>
          </a:p>
          <a:p>
            <a:r>
              <a:rPr lang="nl-NL" sz="2400" b="1" dirty="0" smtClean="0"/>
              <a:t>zijn een </a:t>
            </a:r>
            <a:r>
              <a:rPr lang="nl-NL" sz="2400" b="1" dirty="0"/>
              <a:t>speling van het licht, </a:t>
            </a:r>
            <a:endParaRPr lang="nl-NL" sz="2400" b="1" dirty="0" smtClean="0"/>
          </a:p>
          <a:p>
            <a:r>
              <a:rPr lang="nl-NL" sz="2400" b="1" dirty="0" smtClean="0"/>
              <a:t>een </a:t>
            </a:r>
            <a:r>
              <a:rPr lang="nl-NL" sz="2400" b="1" dirty="0"/>
              <a:t>zinsbegoocheling van steen en </a:t>
            </a:r>
            <a:r>
              <a:rPr lang="nl-NL" sz="2400" b="1" dirty="0" smtClean="0"/>
              <a:t>schaduw – </a:t>
            </a:r>
            <a:r>
              <a:rPr lang="nl-NL" sz="2400" dirty="0" smtClean="0"/>
              <a:t>137</a:t>
            </a:r>
          </a:p>
          <a:p>
            <a:endParaRPr lang="nl-NL" sz="2400" b="1" dirty="0"/>
          </a:p>
          <a:p>
            <a:r>
              <a:rPr lang="nl-NL" sz="2400" b="1" dirty="0" smtClean="0"/>
              <a:t>Het verlangen beeldhouwt levende geliefden  </a:t>
            </a:r>
            <a:r>
              <a:rPr lang="nl-NL" dirty="0" smtClean="0"/>
              <a:t>138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89046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107504" y="1556794"/>
            <a:ext cx="675049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800" b="1" dirty="0"/>
              <a:t>… een aloude </a:t>
            </a:r>
            <a:r>
              <a:rPr lang="nl-NL" sz="2800" b="1" dirty="0" smtClean="0"/>
              <a:t>grens</a:t>
            </a:r>
          </a:p>
          <a:p>
            <a:endParaRPr lang="nl-NL" sz="2800" b="1" dirty="0" smtClean="0"/>
          </a:p>
          <a:p>
            <a:r>
              <a:rPr lang="nl-NL" sz="2800" b="1" dirty="0" smtClean="0"/>
              <a:t>loopt </a:t>
            </a:r>
            <a:r>
              <a:rPr lang="nl-NL" sz="2800" b="1" dirty="0"/>
              <a:t>tussen </a:t>
            </a:r>
            <a:r>
              <a:rPr lang="nl-NL" sz="2800" b="1" dirty="0" smtClean="0"/>
              <a:t>hier</a:t>
            </a:r>
          </a:p>
          <a:p>
            <a:endParaRPr lang="nl-NL" sz="2800" b="1" dirty="0" smtClean="0"/>
          </a:p>
          <a:p>
            <a:r>
              <a:rPr lang="nl-NL" sz="2800" b="1" dirty="0" smtClean="0"/>
              <a:t>en </a:t>
            </a:r>
            <a:r>
              <a:rPr lang="nl-NL" sz="2800" b="1" dirty="0"/>
              <a:t>daar. </a:t>
            </a:r>
            <a:endParaRPr lang="nl-NL" sz="2800" b="1" dirty="0" smtClean="0"/>
          </a:p>
          <a:p>
            <a:endParaRPr lang="nl-NL" sz="2800" b="1" dirty="0" smtClean="0"/>
          </a:p>
          <a:p>
            <a:r>
              <a:rPr lang="nl-NL" sz="2800" b="1" dirty="0" smtClean="0"/>
              <a:t>Zo </a:t>
            </a:r>
            <a:r>
              <a:rPr lang="nl-NL" sz="2800" b="1" dirty="0"/>
              <a:t>blijven staan en langzaamaan beseffen </a:t>
            </a:r>
            <a:endParaRPr lang="nl-NL" sz="2800" b="1" dirty="0" smtClean="0"/>
          </a:p>
          <a:p>
            <a:r>
              <a:rPr lang="nl-NL" sz="2800" b="1" dirty="0" smtClean="0"/>
              <a:t>[…]: </a:t>
            </a:r>
          </a:p>
          <a:p>
            <a:endParaRPr lang="nl-NL" sz="2800" b="1" dirty="0" smtClean="0"/>
          </a:p>
          <a:p>
            <a:r>
              <a:rPr lang="nl-NL" sz="2800" b="1" dirty="0" smtClean="0"/>
              <a:t>zo </a:t>
            </a:r>
            <a:r>
              <a:rPr lang="nl-NL" sz="2800" b="1" dirty="0"/>
              <a:t>is het, mens te zijn’. </a:t>
            </a:r>
            <a:r>
              <a:rPr lang="nl-NL" dirty="0" smtClean="0"/>
              <a:t>(115</a:t>
            </a:r>
            <a:r>
              <a:rPr lang="nl-NL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32188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467544" y="692696"/>
            <a:ext cx="7722370" cy="55399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Maar </a:t>
            </a:r>
            <a:r>
              <a:rPr lang="en-US" sz="2800" b="1" dirty="0" err="1" smtClean="0"/>
              <a:t>eerst</a:t>
            </a:r>
            <a:r>
              <a:rPr lang="en-US" sz="2800" b="1" dirty="0" smtClean="0"/>
              <a:t> nog </a:t>
            </a:r>
            <a:r>
              <a:rPr lang="en-US" sz="2800" b="1" dirty="0" err="1" smtClean="0"/>
              <a:t>dwaalt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mijn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oog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af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naar</a:t>
            </a:r>
            <a:r>
              <a:rPr lang="en-US" sz="2800" b="1" dirty="0" smtClean="0"/>
              <a:t> het </a:t>
            </a:r>
            <a:r>
              <a:rPr lang="en-US" sz="2800" b="1" dirty="0" err="1" smtClean="0"/>
              <a:t>raam</a:t>
            </a:r>
            <a:endParaRPr lang="en-US" sz="2800" b="1" dirty="0" smtClean="0"/>
          </a:p>
          <a:p>
            <a:r>
              <a:rPr lang="en-US" sz="2800" b="1" dirty="0" err="1" smtClean="0"/>
              <a:t>en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wordt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getrokken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naar</a:t>
            </a:r>
            <a:r>
              <a:rPr lang="en-US" sz="2800" b="1" dirty="0" smtClean="0"/>
              <a:t> twee </a:t>
            </a:r>
            <a:r>
              <a:rPr lang="en-US" sz="2800" b="1" dirty="0" err="1" smtClean="0"/>
              <a:t>vogels</a:t>
            </a:r>
            <a:r>
              <a:rPr lang="en-US" sz="2800" b="1" dirty="0" smtClean="0"/>
              <a:t> in </a:t>
            </a:r>
            <a:r>
              <a:rPr lang="en-US" sz="2800" b="1" dirty="0" err="1" smtClean="0"/>
              <a:t>een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plas</a:t>
            </a:r>
            <a:endParaRPr lang="en-US" sz="2800" b="1" dirty="0" smtClean="0"/>
          </a:p>
          <a:p>
            <a:r>
              <a:rPr lang="en-US" sz="2800" b="1" dirty="0" err="1" smtClean="0"/>
              <a:t>en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daarachter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naar</a:t>
            </a:r>
            <a:r>
              <a:rPr lang="en-US" sz="2800" b="1" dirty="0" smtClean="0"/>
              <a:t> de </a:t>
            </a:r>
            <a:r>
              <a:rPr lang="en-US" sz="2800" b="1" dirty="0" err="1" smtClean="0"/>
              <a:t>rozerode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dageraad</a:t>
            </a:r>
            <a:r>
              <a:rPr lang="en-US" sz="2800" b="1" dirty="0" smtClean="0"/>
              <a:t>.</a:t>
            </a:r>
          </a:p>
          <a:p>
            <a:r>
              <a:rPr lang="en-US" sz="2800" b="1" dirty="0" err="1" smtClean="0"/>
              <a:t>Kijk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hertog</a:t>
            </a:r>
            <a:r>
              <a:rPr lang="en-US" sz="2800" b="1" dirty="0" smtClean="0"/>
              <a:t>, </a:t>
            </a:r>
            <a:r>
              <a:rPr lang="en-US" sz="2800" b="1" dirty="0" err="1" smtClean="0"/>
              <a:t>voel</a:t>
            </a:r>
            <a:r>
              <a:rPr lang="en-US" sz="2800" b="1" dirty="0" smtClean="0"/>
              <a:t> je </a:t>
            </a:r>
            <a:r>
              <a:rPr lang="en-US" sz="2800" b="1" dirty="0" err="1" smtClean="0"/>
              <a:t>begenadigd</a:t>
            </a:r>
            <a:r>
              <a:rPr lang="en-US" sz="2800" b="1" dirty="0" smtClean="0"/>
              <a:t>: pal </a:t>
            </a:r>
            <a:r>
              <a:rPr lang="en-US" sz="2800" b="1" dirty="0" err="1" smtClean="0"/>
              <a:t>voor</a:t>
            </a:r>
            <a:r>
              <a:rPr lang="en-US" sz="2800" b="1" dirty="0" smtClean="0"/>
              <a:t> je </a:t>
            </a:r>
            <a:r>
              <a:rPr lang="en-US" sz="2800" b="1" dirty="0" err="1" smtClean="0"/>
              <a:t>ogen</a:t>
            </a:r>
            <a:endParaRPr lang="en-US" sz="2800" b="1" dirty="0"/>
          </a:p>
          <a:p>
            <a:r>
              <a:rPr lang="en-US" sz="2800" b="1" dirty="0" err="1" smtClean="0"/>
              <a:t>wordt</a:t>
            </a:r>
            <a:r>
              <a:rPr lang="en-US" sz="2800" b="1" dirty="0" smtClean="0"/>
              <a:t> je op </a:t>
            </a:r>
            <a:r>
              <a:rPr lang="en-US" sz="2800" b="1" dirty="0" err="1" smtClean="0"/>
              <a:t>een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presenteerblad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aangeboden</a:t>
            </a:r>
            <a:r>
              <a:rPr lang="en-US" sz="2800" b="1" dirty="0" smtClean="0"/>
              <a:t>:</a:t>
            </a:r>
          </a:p>
          <a:p>
            <a:r>
              <a:rPr lang="en-US" sz="2800" b="1" dirty="0" err="1" smtClean="0"/>
              <a:t>Een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nieuwe</a:t>
            </a:r>
            <a:r>
              <a:rPr lang="en-US" sz="2800" b="1" dirty="0" smtClean="0"/>
              <a:t> dag, </a:t>
            </a:r>
            <a:r>
              <a:rPr lang="en-US" sz="2800" b="1" dirty="0" err="1" smtClean="0"/>
              <a:t>pril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als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een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boreling</a:t>
            </a:r>
            <a:endParaRPr lang="en-US" sz="2800" b="1" dirty="0" smtClean="0"/>
          </a:p>
          <a:p>
            <a:r>
              <a:rPr lang="en-US" sz="2800" b="1" dirty="0" err="1" smtClean="0"/>
              <a:t>Bij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wie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geen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tanden</a:t>
            </a:r>
            <a:r>
              <a:rPr lang="en-US" sz="2800" b="1" dirty="0" smtClean="0"/>
              <a:t> nog </a:t>
            </a:r>
            <a:r>
              <a:rPr lang="en-US" sz="2800" b="1" dirty="0" err="1" smtClean="0"/>
              <a:t>zijn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doorgekomen</a:t>
            </a:r>
            <a:r>
              <a:rPr lang="en-US" sz="2800" b="1" dirty="0" smtClean="0"/>
              <a:t>.</a:t>
            </a:r>
            <a:r>
              <a:rPr lang="en-US" sz="2800" dirty="0" smtClean="0"/>
              <a:t> 36</a:t>
            </a:r>
          </a:p>
          <a:p>
            <a:endParaRPr lang="en-US" sz="2800" b="1" dirty="0"/>
          </a:p>
          <a:p>
            <a:r>
              <a:rPr lang="en-US" sz="2800" b="1" dirty="0" smtClean="0"/>
              <a:t>De </a:t>
            </a:r>
            <a:r>
              <a:rPr lang="en-US" sz="2800" b="1" dirty="0" err="1" smtClean="0"/>
              <a:t>blauwte</a:t>
            </a:r>
            <a:r>
              <a:rPr lang="en-US" sz="2800" b="1" dirty="0" smtClean="0"/>
              <a:t> van je </a:t>
            </a:r>
            <a:r>
              <a:rPr lang="en-US" sz="2800" b="1" dirty="0" err="1" smtClean="0"/>
              <a:t>ogen</a:t>
            </a:r>
            <a:r>
              <a:rPr lang="en-US" sz="2800" b="1" dirty="0" smtClean="0"/>
              <a:t> in de </a:t>
            </a:r>
            <a:r>
              <a:rPr lang="en-US" sz="2800" b="1" dirty="0" err="1" smtClean="0"/>
              <a:t>zon</a:t>
            </a:r>
            <a:r>
              <a:rPr lang="en-US" sz="2800" b="1" dirty="0" smtClean="0"/>
              <a:t>,</a:t>
            </a:r>
          </a:p>
          <a:p>
            <a:r>
              <a:rPr lang="en-US" sz="2800" b="1" dirty="0" smtClean="0"/>
              <a:t>De </a:t>
            </a:r>
            <a:r>
              <a:rPr lang="en-US" sz="2800" b="1" dirty="0" err="1" smtClean="0"/>
              <a:t>sprongen</a:t>
            </a:r>
            <a:r>
              <a:rPr lang="en-US" sz="2800" b="1" dirty="0" smtClean="0"/>
              <a:t> van de </a:t>
            </a:r>
            <a:r>
              <a:rPr lang="en-US" sz="2800" b="1" dirty="0" err="1" smtClean="0"/>
              <a:t>visjes</a:t>
            </a:r>
            <a:r>
              <a:rPr lang="en-US" sz="2800" b="1" dirty="0" smtClean="0"/>
              <a:t> in het water,</a:t>
            </a:r>
          </a:p>
          <a:p>
            <a:r>
              <a:rPr lang="en-US" sz="2800" b="1" dirty="0" smtClean="0"/>
              <a:t>[…]</a:t>
            </a:r>
          </a:p>
          <a:p>
            <a:r>
              <a:rPr lang="en-US" sz="2800" b="1" dirty="0" err="1" smtClean="0"/>
              <a:t>En</a:t>
            </a:r>
            <a:r>
              <a:rPr lang="en-US" sz="2800" b="1" dirty="0" smtClean="0"/>
              <a:t> de </a:t>
            </a:r>
            <a:r>
              <a:rPr lang="en-US" sz="2800" b="1" dirty="0" err="1" smtClean="0"/>
              <a:t>lach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waarin</a:t>
            </a:r>
            <a:r>
              <a:rPr lang="en-US" sz="2800" b="1" dirty="0" smtClean="0"/>
              <a:t> we </a:t>
            </a:r>
            <a:r>
              <a:rPr lang="en-US" sz="2800" b="1" dirty="0" err="1" smtClean="0"/>
              <a:t>samen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schoten</a:t>
            </a:r>
            <a:r>
              <a:rPr lang="en-US" sz="2800" b="1" dirty="0" smtClean="0"/>
              <a:t> </a:t>
            </a:r>
            <a:r>
              <a:rPr lang="en-US" sz="2800" dirty="0" smtClean="0"/>
              <a:t>– (64 … </a:t>
            </a:r>
            <a:r>
              <a:rPr lang="en-US" sz="1600" dirty="0" smtClean="0"/>
              <a:t>zeugma</a:t>
            </a:r>
            <a:r>
              <a:rPr lang="en-US" sz="2800" dirty="0" smtClean="0"/>
              <a:t>)</a:t>
            </a:r>
            <a:r>
              <a:rPr lang="en-US" sz="2800" b="1" dirty="0" smtClean="0"/>
              <a:t>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8863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1259635" y="548680"/>
            <a:ext cx="5608759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800" b="1" dirty="0" smtClean="0"/>
              <a:t>Hijzelf, het kind, </a:t>
            </a:r>
            <a:r>
              <a:rPr lang="nl-NL" sz="2800" b="1" dirty="0"/>
              <a:t>is </a:t>
            </a:r>
            <a:r>
              <a:rPr lang="nl-NL" sz="2800" b="1" dirty="0" smtClean="0"/>
              <a:t>dood</a:t>
            </a:r>
          </a:p>
          <a:p>
            <a:r>
              <a:rPr lang="nl-NL" sz="2800" b="1" dirty="0" smtClean="0"/>
              <a:t>[…] </a:t>
            </a:r>
          </a:p>
          <a:p>
            <a:endParaRPr lang="nl-NL" sz="2800" b="1" dirty="0" smtClean="0"/>
          </a:p>
          <a:p>
            <a:r>
              <a:rPr lang="nl-NL" sz="2800" b="1" dirty="0" smtClean="0"/>
              <a:t>Maar zijn dood -</a:t>
            </a:r>
          </a:p>
          <a:p>
            <a:endParaRPr lang="nl-NL" sz="2800" b="1" dirty="0" smtClean="0"/>
          </a:p>
          <a:p>
            <a:r>
              <a:rPr lang="nl-NL" sz="2800" b="1" dirty="0" smtClean="0"/>
              <a:t>Zijn dood</a:t>
            </a:r>
          </a:p>
          <a:p>
            <a:endParaRPr lang="nl-NL" sz="2800" b="1" dirty="0" smtClean="0"/>
          </a:p>
          <a:p>
            <a:r>
              <a:rPr lang="nl-NL" sz="2800" b="1" dirty="0" smtClean="0"/>
              <a:t>Is niet dood. </a:t>
            </a:r>
            <a:r>
              <a:rPr lang="nl-NL" dirty="0" smtClean="0"/>
              <a:t>(142)</a:t>
            </a:r>
          </a:p>
        </p:txBody>
      </p:sp>
    </p:spTree>
    <p:extLst>
      <p:ext uri="{BB962C8B-B14F-4D97-AF65-F5344CB8AC3E}">
        <p14:creationId xmlns:p14="http://schemas.microsoft.com/office/powerpoint/2010/main" val="1482698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611560" y="332657"/>
            <a:ext cx="784887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800" b="1" dirty="0"/>
              <a:t>Alleen dingen in de tijd kan ik dus begrijpen </a:t>
            </a:r>
            <a:endParaRPr lang="nl-NL" sz="2800" b="1" dirty="0" smtClean="0"/>
          </a:p>
          <a:p>
            <a:r>
              <a:rPr lang="nl-NL" sz="2800" b="1" dirty="0" smtClean="0"/>
              <a:t>[...]</a:t>
            </a:r>
          </a:p>
          <a:p>
            <a:endParaRPr lang="nl-NL" sz="2800" b="1" dirty="0" smtClean="0"/>
          </a:p>
          <a:p>
            <a:r>
              <a:rPr lang="nl-NL" sz="2800" b="1" dirty="0" smtClean="0"/>
              <a:t> </a:t>
            </a:r>
            <a:r>
              <a:rPr lang="nl-NL" sz="2800" b="1" dirty="0"/>
              <a:t>Maar je bent niet meer. Je zelf is er niet meer. </a:t>
            </a:r>
            <a:endParaRPr lang="nl-NL" sz="2800" b="1" dirty="0" smtClean="0"/>
          </a:p>
          <a:p>
            <a:endParaRPr lang="nl-NL" sz="2800" b="1" dirty="0"/>
          </a:p>
          <a:p>
            <a:r>
              <a:rPr lang="nl-NL" sz="2800" b="1" dirty="0" smtClean="0"/>
              <a:t>Je </a:t>
            </a:r>
            <a:r>
              <a:rPr lang="nl-NL" sz="2800" b="1" dirty="0"/>
              <a:t>bent buiten de tijd. </a:t>
            </a:r>
            <a:endParaRPr lang="nl-NL" sz="2800" b="1" dirty="0" smtClean="0"/>
          </a:p>
          <a:p>
            <a:r>
              <a:rPr lang="nl-NL" sz="2800" b="1" dirty="0" smtClean="0"/>
              <a:t>[…]</a:t>
            </a:r>
          </a:p>
          <a:p>
            <a:endParaRPr lang="nl-NL" sz="2800" b="1" dirty="0" smtClean="0"/>
          </a:p>
          <a:p>
            <a:r>
              <a:rPr lang="nl-NL" sz="2800" b="1" dirty="0" smtClean="0"/>
              <a:t>je </a:t>
            </a:r>
            <a:r>
              <a:rPr lang="nl-NL" sz="2800" b="1" dirty="0"/>
              <a:t>bent gevallen uit de </a:t>
            </a:r>
            <a:r>
              <a:rPr lang="nl-NL" sz="2800" b="1" dirty="0" smtClean="0"/>
              <a:t>tijd. </a:t>
            </a:r>
            <a:r>
              <a:rPr lang="nl-NL" sz="2800" dirty="0" smtClean="0"/>
              <a:t>(48)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08104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683570" y="980730"/>
            <a:ext cx="3514360" cy="52322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/>
              <a:t>Kijk, nu val ik,</a:t>
            </a:r>
          </a:p>
          <a:p>
            <a:endParaRPr lang="nl-NL" sz="2800" b="1" dirty="0" smtClean="0"/>
          </a:p>
          <a:p>
            <a:r>
              <a:rPr lang="nl-NL" sz="2800" b="1" dirty="0" smtClean="0"/>
              <a:t>zal ik vallen,</a:t>
            </a:r>
          </a:p>
          <a:p>
            <a:endParaRPr lang="nl-NL" sz="2800" b="1" dirty="0" smtClean="0"/>
          </a:p>
          <a:p>
            <a:r>
              <a:rPr lang="nl-NL" sz="2800" b="1" dirty="0" smtClean="0"/>
              <a:t>en ik val niet</a:t>
            </a:r>
            <a:r>
              <a:rPr lang="nl-NL" dirty="0" smtClean="0"/>
              <a:t>. 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[…]</a:t>
            </a:r>
          </a:p>
          <a:p>
            <a:endParaRPr lang="nl-NL" dirty="0" smtClean="0"/>
          </a:p>
          <a:p>
            <a:r>
              <a:rPr lang="nl-NL" sz="2800" b="1" dirty="0" smtClean="0"/>
              <a:t>Kijk, mijn hart, nu</a:t>
            </a:r>
          </a:p>
          <a:p>
            <a:endParaRPr lang="nl-NL" sz="2800" b="1" dirty="0"/>
          </a:p>
          <a:p>
            <a:r>
              <a:rPr lang="nl-NL" sz="2800" b="1" dirty="0"/>
              <a:t>z</a:t>
            </a:r>
            <a:r>
              <a:rPr lang="nl-NL" sz="2800" b="1" dirty="0" smtClean="0"/>
              <a:t>al het stilstaan -</a:t>
            </a:r>
          </a:p>
          <a:p>
            <a:endParaRPr lang="nl-NL" sz="2800" b="1" dirty="0"/>
          </a:p>
          <a:p>
            <a:r>
              <a:rPr lang="nl-NL" sz="2800" b="1" dirty="0"/>
              <a:t>e</a:t>
            </a:r>
            <a:r>
              <a:rPr lang="nl-NL" sz="2800" b="1" dirty="0" smtClean="0"/>
              <a:t>n het valt niet stil.</a:t>
            </a:r>
            <a:r>
              <a:rPr lang="nl-NL" sz="2800" dirty="0" smtClean="0"/>
              <a:t> </a:t>
            </a:r>
            <a:r>
              <a:rPr lang="nl-NL" dirty="0" smtClean="0"/>
              <a:t>(82)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02803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323528" y="2"/>
            <a:ext cx="882047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800" b="1" dirty="0"/>
              <a:t>I</a:t>
            </a:r>
            <a:r>
              <a:rPr lang="nl-NL" sz="2800" b="1" dirty="0" smtClean="0"/>
              <a:t>n </a:t>
            </a:r>
            <a:r>
              <a:rPr lang="nl-NL" sz="2800" b="1" dirty="0"/>
              <a:t>augustus is hij </a:t>
            </a:r>
            <a:r>
              <a:rPr lang="nl-NL" sz="2800" b="1" dirty="0" smtClean="0"/>
              <a:t>doodgegaan</a:t>
            </a:r>
          </a:p>
          <a:p>
            <a:endParaRPr lang="nl-NL" sz="2800" b="1" dirty="0"/>
          </a:p>
          <a:p>
            <a:r>
              <a:rPr lang="nl-NL" sz="2800" b="1" dirty="0" smtClean="0"/>
              <a:t>en </a:t>
            </a:r>
            <a:r>
              <a:rPr lang="nl-NL" sz="2800" b="1" dirty="0"/>
              <a:t>toen de maand ten einde liep, </a:t>
            </a:r>
            <a:endParaRPr lang="nl-NL" sz="2800" b="1" dirty="0" smtClean="0"/>
          </a:p>
          <a:p>
            <a:endParaRPr lang="nl-NL" sz="2800" b="1" dirty="0"/>
          </a:p>
          <a:p>
            <a:r>
              <a:rPr lang="nl-NL" sz="2800" b="1" dirty="0" smtClean="0"/>
              <a:t>dacht </a:t>
            </a:r>
            <a:r>
              <a:rPr lang="nl-NL" sz="2800" b="1" dirty="0"/>
              <a:t>ik de hele tijd: </a:t>
            </a:r>
            <a:endParaRPr lang="nl-NL" sz="2800" b="1" dirty="0" smtClean="0"/>
          </a:p>
          <a:p>
            <a:endParaRPr lang="nl-NL" sz="2800" b="1" dirty="0"/>
          </a:p>
          <a:p>
            <a:r>
              <a:rPr lang="nl-NL" sz="2800" b="1" dirty="0" smtClean="0"/>
              <a:t>hoe </a:t>
            </a:r>
            <a:r>
              <a:rPr lang="nl-NL" sz="2800" b="1" dirty="0"/>
              <a:t>kan ik zelf september </a:t>
            </a:r>
            <a:r>
              <a:rPr lang="nl-NL" sz="2800" b="1" dirty="0" smtClean="0"/>
              <a:t>in</a:t>
            </a:r>
          </a:p>
          <a:p>
            <a:endParaRPr lang="nl-NL" sz="2800" b="1" dirty="0" smtClean="0"/>
          </a:p>
          <a:p>
            <a:r>
              <a:rPr lang="nl-NL" sz="2800" b="1" dirty="0" smtClean="0"/>
              <a:t>als </a:t>
            </a:r>
            <a:r>
              <a:rPr lang="nl-NL" sz="2800" b="1" dirty="0"/>
              <a:t>hij daar in augustus achterblijft</a:t>
            </a:r>
            <a:r>
              <a:rPr lang="nl-NL" sz="2800" b="1" dirty="0" smtClean="0"/>
              <a:t>? </a:t>
            </a:r>
            <a:r>
              <a:rPr lang="nl-NL" dirty="0" smtClean="0"/>
              <a:t>(105)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08013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1" y="-315416"/>
            <a:ext cx="8662472" cy="73866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2400" b="1" dirty="0" smtClean="0"/>
          </a:p>
          <a:p>
            <a:r>
              <a:rPr lang="nl-NL" sz="2400" b="1" u="sng" dirty="0" smtClean="0"/>
              <a:t>Personages:</a:t>
            </a:r>
          </a:p>
          <a:p>
            <a:r>
              <a:rPr lang="nl-NL" sz="2400" b="1" dirty="0" smtClean="0"/>
              <a:t>VROEDVROUW</a:t>
            </a:r>
          </a:p>
          <a:p>
            <a:endParaRPr lang="nl-NL" sz="2400" b="1" dirty="0"/>
          </a:p>
          <a:p>
            <a:r>
              <a:rPr lang="nl-NL" sz="2400" b="1" dirty="0" smtClean="0"/>
              <a:t>SCHOENMAKER</a:t>
            </a:r>
          </a:p>
          <a:p>
            <a:endParaRPr lang="nl-NL" sz="2400" b="1" dirty="0"/>
          </a:p>
          <a:p>
            <a:r>
              <a:rPr lang="nl-NL" sz="2400" b="1" dirty="0" smtClean="0"/>
              <a:t>LOPENDE MAN</a:t>
            </a:r>
          </a:p>
          <a:p>
            <a:endParaRPr lang="nl-NL" sz="2400" b="1" dirty="0"/>
          </a:p>
          <a:p>
            <a:r>
              <a:rPr lang="nl-NL" sz="2400" b="1" dirty="0" smtClean="0"/>
              <a:t>VROUW DIE IS THUISGEBLEVEN – VROUW OP DE KLOKKENTOREN</a:t>
            </a:r>
          </a:p>
          <a:p>
            <a:endParaRPr lang="nl-NL" sz="2400" b="1" dirty="0"/>
          </a:p>
          <a:p>
            <a:r>
              <a:rPr lang="nl-NL" sz="2400" b="1" dirty="0" smtClean="0"/>
              <a:t>NETTENBOETSTER/ (STOMME) VROUW IN DE NETTEN</a:t>
            </a:r>
          </a:p>
          <a:p>
            <a:endParaRPr lang="nl-NL" sz="2400" b="1" dirty="0"/>
          </a:p>
          <a:p>
            <a:r>
              <a:rPr lang="nl-NL" sz="2400" b="1" dirty="0" smtClean="0"/>
              <a:t>HERTOG</a:t>
            </a:r>
          </a:p>
          <a:p>
            <a:endParaRPr lang="nl-NL" sz="2400" b="1" dirty="0"/>
          </a:p>
          <a:p>
            <a:r>
              <a:rPr lang="nl-NL" sz="2400" b="1" dirty="0" smtClean="0"/>
              <a:t>OUDE REKENONDERWIJZER</a:t>
            </a:r>
          </a:p>
          <a:p>
            <a:endParaRPr lang="nl-NL" sz="2400" b="1" dirty="0" smtClean="0"/>
          </a:p>
          <a:p>
            <a:r>
              <a:rPr lang="nl-NL" sz="2400" b="1" dirty="0" smtClean="0"/>
              <a:t>STADSCHRONIQUEUR</a:t>
            </a:r>
          </a:p>
          <a:p>
            <a:endParaRPr lang="nl-NL" sz="2400" b="1" dirty="0"/>
          </a:p>
          <a:p>
            <a:r>
              <a:rPr lang="nl-NL" sz="2400" b="1" dirty="0" smtClean="0"/>
              <a:t>CENTAUR</a:t>
            </a:r>
          </a:p>
          <a:p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3405120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0" y="0"/>
            <a:ext cx="9540552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800" b="1" dirty="0" smtClean="0"/>
              <a:t>Alleen </a:t>
            </a:r>
            <a:r>
              <a:rPr lang="nl-NL" sz="2800" b="1" dirty="0"/>
              <a:t>de drang is in me nog gebleven, </a:t>
            </a:r>
            <a:endParaRPr lang="nl-NL" sz="2800" b="1" dirty="0" smtClean="0"/>
          </a:p>
          <a:p>
            <a:endParaRPr lang="nl-NL" sz="2800" b="1" dirty="0"/>
          </a:p>
          <a:p>
            <a:r>
              <a:rPr lang="nl-NL" sz="2800" b="1" dirty="0"/>
              <a:t>a</a:t>
            </a:r>
            <a:r>
              <a:rPr lang="nl-NL" sz="2800" b="1" dirty="0" smtClean="0"/>
              <a:t>ls een </a:t>
            </a:r>
            <a:r>
              <a:rPr lang="nl-NL" sz="2800" b="1" dirty="0"/>
              <a:t>ziekte, als een vloek: </a:t>
            </a:r>
            <a:endParaRPr lang="nl-NL" sz="2800" b="1" dirty="0" smtClean="0"/>
          </a:p>
          <a:p>
            <a:endParaRPr lang="nl-NL" sz="2800" b="1" dirty="0"/>
          </a:p>
          <a:p>
            <a:r>
              <a:rPr lang="nl-NL" sz="2800" b="1" dirty="0" smtClean="0"/>
              <a:t>te </a:t>
            </a:r>
            <a:r>
              <a:rPr lang="nl-NL" sz="2800" b="1" dirty="0"/>
              <a:t>blijven lopen</a:t>
            </a:r>
            <a:r>
              <a:rPr lang="nl-NL" sz="2800" b="1" dirty="0" smtClean="0"/>
              <a:t>,  </a:t>
            </a:r>
            <a:r>
              <a:rPr lang="nl-NL" sz="2800" b="1" dirty="0"/>
              <a:t>lopen, </a:t>
            </a:r>
            <a:r>
              <a:rPr lang="nl-NL" sz="2800" b="1" dirty="0" smtClean="0"/>
              <a:t>lopen…</a:t>
            </a:r>
          </a:p>
          <a:p>
            <a:endParaRPr lang="nl-NL" sz="2800" b="1" dirty="0"/>
          </a:p>
          <a:p>
            <a:r>
              <a:rPr lang="nl-NL" sz="2800" b="1" dirty="0" smtClean="0"/>
              <a:t>tot </a:t>
            </a:r>
            <a:r>
              <a:rPr lang="nl-NL" sz="2800" b="1" dirty="0"/>
              <a:t>aan een onbekende</a:t>
            </a:r>
            <a:r>
              <a:rPr lang="nl-NL" sz="2800" b="1" dirty="0" smtClean="0"/>
              <a:t>, laatste </a:t>
            </a:r>
            <a:r>
              <a:rPr lang="nl-NL" sz="2800" b="1" dirty="0"/>
              <a:t>grens […] </a:t>
            </a:r>
            <a:endParaRPr lang="nl-NL" sz="2800" b="1" dirty="0" smtClean="0"/>
          </a:p>
          <a:p>
            <a:endParaRPr lang="nl-NL" sz="2400" b="1" dirty="0"/>
          </a:p>
          <a:p>
            <a:r>
              <a:rPr lang="nl-NL" sz="2400" b="1" dirty="0" smtClean="0"/>
              <a:t> </a:t>
            </a:r>
            <a:r>
              <a:rPr lang="nl-NL" sz="2400" dirty="0" smtClean="0"/>
              <a:t>(115)</a:t>
            </a:r>
            <a:r>
              <a:rPr lang="nl-NL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6599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-41380" y="332656"/>
            <a:ext cx="9865096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 smtClean="0"/>
              <a:t>… tot een paar jaar geleden schreef hij [= centaur] verhalen. </a:t>
            </a:r>
          </a:p>
          <a:p>
            <a:endParaRPr lang="nl-NL" sz="2800" b="1" dirty="0" smtClean="0"/>
          </a:p>
          <a:p>
            <a:r>
              <a:rPr lang="nl-NL" sz="2800" b="1" dirty="0" smtClean="0"/>
              <a:t>Ook gedichten, balladen en een verhaal in verzen heeft hij </a:t>
            </a:r>
          </a:p>
          <a:p>
            <a:endParaRPr lang="nl-NL" sz="2800" b="1" dirty="0" smtClean="0"/>
          </a:p>
          <a:p>
            <a:r>
              <a:rPr lang="nl-NL" sz="2800" b="1" dirty="0" smtClean="0"/>
              <a:t>op zijn naam staan. De meeste kenners, zag ik </a:t>
            </a:r>
          </a:p>
          <a:p>
            <a:endParaRPr lang="nl-NL" sz="2800" b="1" dirty="0"/>
          </a:p>
          <a:p>
            <a:r>
              <a:rPr lang="nl-NL" sz="2800" b="1" dirty="0" smtClean="0"/>
              <a:t>[stadschroniqueur], haalden hun neus voor hem op, maar </a:t>
            </a:r>
          </a:p>
          <a:p>
            <a:endParaRPr lang="nl-NL" sz="2800" b="1" dirty="0" smtClean="0"/>
          </a:p>
          <a:p>
            <a:r>
              <a:rPr lang="nl-NL" sz="2800" b="1" dirty="0" smtClean="0"/>
              <a:t>hier en daar werd er iets positiefs over hem gezegd: </a:t>
            </a:r>
          </a:p>
          <a:p>
            <a:endParaRPr lang="nl-NL" sz="2800" b="1" dirty="0" smtClean="0"/>
          </a:p>
          <a:p>
            <a:r>
              <a:rPr lang="nl-NL" sz="2800" b="1" dirty="0" smtClean="0"/>
              <a:t>‘Als bij Jozef in de overlevering’, merkte iemand dichterlijk </a:t>
            </a:r>
          </a:p>
          <a:p>
            <a:endParaRPr lang="nl-NL" sz="2800" b="1" dirty="0" smtClean="0"/>
          </a:p>
          <a:p>
            <a:r>
              <a:rPr lang="nl-NL" sz="2800" b="1" dirty="0" smtClean="0"/>
              <a:t>op, ‘ontspringen zaden uit de vingers zijner handen’. </a:t>
            </a:r>
            <a:r>
              <a:rPr lang="nl-NL" sz="2800" dirty="0" smtClean="0"/>
              <a:t>(61/62)</a:t>
            </a:r>
            <a:endParaRPr lang="nl-NL" sz="2800" b="1" dirty="0"/>
          </a:p>
        </p:txBody>
      </p:sp>
    </p:spTree>
    <p:extLst>
      <p:ext uri="{BB962C8B-B14F-4D97-AF65-F5344CB8AC3E}">
        <p14:creationId xmlns:p14="http://schemas.microsoft.com/office/powerpoint/2010/main" val="3723034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1712</TotalTime>
  <Words>775</Words>
  <Application>Microsoft Office PowerPoint</Application>
  <PresentationFormat>Diavoorstelling (4:3)</PresentationFormat>
  <Paragraphs>184</Paragraphs>
  <Slides>20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20</vt:i4>
      </vt:variant>
    </vt:vector>
  </HeadingPairs>
  <TitlesOfParts>
    <vt:vector size="21" baseType="lpstr"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Els</dc:creator>
  <cp:lastModifiedBy>P128377</cp:lastModifiedBy>
  <cp:revision>31</cp:revision>
  <cp:lastPrinted>2015-02-19T14:50:54Z</cp:lastPrinted>
  <dcterms:created xsi:type="dcterms:W3CDTF">2015-02-17T11:50:01Z</dcterms:created>
  <dcterms:modified xsi:type="dcterms:W3CDTF">2015-02-19T15:06:59Z</dcterms:modified>
</cp:coreProperties>
</file>