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5" r:id="rId2"/>
  </p:sldMasterIdLst>
  <p:notesMasterIdLst>
    <p:notesMasterId r:id="rId17"/>
  </p:notesMasterIdLst>
  <p:sldIdLst>
    <p:sldId id="339" r:id="rId3"/>
    <p:sldId id="313" r:id="rId4"/>
    <p:sldId id="345" r:id="rId5"/>
    <p:sldId id="347" r:id="rId6"/>
    <p:sldId id="343" r:id="rId7"/>
    <p:sldId id="346" r:id="rId8"/>
    <p:sldId id="342" r:id="rId9"/>
    <p:sldId id="314" r:id="rId10"/>
    <p:sldId id="311" r:id="rId11"/>
    <p:sldId id="344" r:id="rId12"/>
    <p:sldId id="350" r:id="rId13"/>
    <p:sldId id="288" r:id="rId14"/>
    <p:sldId id="325" r:id="rId15"/>
    <p:sldId id="329" r:id="rId16"/>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8F44A2F1-9E1F-4B54-A3A2-5F16C0AD49E2}"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70" autoAdjust="0"/>
    <p:restoredTop sz="84650" autoAdjust="0"/>
  </p:normalViewPr>
  <p:slideViewPr>
    <p:cSldViewPr>
      <p:cViewPr varScale="1">
        <p:scale>
          <a:sx n="95" d="100"/>
          <a:sy n="95" d="100"/>
        </p:scale>
        <p:origin x="1864" y="1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83" name="Shape 383"/>
          <p:cNvSpPr>
            <a:spLocks noGrp="1" noRot="1" noChangeAspect="1"/>
          </p:cNvSpPr>
          <p:nvPr>
            <p:ph type="sldImg"/>
          </p:nvPr>
        </p:nvSpPr>
        <p:spPr>
          <a:xfrm>
            <a:off x="1143000" y="685800"/>
            <a:ext cx="4572000" cy="3429000"/>
          </a:xfrm>
          <a:prstGeom prst="rect">
            <a:avLst/>
          </a:prstGeom>
        </p:spPr>
        <p:txBody>
          <a:bodyPr/>
          <a:lstStyle/>
          <a:p>
            <a:endParaRPr/>
          </a:p>
        </p:txBody>
      </p:sp>
      <p:sp>
        <p:nvSpPr>
          <p:cNvPr id="384" name="Shape 38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586738627"/>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 name="Shape 470"/>
          <p:cNvSpPr>
            <a:spLocks noGrp="1" noRot="1" noChangeAspect="1"/>
          </p:cNvSpPr>
          <p:nvPr>
            <p:ph type="sldImg"/>
          </p:nvPr>
        </p:nvSpPr>
        <p:spPr>
          <a:prstGeom prst="rect">
            <a:avLst/>
          </a:prstGeom>
        </p:spPr>
        <p:txBody>
          <a:bodyPr/>
          <a:lstStyle/>
          <a:p>
            <a:endParaRPr/>
          </a:p>
        </p:txBody>
      </p:sp>
      <p:sp>
        <p:nvSpPr>
          <p:cNvPr id="471" name="Shape 471"/>
          <p:cNvSpPr>
            <a:spLocks noGrp="1"/>
          </p:cNvSpPr>
          <p:nvPr>
            <p:ph type="body" sz="quarter" idx="1"/>
          </p:nvPr>
        </p:nvSpPr>
        <p:spPr>
          <a:prstGeom prst="rect">
            <a:avLst/>
          </a:prstGeom>
        </p:spPr>
        <p:txBody>
          <a:bodyPr/>
          <a:lstStyle>
            <a:lvl1pPr defTabSz="457200">
              <a:lnSpc>
                <a:spcPct val="117999"/>
              </a:lnSpc>
              <a:defRPr sz="2200">
                <a:latin typeface="Helvetica Neue"/>
                <a:ea typeface="Helvetica Neue"/>
                <a:cs typeface="Helvetica Neue"/>
                <a:sym typeface="Helvetica Neue"/>
              </a:defRPr>
            </a:lvl1pPr>
          </a:lstStyle>
          <a:p>
            <a:r>
              <a:t>Once those key areas are addressed, sustainable mobility is guaranteed, it will also increase accessibility equity. The current system makes the rich richer and the poor poorer (lack of ability to pay for cars or too much time to get to key facilities and locations or even access cultural and social institutions). </a:t>
            </a:r>
          </a:p>
        </p:txBody>
      </p:sp>
    </p:spTree>
    <p:extLst>
      <p:ext uri="{BB962C8B-B14F-4D97-AF65-F5344CB8AC3E}">
        <p14:creationId xmlns:p14="http://schemas.microsoft.com/office/powerpoint/2010/main" val="2122514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2" name="Shape 12"/>
          <p:cNvSpPr>
            <a:spLocks noGrp="1"/>
          </p:cNvSpPr>
          <p:nvPr>
            <p:ph type="title"/>
          </p:nvPr>
        </p:nvSpPr>
        <p:spPr>
          <a:xfrm>
            <a:off x="685800" y="2125979"/>
            <a:ext cx="7772400" cy="1440180"/>
          </a:xfrm>
          <a:prstGeom prst="rect">
            <a:avLst/>
          </a:prstGeom>
        </p:spPr>
        <p:txBody>
          <a:bodyPr/>
          <a:lstStyle/>
          <a:p>
            <a:r>
              <a:t>Title Text</a:t>
            </a:r>
          </a:p>
        </p:txBody>
      </p:sp>
      <p:sp>
        <p:nvSpPr>
          <p:cNvPr id="13" name="Shape 13"/>
          <p:cNvSpPr>
            <a:spLocks noGrp="1"/>
          </p:cNvSpPr>
          <p:nvPr>
            <p:ph type="body" sz="quarter" idx="1"/>
          </p:nvPr>
        </p:nvSpPr>
        <p:spPr>
          <a:xfrm>
            <a:off x="1371600" y="3840479"/>
            <a:ext cx="6400799" cy="1714501"/>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4" name="Shape 1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88" name="Shape 188"/>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189" name="Shape 189"/>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190" name="Shape 190"/>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191"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192"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193" name="Shape 193"/>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194" name="Shape 194"/>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95"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96" name="Shape 196"/>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97" name="Shape 197"/>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98" name="Shape 198"/>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205" name="Shape 205"/>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06" name="Shape 206"/>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07" name="Shape 207"/>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08"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09"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10" name="Shape 210"/>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11" name="Shape 211"/>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12"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13" name="Shape 213"/>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14" name="Shape 214"/>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15" name="Shape 215"/>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16" name="Shape 216"/>
          <p:cNvSpPr>
            <a:spLocks noGrp="1"/>
          </p:cNvSpPr>
          <p:nvPr>
            <p:ph type="title"/>
          </p:nvPr>
        </p:nvSpPr>
        <p:spPr>
          <a:xfrm>
            <a:off x="251519" y="1340767"/>
            <a:ext cx="3213994" cy="864097"/>
          </a:xfrm>
          <a:prstGeom prst="rect">
            <a:avLst/>
          </a:prstGeom>
        </p:spPr>
        <p:txBody>
          <a:bodyPr lIns="45719" tIns="45719" rIns="45719" bIns="45719" anchor="b"/>
          <a:lstStyle>
            <a:lvl1pPr>
              <a:defRPr sz="2000" b="1">
                <a:latin typeface="Verdana"/>
                <a:ea typeface="Verdana"/>
                <a:cs typeface="Verdana"/>
                <a:sym typeface="Verdana"/>
              </a:defRPr>
            </a:lvl1pPr>
          </a:lstStyle>
          <a:p>
            <a:r>
              <a:t>Title Text</a:t>
            </a:r>
          </a:p>
        </p:txBody>
      </p:sp>
      <p:sp>
        <p:nvSpPr>
          <p:cNvPr id="217" name="Shape 217"/>
          <p:cNvSpPr>
            <a:spLocks noGrp="1"/>
          </p:cNvSpPr>
          <p:nvPr>
            <p:ph type="body" idx="1"/>
          </p:nvPr>
        </p:nvSpPr>
        <p:spPr>
          <a:xfrm>
            <a:off x="3575050" y="1340767"/>
            <a:ext cx="5111750" cy="5184578"/>
          </a:xfrm>
          <a:prstGeom prst="rect">
            <a:avLst/>
          </a:prstGeom>
        </p:spPr>
        <p:txBody>
          <a:bodyPr lIns="45719" tIns="45719" rIns="45719" bIns="45719">
            <a:normAutofit/>
          </a:bodyPr>
          <a:lstStyle>
            <a:lvl1pPr marL="249238" indent="-249238">
              <a:spcBef>
                <a:spcPts val="700"/>
              </a:spcBef>
              <a:buSzPct val="100000"/>
              <a:buFont typeface="Verdana"/>
              <a:buChar char="›"/>
              <a:defRPr sz="3200">
                <a:latin typeface="Verdana"/>
                <a:ea typeface="Verdana"/>
                <a:cs typeface="Verdana"/>
                <a:sym typeface="Verdana"/>
              </a:defRPr>
            </a:lvl1pPr>
            <a:lvl2pPr marL="537482" indent="-286657">
              <a:spcBef>
                <a:spcPts val="700"/>
              </a:spcBef>
              <a:buSzPct val="50000"/>
              <a:buFont typeface="Verdana"/>
              <a:buChar char="▪"/>
              <a:defRPr sz="3200">
                <a:latin typeface="Verdana"/>
                <a:ea typeface="Verdana"/>
                <a:cs typeface="Verdana"/>
                <a:sym typeface="Verdana"/>
              </a:defRPr>
            </a:lvl2pPr>
            <a:lvl3pPr marL="825500" indent="-323850">
              <a:spcBef>
                <a:spcPts val="700"/>
              </a:spcBef>
              <a:buSzPct val="85000"/>
              <a:buFont typeface="Verdana"/>
              <a:buChar char="-"/>
              <a:defRPr sz="3200">
                <a:latin typeface="Verdana"/>
                <a:ea typeface="Verdana"/>
                <a:cs typeface="Verdana"/>
                <a:sym typeface="Verdana"/>
              </a:defRPr>
            </a:lvl3pPr>
            <a:lvl4pPr marL="1167764" indent="-421639">
              <a:spcBef>
                <a:spcPts val="700"/>
              </a:spcBef>
              <a:buSzPct val="100000"/>
              <a:buFont typeface="Verdana"/>
              <a:buChar char="-"/>
              <a:defRPr sz="3200">
                <a:latin typeface="Verdana"/>
                <a:ea typeface="Verdana"/>
                <a:cs typeface="Verdana"/>
                <a:sym typeface="Verdana"/>
              </a:defRPr>
            </a:lvl4pPr>
            <a:lvl5pPr marL="1410017" indent="-398780">
              <a:spcBef>
                <a:spcPts val="700"/>
              </a:spcBef>
              <a:buSzPct val="100000"/>
              <a:buFont typeface="Verdana"/>
              <a:buChar char="-"/>
              <a:defRPr sz="32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218" name="Shape 218"/>
          <p:cNvSpPr>
            <a:spLocks noGrp="1"/>
          </p:cNvSpPr>
          <p:nvPr>
            <p:ph type="body" sz="half" idx="13"/>
          </p:nvPr>
        </p:nvSpPr>
        <p:spPr>
          <a:xfrm>
            <a:off x="251520" y="2204864"/>
            <a:ext cx="3213993" cy="4320481"/>
          </a:xfrm>
          <a:prstGeom prst="rect">
            <a:avLst/>
          </a:prstGeom>
        </p:spPr>
        <p:txBody>
          <a:bodyPr lIns="45719" tIns="45719" rIns="45719" bIns="45719">
            <a:normAutofit/>
          </a:bodyPr>
          <a:lstStyle/>
          <a:p>
            <a:pPr>
              <a:spcBef>
                <a:spcPts val="300"/>
              </a:spcBef>
              <a:defRPr>
                <a:latin typeface="Verdana"/>
                <a:ea typeface="Verdana"/>
                <a:cs typeface="Verdana"/>
                <a:sym typeface="Verdana"/>
              </a:defRPr>
            </a:pPr>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sp>
        <p:nvSpPr>
          <p:cNvPr id="225" name="Shape 225"/>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26" name="Shape 226"/>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27" name="Shape 227"/>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28"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29"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30" name="Shape 230"/>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31" name="Shape 231"/>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32"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33" name="Shape 233"/>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34" name="Shape 234"/>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35" name="Shape 235"/>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36" name="Shape 236"/>
          <p:cNvSpPr>
            <a:spLocks noGrp="1"/>
          </p:cNvSpPr>
          <p:nvPr>
            <p:ph type="title"/>
          </p:nvPr>
        </p:nvSpPr>
        <p:spPr>
          <a:xfrm>
            <a:off x="1792288" y="5085184"/>
            <a:ext cx="5486401" cy="648073"/>
          </a:xfrm>
          <a:prstGeom prst="rect">
            <a:avLst/>
          </a:prstGeom>
        </p:spPr>
        <p:txBody>
          <a:bodyPr lIns="46990" tIns="46990" rIns="46990" bIns="46990" anchor="b"/>
          <a:lstStyle>
            <a:lvl1pPr>
              <a:defRPr sz="2000" b="1">
                <a:latin typeface="Verdana"/>
                <a:ea typeface="Verdana"/>
                <a:cs typeface="Verdana"/>
                <a:sym typeface="Verdana"/>
              </a:defRPr>
            </a:lvl1pPr>
          </a:lstStyle>
          <a:p>
            <a:r>
              <a:t>Title Text</a:t>
            </a:r>
          </a:p>
        </p:txBody>
      </p:sp>
      <p:sp>
        <p:nvSpPr>
          <p:cNvPr id="237" name="Shape 237"/>
          <p:cNvSpPr>
            <a:spLocks noGrp="1"/>
          </p:cNvSpPr>
          <p:nvPr>
            <p:ph type="pic" sz="half" idx="13"/>
          </p:nvPr>
        </p:nvSpPr>
        <p:spPr>
          <a:xfrm>
            <a:off x="1792288" y="1484783"/>
            <a:ext cx="5486401" cy="3600402"/>
          </a:xfrm>
          <a:prstGeom prst="rect">
            <a:avLst/>
          </a:prstGeom>
        </p:spPr>
        <p:txBody>
          <a:bodyPr lIns="91439" tIns="45719" rIns="91439" bIns="45719"/>
          <a:lstStyle/>
          <a:p>
            <a:endParaRPr/>
          </a:p>
        </p:txBody>
      </p:sp>
      <p:sp>
        <p:nvSpPr>
          <p:cNvPr id="238" name="Shape 238"/>
          <p:cNvSpPr>
            <a:spLocks noGrp="1"/>
          </p:cNvSpPr>
          <p:nvPr>
            <p:ph type="body" sz="quarter" idx="1"/>
          </p:nvPr>
        </p:nvSpPr>
        <p:spPr>
          <a:xfrm>
            <a:off x="1792288" y="5733255"/>
            <a:ext cx="5486401" cy="792089"/>
          </a:xfrm>
          <a:prstGeom prst="rect">
            <a:avLst/>
          </a:prstGeom>
        </p:spPr>
        <p:txBody>
          <a:bodyPr lIns="45719" tIns="45719" rIns="45719" bIns="45719">
            <a:normAutofit/>
          </a:bodyPr>
          <a:lstStyle>
            <a:lvl1pPr>
              <a:spcBef>
                <a:spcPts val="300"/>
              </a:spcBef>
              <a:defRPr>
                <a:latin typeface="Verdana"/>
                <a:ea typeface="Verdana"/>
                <a:cs typeface="Verdana"/>
                <a:sym typeface="Verdana"/>
              </a:defRPr>
            </a:lvl1pPr>
            <a:lvl2pPr>
              <a:spcBef>
                <a:spcPts val="300"/>
              </a:spcBef>
              <a:defRPr>
                <a:latin typeface="Verdana"/>
                <a:ea typeface="Verdana"/>
                <a:cs typeface="Verdana"/>
                <a:sym typeface="Verdana"/>
              </a:defRPr>
            </a:lvl2pPr>
            <a:lvl3pPr>
              <a:spcBef>
                <a:spcPts val="300"/>
              </a:spcBef>
              <a:defRPr>
                <a:latin typeface="Verdana"/>
                <a:ea typeface="Verdana"/>
                <a:cs typeface="Verdana"/>
                <a:sym typeface="Verdana"/>
              </a:defRPr>
            </a:lvl3pPr>
            <a:lvl4pPr>
              <a:spcBef>
                <a:spcPts val="300"/>
              </a:spcBef>
              <a:defRPr>
                <a:latin typeface="Verdana"/>
                <a:ea typeface="Verdana"/>
                <a:cs typeface="Verdana"/>
                <a:sym typeface="Verdana"/>
              </a:defRPr>
            </a:lvl4pPr>
            <a:lvl5pPr>
              <a:spcBef>
                <a:spcPts val="300"/>
              </a:spcBef>
              <a:defRPr>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Vertical Text">
    <p:spTree>
      <p:nvGrpSpPr>
        <p:cNvPr id="1" name=""/>
        <p:cNvGrpSpPr/>
        <p:nvPr/>
      </p:nvGrpSpPr>
      <p:grpSpPr>
        <a:xfrm>
          <a:off x="0" y="0"/>
          <a:ext cx="0" cy="0"/>
          <a:chOff x="0" y="0"/>
          <a:chExt cx="0" cy="0"/>
        </a:xfrm>
      </p:grpSpPr>
      <p:sp>
        <p:nvSpPr>
          <p:cNvPr id="245" name="Shape 245"/>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46" name="Shape 246"/>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47" name="Shape 247"/>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48"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49"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50" name="Shape 250"/>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51" name="Shape 251"/>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52"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53" name="Shape 253"/>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54" name="Shape 254"/>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55" name="Shape 255"/>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56" name="Shape 256"/>
          <p:cNvSpPr>
            <a:spLocks noGrp="1"/>
          </p:cNvSpPr>
          <p:nvPr>
            <p:ph type="title"/>
          </p:nvPr>
        </p:nvSpPr>
        <p:spPr>
          <a:xfrm>
            <a:off x="0" y="1284287"/>
            <a:ext cx="9140825" cy="792163"/>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257" name="Shape 257"/>
          <p:cNvSpPr>
            <a:spLocks noGrp="1"/>
          </p:cNvSpPr>
          <p:nvPr>
            <p:ph type="body" idx="1"/>
          </p:nvPr>
        </p:nvSpPr>
        <p:spPr>
          <a:xfrm>
            <a:off x="0" y="2155666"/>
            <a:ext cx="9140825" cy="4448334"/>
          </a:xfrm>
          <a:prstGeom prst="rect">
            <a:avLst/>
          </a:prstGeom>
        </p:spPr>
        <p:txBody>
          <a:bodyPr lIns="45719" tIns="45719" rIns="45719" bIns="45719">
            <a:normAutofit/>
          </a:bodyPr>
          <a:lstStyle>
            <a:lvl1pPr marL="249238" indent="-249238">
              <a:spcBef>
                <a:spcPts val="600"/>
              </a:spcBef>
              <a:buSzPct val="100000"/>
              <a:buFont typeface="Verdana"/>
              <a:buChar char="›"/>
              <a:defRPr sz="2500">
                <a:latin typeface="Verdana"/>
                <a:ea typeface="Verdana"/>
                <a:cs typeface="Verdana"/>
                <a:sym typeface="Verdana"/>
              </a:defRPr>
            </a:lvl1pPr>
            <a:lvl2pPr marL="501650" indent="-250825">
              <a:spcBef>
                <a:spcPts val="600"/>
              </a:spcBef>
              <a:buSzPct val="50000"/>
              <a:buFont typeface="Verdana"/>
              <a:buChar char="▪"/>
              <a:defRPr sz="2500">
                <a:latin typeface="Verdana"/>
                <a:ea typeface="Verdana"/>
                <a:cs typeface="Verdana"/>
                <a:sym typeface="Verdana"/>
              </a:defRPr>
            </a:lvl2pPr>
            <a:lvl3pPr marL="744537" indent="-242887">
              <a:spcBef>
                <a:spcPts val="600"/>
              </a:spcBef>
              <a:buSzPct val="85000"/>
              <a:buFont typeface="Verdana"/>
              <a:buChar char="-"/>
              <a:defRPr sz="2500">
                <a:latin typeface="Verdana"/>
                <a:ea typeface="Verdana"/>
                <a:cs typeface="Verdana"/>
                <a:sym typeface="Verdana"/>
              </a:defRPr>
            </a:lvl3pPr>
            <a:lvl4pPr marL="1009650" indent="-263525">
              <a:spcBef>
                <a:spcPts val="600"/>
              </a:spcBef>
              <a:buSzPct val="100000"/>
              <a:buFont typeface="Verdana"/>
              <a:buChar char="-"/>
              <a:defRPr sz="2500">
                <a:latin typeface="Verdana"/>
                <a:ea typeface="Verdana"/>
                <a:cs typeface="Verdana"/>
                <a:sym typeface="Verdana"/>
              </a:defRPr>
            </a:lvl4pPr>
            <a:lvl5pPr marL="1260475" indent="-249237">
              <a:spcBef>
                <a:spcPts val="600"/>
              </a:spcBef>
              <a:buSzPct val="100000"/>
              <a:buFont typeface="Verdana"/>
              <a:buChar char="-"/>
              <a:defRPr sz="25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Vertical Title and Text">
    <p:spTree>
      <p:nvGrpSpPr>
        <p:cNvPr id="1" name=""/>
        <p:cNvGrpSpPr/>
        <p:nvPr/>
      </p:nvGrpSpPr>
      <p:grpSpPr>
        <a:xfrm>
          <a:off x="0" y="0"/>
          <a:ext cx="0" cy="0"/>
          <a:chOff x="0" y="0"/>
          <a:chExt cx="0" cy="0"/>
        </a:xfrm>
      </p:grpSpPr>
      <p:sp>
        <p:nvSpPr>
          <p:cNvPr id="264" name="Shape 264"/>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65" name="Shape 265"/>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66" name="Shape 266"/>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67"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68"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69" name="Shape 269"/>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70" name="Shape 270"/>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71"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72" name="Shape 272"/>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73" name="Shape 273"/>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74" name="Shape 274"/>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75" name="Shape 275"/>
          <p:cNvSpPr>
            <a:spLocks noGrp="1"/>
          </p:cNvSpPr>
          <p:nvPr>
            <p:ph type="title"/>
          </p:nvPr>
        </p:nvSpPr>
        <p:spPr>
          <a:xfrm>
            <a:off x="6856413" y="1341437"/>
            <a:ext cx="2284413" cy="5207001"/>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276" name="Shape 276"/>
          <p:cNvSpPr>
            <a:spLocks noGrp="1"/>
          </p:cNvSpPr>
          <p:nvPr>
            <p:ph type="body" idx="1"/>
          </p:nvPr>
        </p:nvSpPr>
        <p:spPr>
          <a:xfrm>
            <a:off x="0" y="1341437"/>
            <a:ext cx="6704014" cy="5207001"/>
          </a:xfrm>
          <a:prstGeom prst="rect">
            <a:avLst/>
          </a:prstGeom>
        </p:spPr>
        <p:txBody>
          <a:bodyPr lIns="45719" tIns="45719" rIns="45719" bIns="45719">
            <a:normAutofit/>
          </a:bodyPr>
          <a:lstStyle>
            <a:lvl1pPr marL="249238" indent="-249238">
              <a:spcBef>
                <a:spcPts val="600"/>
              </a:spcBef>
              <a:buSzPct val="100000"/>
              <a:buFont typeface="Verdana"/>
              <a:buChar char="›"/>
              <a:defRPr sz="2500">
                <a:latin typeface="Verdana"/>
                <a:ea typeface="Verdana"/>
                <a:cs typeface="Verdana"/>
                <a:sym typeface="Verdana"/>
              </a:defRPr>
            </a:lvl1pPr>
            <a:lvl2pPr marL="501650" indent="-250825">
              <a:spcBef>
                <a:spcPts val="600"/>
              </a:spcBef>
              <a:buSzPct val="50000"/>
              <a:buFont typeface="Verdana"/>
              <a:buChar char="▪"/>
              <a:defRPr sz="2500">
                <a:latin typeface="Verdana"/>
                <a:ea typeface="Verdana"/>
                <a:cs typeface="Verdana"/>
                <a:sym typeface="Verdana"/>
              </a:defRPr>
            </a:lvl2pPr>
            <a:lvl3pPr marL="744537" indent="-242887">
              <a:spcBef>
                <a:spcPts val="600"/>
              </a:spcBef>
              <a:buSzPct val="85000"/>
              <a:buFont typeface="Verdana"/>
              <a:buChar char="-"/>
              <a:defRPr sz="2500">
                <a:latin typeface="Verdana"/>
                <a:ea typeface="Verdana"/>
                <a:cs typeface="Verdana"/>
                <a:sym typeface="Verdana"/>
              </a:defRPr>
            </a:lvl3pPr>
            <a:lvl4pPr marL="1009650" indent="-263525">
              <a:spcBef>
                <a:spcPts val="600"/>
              </a:spcBef>
              <a:buSzPct val="100000"/>
              <a:buFont typeface="Verdana"/>
              <a:buChar char="-"/>
              <a:defRPr sz="2500">
                <a:latin typeface="Verdana"/>
                <a:ea typeface="Verdana"/>
                <a:cs typeface="Verdana"/>
                <a:sym typeface="Verdana"/>
              </a:defRPr>
            </a:lvl4pPr>
            <a:lvl5pPr marL="1260475" indent="-249237">
              <a:spcBef>
                <a:spcPts val="600"/>
              </a:spcBef>
              <a:buSzPct val="100000"/>
              <a:buFont typeface="Verdana"/>
              <a:buChar char="-"/>
              <a:defRPr sz="25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283" name="Shape 283"/>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84" name="Shape 284"/>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85" name="Shape 285"/>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86"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87"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88" name="Shape 288"/>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89" name="Shape 289"/>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90"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91" name="Shape 291"/>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92" name="Shape 292"/>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93" name="Shape 293"/>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94" name="Shape 294"/>
          <p:cNvSpPr>
            <a:spLocks noGrp="1"/>
          </p:cNvSpPr>
          <p:nvPr>
            <p:ph type="title"/>
          </p:nvPr>
        </p:nvSpPr>
        <p:spPr>
          <a:xfrm>
            <a:off x="0" y="1284287"/>
            <a:ext cx="9140825" cy="792163"/>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295" name="Shape 295"/>
          <p:cNvSpPr>
            <a:spLocks noGrp="1"/>
          </p:cNvSpPr>
          <p:nvPr>
            <p:ph type="body" idx="1"/>
          </p:nvPr>
        </p:nvSpPr>
        <p:spPr>
          <a:xfrm>
            <a:off x="0" y="2155666"/>
            <a:ext cx="9140825" cy="4448334"/>
          </a:xfrm>
          <a:prstGeom prst="rect">
            <a:avLst/>
          </a:prstGeom>
        </p:spPr>
        <p:txBody>
          <a:bodyPr lIns="45719" tIns="45719" rIns="45719" bIns="45719">
            <a:normAutofit/>
          </a:bodyPr>
          <a:lstStyle>
            <a:lvl1pPr marL="249238" indent="-249238">
              <a:spcBef>
                <a:spcPts val="600"/>
              </a:spcBef>
              <a:buSzPct val="100000"/>
              <a:buFont typeface="Verdana"/>
              <a:buChar char="›"/>
              <a:defRPr sz="2500">
                <a:latin typeface="Verdana"/>
                <a:ea typeface="Verdana"/>
                <a:cs typeface="Verdana"/>
                <a:sym typeface="Verdana"/>
              </a:defRPr>
            </a:lvl1pPr>
            <a:lvl2pPr marL="501650" indent="-250825">
              <a:spcBef>
                <a:spcPts val="600"/>
              </a:spcBef>
              <a:buSzPct val="50000"/>
              <a:buFont typeface="Verdana"/>
              <a:buChar char="▪"/>
              <a:defRPr sz="2500">
                <a:latin typeface="Verdana"/>
                <a:ea typeface="Verdana"/>
                <a:cs typeface="Verdana"/>
                <a:sym typeface="Verdana"/>
              </a:defRPr>
            </a:lvl2pPr>
            <a:lvl3pPr marL="744537" indent="-242887">
              <a:spcBef>
                <a:spcPts val="600"/>
              </a:spcBef>
              <a:buSzPct val="85000"/>
              <a:buFont typeface="Verdana"/>
              <a:buChar char="-"/>
              <a:defRPr sz="2500">
                <a:latin typeface="Verdana"/>
                <a:ea typeface="Verdana"/>
                <a:cs typeface="Verdana"/>
                <a:sym typeface="Verdana"/>
              </a:defRPr>
            </a:lvl3pPr>
            <a:lvl4pPr marL="1009650" indent="-263525">
              <a:spcBef>
                <a:spcPts val="600"/>
              </a:spcBef>
              <a:buSzPct val="100000"/>
              <a:buFont typeface="Verdana"/>
              <a:buChar char="-"/>
              <a:defRPr sz="2500">
                <a:latin typeface="Verdana"/>
                <a:ea typeface="Verdana"/>
                <a:cs typeface="Verdana"/>
                <a:sym typeface="Verdana"/>
              </a:defRPr>
            </a:lvl4pPr>
            <a:lvl5pPr marL="1260475" indent="-249237">
              <a:spcBef>
                <a:spcPts val="600"/>
              </a:spcBef>
              <a:buSzPct val="100000"/>
              <a:buFont typeface="Verdana"/>
              <a:buChar char="-"/>
              <a:defRPr sz="25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sp>
        <p:nvSpPr>
          <p:cNvPr id="302" name="Shape 302"/>
          <p:cNvSpPr/>
          <p:nvPr/>
        </p:nvSpPr>
        <p:spPr>
          <a:xfrm>
            <a:off x="0" y="0"/>
            <a:ext cx="9144000" cy="6858000"/>
          </a:xfrm>
          <a:prstGeom prst="rect">
            <a:avLst/>
          </a:prstGeom>
          <a:solidFill>
            <a:srgbClr val="FFFFFF"/>
          </a:solidFill>
          <a:ln w="12700">
            <a:miter lim="400000"/>
          </a:ln>
        </p:spPr>
        <p:txBody>
          <a:bodyPr lIns="45719" rIns="45719"/>
          <a:lstStyle/>
          <a:p>
            <a:endParaRPr/>
          </a:p>
        </p:txBody>
      </p:sp>
      <p:sp>
        <p:nvSpPr>
          <p:cNvPr id="303" name="Shape 303"/>
          <p:cNvSpPr/>
          <p:nvPr/>
        </p:nvSpPr>
        <p:spPr>
          <a:xfrm>
            <a:off x="469900" y="5219700"/>
            <a:ext cx="4025900" cy="939800"/>
          </a:xfrm>
          <a:prstGeom prst="rect">
            <a:avLst/>
          </a:prstGeom>
          <a:blipFill>
            <a:blip r:embed="rId2"/>
            <a:stretch>
              <a:fillRect/>
            </a:stretch>
          </a:blipFill>
          <a:ln w="12700">
            <a:miter lim="400000"/>
          </a:ln>
        </p:spPr>
        <p:txBody>
          <a:bodyPr lIns="45719" rIns="45719"/>
          <a:lstStyle/>
          <a:p>
            <a:endParaRPr/>
          </a:p>
        </p:txBody>
      </p:sp>
      <p:sp>
        <p:nvSpPr>
          <p:cNvPr id="304" name="Shape 304"/>
          <p:cNvSpPr>
            <a:spLocks noGrp="1"/>
          </p:cNvSpPr>
          <p:nvPr>
            <p:ph type="title"/>
          </p:nvPr>
        </p:nvSpPr>
        <p:spPr>
          <a:prstGeom prst="rect">
            <a:avLst/>
          </a:prstGeom>
        </p:spPr>
        <p:txBody>
          <a:bodyPr/>
          <a:lstStyle/>
          <a:p>
            <a:r>
              <a:t>Title Text</a:t>
            </a:r>
          </a:p>
        </p:txBody>
      </p:sp>
      <p:sp>
        <p:nvSpPr>
          <p:cNvPr id="305" name="Shape 305"/>
          <p:cNvSpPr>
            <a:spLocks noGrp="1"/>
          </p:cNvSpPr>
          <p:nvPr>
            <p:ph type="body" sz="half" idx="1"/>
          </p:nvPr>
        </p:nvSpPr>
        <p:spPr>
          <a:xfrm>
            <a:off x="457200" y="1577339"/>
            <a:ext cx="3977641" cy="4526281"/>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306" name="Shape 30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341" name="Shape 341"/>
          <p:cNvSpPr>
            <a:spLocks noGrp="1"/>
          </p:cNvSpPr>
          <p:nvPr>
            <p:ph type="title"/>
          </p:nvPr>
        </p:nvSpPr>
        <p:spPr>
          <a:xfrm>
            <a:off x="669726" y="312539"/>
            <a:ext cx="7804548" cy="1518047"/>
          </a:xfrm>
          <a:prstGeom prst="rect">
            <a:avLst/>
          </a:prstGeom>
        </p:spPr>
        <p:txBody>
          <a:bodyPr lIns="35718" tIns="35718" rIns="35718" bIns="35718" anchor="ctr"/>
          <a:lstStyle>
            <a:lvl1pPr algn="ctr" defTabSz="410765">
              <a:defRPr sz="5600">
                <a:latin typeface="Helvetica Light"/>
                <a:ea typeface="Helvetica Light"/>
                <a:cs typeface="Helvetica Light"/>
                <a:sym typeface="Helvetica Light"/>
              </a:defRPr>
            </a:lvl1pPr>
          </a:lstStyle>
          <a:p>
            <a:r>
              <a:t>Title Text</a:t>
            </a:r>
          </a:p>
        </p:txBody>
      </p:sp>
      <p:sp>
        <p:nvSpPr>
          <p:cNvPr id="342" name="Shape 342"/>
          <p:cNvSpPr>
            <a:spLocks noGrp="1"/>
          </p:cNvSpPr>
          <p:nvPr>
            <p:ph type="body" idx="1"/>
          </p:nvPr>
        </p:nvSpPr>
        <p:spPr>
          <a:xfrm>
            <a:off x="669726" y="1830585"/>
            <a:ext cx="7804548" cy="4420197"/>
          </a:xfrm>
          <a:prstGeom prst="rect">
            <a:avLst/>
          </a:prstGeom>
        </p:spPr>
        <p:txBody>
          <a:bodyPr lIns="35718" tIns="35718" rIns="35718" bIns="35718" anchor="ctr">
            <a:normAutofit/>
          </a:bodyPr>
          <a:lstStyle>
            <a:lvl1pPr marL="296333" indent="-296333" defTabSz="410765">
              <a:spcBef>
                <a:spcPts val="2900"/>
              </a:spcBef>
              <a:buSzPct val="75000"/>
              <a:buChar char="•"/>
              <a:defRPr sz="2400">
                <a:latin typeface="Helvetica Light"/>
                <a:ea typeface="Helvetica Light"/>
                <a:cs typeface="Helvetica Light"/>
                <a:sym typeface="Helvetica Light"/>
              </a:defRPr>
            </a:lvl1pPr>
            <a:lvl2pPr marL="740833" indent="-296333" defTabSz="410765">
              <a:spcBef>
                <a:spcPts val="2900"/>
              </a:spcBef>
              <a:buSzPct val="75000"/>
              <a:buChar char="•"/>
              <a:defRPr sz="2400">
                <a:latin typeface="Helvetica Light"/>
                <a:ea typeface="Helvetica Light"/>
                <a:cs typeface="Helvetica Light"/>
                <a:sym typeface="Helvetica Light"/>
              </a:defRPr>
            </a:lvl2pPr>
            <a:lvl3pPr marL="1185333" indent="-296333" defTabSz="410765">
              <a:spcBef>
                <a:spcPts val="2900"/>
              </a:spcBef>
              <a:buSzPct val="75000"/>
              <a:buChar char="•"/>
              <a:defRPr sz="2400">
                <a:latin typeface="Helvetica Light"/>
                <a:ea typeface="Helvetica Light"/>
                <a:cs typeface="Helvetica Light"/>
                <a:sym typeface="Helvetica Light"/>
              </a:defRPr>
            </a:lvl3pPr>
            <a:lvl4pPr marL="1629833" indent="-296333" defTabSz="410765">
              <a:spcBef>
                <a:spcPts val="2900"/>
              </a:spcBef>
              <a:buSzPct val="75000"/>
              <a:buChar char="•"/>
              <a:defRPr sz="2400">
                <a:latin typeface="Helvetica Light"/>
                <a:ea typeface="Helvetica Light"/>
                <a:cs typeface="Helvetica Light"/>
                <a:sym typeface="Helvetica Light"/>
              </a:defRPr>
            </a:lvl4pPr>
            <a:lvl5pPr marL="2074333" indent="-296333" defTabSz="410765">
              <a:spcBef>
                <a:spcPts val="2900"/>
              </a:spcBef>
              <a:buSzPct val="75000"/>
              <a:buChar char="•"/>
              <a:defRPr sz="2400">
                <a:latin typeface="Helvetica Light"/>
                <a:ea typeface="Helvetica Light"/>
                <a:cs typeface="Helvetica Light"/>
                <a:sym typeface="Helvetica Light"/>
              </a:defRPr>
            </a:lvl5pPr>
          </a:lstStyle>
          <a:p>
            <a:r>
              <a:t>Body Level One</a:t>
            </a:r>
          </a:p>
          <a:p>
            <a:pPr lvl="1"/>
            <a:r>
              <a:t>Body Level Two</a:t>
            </a:r>
          </a:p>
          <a:p>
            <a:pPr lvl="2"/>
            <a:r>
              <a:t>Body Level Three</a:t>
            </a:r>
          </a:p>
          <a:p>
            <a:pPr lvl="3"/>
            <a:r>
              <a:t>Body Level Four</a:t>
            </a:r>
          </a:p>
          <a:p>
            <a:pPr lvl="4"/>
            <a:r>
              <a:t>Body Level Five</a:t>
            </a:r>
          </a:p>
        </p:txBody>
      </p:sp>
      <p:sp>
        <p:nvSpPr>
          <p:cNvPr id="343" name="Shape 343"/>
          <p:cNvSpPr>
            <a:spLocks noGrp="1"/>
          </p:cNvSpPr>
          <p:nvPr>
            <p:ph type="sldNum" sz="quarter" idx="2"/>
          </p:nvPr>
        </p:nvSpPr>
        <p:spPr>
          <a:xfrm>
            <a:off x="4440732" y="6505277"/>
            <a:ext cx="253607" cy="249238"/>
          </a:xfrm>
          <a:prstGeom prst="rect">
            <a:avLst/>
          </a:prstGeom>
        </p:spPr>
        <p:txBody>
          <a:bodyPr lIns="35718" tIns="35718" rIns="35718" bIns="35718"/>
          <a:lstStyle>
            <a:lvl1pPr algn="ctr" defTabSz="410765">
              <a:defRPr sz="1200">
                <a:solidFill>
                  <a:srgbClr val="000000"/>
                </a:solidFill>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367" name="Shape 367"/>
          <p:cNvSpPr>
            <a:spLocks noGrp="1"/>
          </p:cNvSpPr>
          <p:nvPr>
            <p:ph type="title"/>
          </p:nvPr>
        </p:nvSpPr>
        <p:spPr>
          <a:xfrm>
            <a:off x="633412" y="1214437"/>
            <a:ext cx="7877176" cy="857251"/>
          </a:xfrm>
          <a:prstGeom prst="rect">
            <a:avLst/>
          </a:prstGeom>
        </p:spPr>
        <p:txBody>
          <a:bodyPr lIns="19050" tIns="19050" rIns="19050" bIns="19050" anchor="ctr"/>
          <a:lstStyle>
            <a:lvl1pPr defTabSz="412750">
              <a:lnSpc>
                <a:spcPct val="120000"/>
              </a:lnSpc>
              <a:defRPr sz="4600" b="1">
                <a:latin typeface="+mj-lt"/>
                <a:ea typeface="+mj-ea"/>
                <a:cs typeface="+mj-cs"/>
                <a:sym typeface="Helvetica"/>
              </a:defRPr>
            </a:lvl1pPr>
          </a:lstStyle>
          <a:p>
            <a:r>
              <a:t>Title Text</a:t>
            </a:r>
          </a:p>
        </p:txBody>
      </p:sp>
      <p:sp>
        <p:nvSpPr>
          <p:cNvPr id="368" name="Shape 368"/>
          <p:cNvSpPr>
            <a:spLocks noGrp="1"/>
          </p:cNvSpPr>
          <p:nvPr>
            <p:ph type="body" idx="1"/>
          </p:nvPr>
        </p:nvSpPr>
        <p:spPr>
          <a:xfrm>
            <a:off x="633412" y="2071687"/>
            <a:ext cx="7877176" cy="3452813"/>
          </a:xfrm>
          <a:prstGeom prst="rect">
            <a:avLst/>
          </a:prstGeom>
        </p:spPr>
        <p:txBody>
          <a:bodyPr lIns="19050" tIns="19050" rIns="19050" bIns="19050" anchor="ctr">
            <a:normAutofit/>
          </a:bodyPr>
          <a:lstStyle>
            <a:lvl1pPr marL="293076" indent="-293076" defTabSz="412750">
              <a:spcBef>
                <a:spcPts val="2300"/>
              </a:spcBef>
              <a:buSzPct val="75000"/>
              <a:buChar char="•"/>
              <a:defRPr sz="2400">
                <a:latin typeface="+mj-lt"/>
                <a:ea typeface="+mj-ea"/>
                <a:cs typeface="+mj-cs"/>
                <a:sym typeface="Helvetica"/>
              </a:defRPr>
            </a:lvl1pPr>
            <a:lvl2pPr marL="928076" indent="-293076" defTabSz="412750">
              <a:spcBef>
                <a:spcPts val="2300"/>
              </a:spcBef>
              <a:buSzPct val="75000"/>
              <a:buChar char="•"/>
              <a:defRPr sz="2400">
                <a:latin typeface="+mj-lt"/>
                <a:ea typeface="+mj-ea"/>
                <a:cs typeface="+mj-cs"/>
                <a:sym typeface="Helvetica"/>
              </a:defRPr>
            </a:lvl2pPr>
            <a:lvl3pPr marL="1563076" indent="-293076" defTabSz="412750">
              <a:spcBef>
                <a:spcPts val="2300"/>
              </a:spcBef>
              <a:buSzPct val="75000"/>
              <a:buChar char="•"/>
              <a:defRPr sz="2400">
                <a:latin typeface="+mj-lt"/>
                <a:ea typeface="+mj-ea"/>
                <a:cs typeface="+mj-cs"/>
                <a:sym typeface="Helvetica"/>
              </a:defRPr>
            </a:lvl3pPr>
            <a:lvl4pPr marL="2198076" indent="-293076" defTabSz="412750">
              <a:spcBef>
                <a:spcPts val="2300"/>
              </a:spcBef>
              <a:buSzPct val="75000"/>
              <a:buChar char="•"/>
              <a:defRPr sz="2400">
                <a:latin typeface="+mj-lt"/>
                <a:ea typeface="+mj-ea"/>
                <a:cs typeface="+mj-cs"/>
                <a:sym typeface="Helvetica"/>
              </a:defRPr>
            </a:lvl4pPr>
            <a:lvl5pPr marL="2833076" indent="-293076" defTabSz="412750">
              <a:spcBef>
                <a:spcPts val="2300"/>
              </a:spcBef>
              <a:buSzPct val="75000"/>
              <a:buChar char="•"/>
              <a:defRPr sz="2400">
                <a:latin typeface="+mj-lt"/>
                <a:ea typeface="+mj-ea"/>
                <a:cs typeface="+mj-cs"/>
                <a:sym typeface="Helvetica"/>
              </a:defRPr>
            </a:lvl5pPr>
          </a:lstStyle>
          <a:p>
            <a:r>
              <a:t>Body Level One</a:t>
            </a:r>
          </a:p>
          <a:p>
            <a:pPr lvl="1"/>
            <a:r>
              <a:t>Body Level Two</a:t>
            </a:r>
          </a:p>
          <a:p>
            <a:pPr lvl="2"/>
            <a:r>
              <a:t>Body Level Three</a:t>
            </a:r>
          </a:p>
          <a:p>
            <a:pPr lvl="3"/>
            <a:r>
              <a:t>Body Level Four</a:t>
            </a:r>
          </a:p>
          <a:p>
            <a:pPr lvl="4"/>
            <a:r>
              <a:t>Body Level Five</a:t>
            </a:r>
          </a:p>
        </p:txBody>
      </p:sp>
      <p:sp>
        <p:nvSpPr>
          <p:cNvPr id="369" name="Shape 369"/>
          <p:cNvSpPr>
            <a:spLocks noGrp="1"/>
          </p:cNvSpPr>
          <p:nvPr>
            <p:ph type="sldNum" sz="quarter" idx="2"/>
          </p:nvPr>
        </p:nvSpPr>
        <p:spPr>
          <a:xfrm>
            <a:off x="4459484" y="5762625"/>
            <a:ext cx="220270" cy="215900"/>
          </a:xfrm>
          <a:prstGeom prst="rect">
            <a:avLst/>
          </a:prstGeom>
        </p:spPr>
        <p:txBody>
          <a:bodyPr lIns="19050" tIns="19050" rIns="19050" bIns="19050"/>
          <a:lstStyle>
            <a:lvl1pPr algn="ctr" defTabSz="412750">
              <a:defRPr sz="1200">
                <a:solidFill>
                  <a:srgbClr val="000000"/>
                </a:solidFill>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2" name="Shape 12"/>
          <p:cNvSpPr>
            <a:spLocks noGrp="1"/>
          </p:cNvSpPr>
          <p:nvPr>
            <p:ph type="title"/>
          </p:nvPr>
        </p:nvSpPr>
        <p:spPr>
          <a:xfrm>
            <a:off x="685800" y="2125979"/>
            <a:ext cx="7772400" cy="1440180"/>
          </a:xfrm>
          <a:prstGeom prst="rect">
            <a:avLst/>
          </a:prstGeom>
        </p:spPr>
        <p:txBody>
          <a:bodyPr/>
          <a:lstStyle/>
          <a:p>
            <a:r>
              <a:t>Title Text</a:t>
            </a:r>
          </a:p>
        </p:txBody>
      </p:sp>
      <p:sp>
        <p:nvSpPr>
          <p:cNvPr id="13" name="Shape 13"/>
          <p:cNvSpPr>
            <a:spLocks noGrp="1"/>
          </p:cNvSpPr>
          <p:nvPr>
            <p:ph type="body" sz="quarter" idx="1"/>
          </p:nvPr>
        </p:nvSpPr>
        <p:spPr>
          <a:xfrm>
            <a:off x="1371600" y="3840479"/>
            <a:ext cx="6400799" cy="1714501"/>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4" name="Shape 14"/>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9236446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0" name="Shape 40"/>
          <p:cNvSpPr>
            <a:spLocks noGrp="1"/>
          </p:cNvSpPr>
          <p:nvPr>
            <p:ph type="title"/>
          </p:nvPr>
        </p:nvSpPr>
        <p:spPr>
          <a:prstGeom prst="rect">
            <a:avLst/>
          </a:prstGeom>
        </p:spPr>
        <p:txBody>
          <a:bodyPr/>
          <a:lstStyle/>
          <a:p>
            <a:r>
              <a:t>Title Text</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1" name="Shape 21"/>
          <p:cNvSpPr>
            <a:spLocks noGrp="1"/>
          </p:cNvSpPr>
          <p:nvPr>
            <p:ph type="title"/>
          </p:nvPr>
        </p:nvSpPr>
        <p:spPr>
          <a:prstGeom prst="rect">
            <a:avLst/>
          </a:prstGeom>
        </p:spPr>
        <p:txBody>
          <a:bodyPr/>
          <a:lstStyle/>
          <a:p>
            <a:r>
              <a:t>Title Text</a:t>
            </a:r>
          </a:p>
        </p:txBody>
      </p:sp>
      <p:sp>
        <p:nvSpPr>
          <p:cNvPr id="22" name="Shape 22"/>
          <p:cNvSpPr>
            <a:spLocks noGrp="1"/>
          </p:cNvSpPr>
          <p:nvPr>
            <p:ph type="body" sz="quarter" idx="1"/>
          </p:nvPr>
        </p:nvSpPr>
        <p:spPr>
          <a:xfrm>
            <a:off x="205104" y="2989676"/>
            <a:ext cx="8733791" cy="1422401"/>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27843072"/>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0" name="Shape 40"/>
          <p:cNvSpPr>
            <a:spLocks noGrp="1"/>
          </p:cNvSpPr>
          <p:nvPr>
            <p:ph type="title"/>
          </p:nvPr>
        </p:nvSpPr>
        <p:spPr>
          <a:prstGeom prst="rect">
            <a:avLst/>
          </a:prstGeom>
        </p:spPr>
        <p:txBody>
          <a:bodyPr/>
          <a:lstStyle/>
          <a:p>
            <a:r>
              <a:t>Title Text</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33161201"/>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8" name="Shape 4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867158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Blank 0">
    <p:spTree>
      <p:nvGrpSpPr>
        <p:cNvPr id="1" name=""/>
        <p:cNvGrpSpPr/>
        <p:nvPr/>
      </p:nvGrpSpPr>
      <p:grpSpPr>
        <a:xfrm>
          <a:off x="0" y="0"/>
          <a:ext cx="0" cy="0"/>
          <a:chOff x="0" y="0"/>
          <a:chExt cx="0" cy="0"/>
        </a:xfrm>
      </p:grpSpPr>
      <p:sp>
        <p:nvSpPr>
          <p:cNvPr id="55" name="Shape 55"/>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61905072"/>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sp>
        <p:nvSpPr>
          <p:cNvPr id="62" name="Shape 62"/>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63" name="Shape 63"/>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64" name="Shape 64"/>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65"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66"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67" name="Shape 67"/>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68" name="Shape 68"/>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69"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70" name="Shape 70"/>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71" name="Shape 71"/>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72" name="Shape 72"/>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73" name="Shape 73"/>
          <p:cNvSpPr/>
          <p:nvPr/>
        </p:nvSpPr>
        <p:spPr>
          <a:xfrm>
            <a:off x="0" y="0"/>
            <a:ext cx="9144000" cy="1017588"/>
          </a:xfrm>
          <a:prstGeom prst="rect">
            <a:avLst/>
          </a:prstGeom>
          <a:solidFill>
            <a:srgbClr val="FFFFFF"/>
          </a:solidFill>
          <a:ln w="12700">
            <a:miter lim="400000"/>
          </a:ln>
        </p:spPr>
        <p:txBody>
          <a:bodyPr lIns="45719" rIns="45719" anchor="ctr"/>
          <a:lstStyle/>
          <a:p>
            <a:pPr algn="ctr">
              <a:defRPr>
                <a:solidFill>
                  <a:srgbClr val="FFFFFF"/>
                </a:solidFill>
                <a:latin typeface="Verdana"/>
                <a:ea typeface="Verdana"/>
                <a:cs typeface="Verdana"/>
                <a:sym typeface="Verdana"/>
              </a:defRPr>
            </a:pPr>
            <a:endParaRPr/>
          </a:p>
        </p:txBody>
      </p:sp>
      <p:sp>
        <p:nvSpPr>
          <p:cNvPr id="74" name="Shape 74"/>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75" name="Shape 75"/>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76" name="Shape 76"/>
          <p:cNvSpPr>
            <a:spLocks noGrp="1"/>
          </p:cNvSpPr>
          <p:nvPr>
            <p:ph type="title"/>
          </p:nvPr>
        </p:nvSpPr>
        <p:spPr>
          <a:xfrm>
            <a:off x="0" y="1274400"/>
            <a:ext cx="9144000" cy="1080000"/>
          </a:xfrm>
          <a:prstGeom prst="rect">
            <a:avLst/>
          </a:prstGeom>
          <a:solidFill>
            <a:srgbClr val="505050"/>
          </a:solidFill>
        </p:spPr>
        <p:txBody>
          <a:bodyPr lIns="215900" tIns="215900" rIns="215900" bIns="215900"/>
          <a:lstStyle>
            <a:lvl1pPr>
              <a:defRPr sz="4200">
                <a:solidFill>
                  <a:srgbClr val="FFFFFF"/>
                </a:solidFill>
                <a:latin typeface="Verdana"/>
                <a:ea typeface="Verdana"/>
                <a:cs typeface="Verdana"/>
                <a:sym typeface="Verdana"/>
              </a:defRPr>
            </a:lvl1pPr>
          </a:lstStyle>
          <a:p>
            <a:r>
              <a:t>Title Text</a:t>
            </a:r>
          </a:p>
        </p:txBody>
      </p:sp>
      <p:sp>
        <p:nvSpPr>
          <p:cNvPr id="77" name="Shape 77"/>
          <p:cNvSpPr>
            <a:spLocks noGrp="1"/>
          </p:cNvSpPr>
          <p:nvPr>
            <p:ph type="body" sz="half" idx="1"/>
          </p:nvPr>
        </p:nvSpPr>
        <p:spPr>
          <a:xfrm>
            <a:off x="0" y="4032000"/>
            <a:ext cx="9140825" cy="1908001"/>
          </a:xfrm>
          <a:prstGeom prst="rect">
            <a:avLst/>
          </a:prstGeom>
        </p:spPr>
        <p:txBody>
          <a:bodyPr lIns="45719" tIns="45719" rIns="45719" bIns="45719">
            <a:normAutofit/>
          </a:bodyPr>
          <a:lstStyle>
            <a:lvl1pPr>
              <a:spcBef>
                <a:spcPts val="400"/>
              </a:spcBef>
              <a:defRPr sz="1900">
                <a:latin typeface="Verdana"/>
                <a:ea typeface="Verdana"/>
                <a:cs typeface="Verdana"/>
                <a:sym typeface="Verdana"/>
              </a:defRPr>
            </a:lvl1pPr>
            <a:lvl2pPr marL="441452" indent="-190627">
              <a:spcBef>
                <a:spcPts val="400"/>
              </a:spcBef>
              <a:buSzPct val="50000"/>
              <a:buChar char="▪"/>
              <a:defRPr sz="1900">
                <a:latin typeface="Verdana"/>
                <a:ea typeface="Verdana"/>
                <a:cs typeface="Verdana"/>
                <a:sym typeface="Verdana"/>
              </a:defRPr>
            </a:lvl2pPr>
            <a:lvl3pPr marL="686244" indent="-184594">
              <a:spcBef>
                <a:spcPts val="400"/>
              </a:spcBef>
              <a:buSzPct val="85000"/>
              <a:buChar char="-"/>
              <a:defRPr sz="1900">
                <a:latin typeface="Verdana"/>
                <a:ea typeface="Verdana"/>
                <a:cs typeface="Verdana"/>
                <a:sym typeface="Verdana"/>
              </a:defRPr>
            </a:lvl3pPr>
            <a:lvl4pPr marL="946403" indent="-200278">
              <a:spcBef>
                <a:spcPts val="400"/>
              </a:spcBef>
              <a:buSzPct val="100000"/>
              <a:buChar char="-"/>
              <a:defRPr sz="1900">
                <a:latin typeface="Verdana"/>
                <a:ea typeface="Verdana"/>
                <a:cs typeface="Verdana"/>
                <a:sym typeface="Verdana"/>
              </a:defRPr>
            </a:lvl4pPr>
            <a:lvl5pPr marL="1200657" indent="-189420">
              <a:spcBef>
                <a:spcPts val="400"/>
              </a:spcBef>
              <a:buSzPct val="100000"/>
              <a:buChar char="-"/>
              <a:defRPr sz="19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pic>
        <p:nvPicPr>
          <p:cNvPr id="78"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79"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80" name="Shape 80"/>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sp>
        <p:nvSpPr>
          <p:cNvPr id="81" name="Shape 81"/>
          <p:cNvSpPr/>
          <p:nvPr/>
        </p:nvSpPr>
        <p:spPr>
          <a:xfrm>
            <a:off x="8255000" y="1079500"/>
            <a:ext cx="254000" cy="139700"/>
          </a:xfrm>
          <a:prstGeom prst="rect">
            <a:avLst/>
          </a:prstGeom>
          <a:ln w="12700">
            <a:miter lim="400000"/>
          </a:ln>
        </p:spPr>
        <p:txBody>
          <a:bodyPr lIns="0" tIns="0" rIns="0" bIns="0">
            <a:spAutoFit/>
          </a:bodyPr>
          <a:lstStyle/>
          <a:p>
            <a:pPr algn="r">
              <a:defRPr sz="900">
                <a:solidFill>
                  <a:srgbClr val="FFFFFF"/>
                </a:solidFill>
                <a:latin typeface="Verdana"/>
                <a:ea typeface="Verdana"/>
                <a:cs typeface="Verdana"/>
                <a:sym typeface="Verdana"/>
              </a:defRPr>
            </a:pPr>
            <a:endParaRPr/>
          </a:p>
        </p:txBody>
      </p:sp>
      <p:sp>
        <p:nvSpPr>
          <p:cNvPr id="82" name="Shape 82"/>
          <p:cNvSpPr/>
          <p:nvPr/>
        </p:nvSpPr>
        <p:spPr>
          <a:xfrm>
            <a:off x="8204200" y="1079500"/>
            <a:ext cx="127000"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83"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84" name="Shape 84"/>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85" name="Shape 85"/>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86" name="Shape 86"/>
          <p:cNvSpPr/>
          <p:nvPr/>
        </p:nvSpPr>
        <p:spPr>
          <a:xfrm>
            <a:off x="7436870" y="1079500"/>
            <a:ext cx="697831"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Tree>
    <p:extLst>
      <p:ext uri="{BB962C8B-B14F-4D97-AF65-F5344CB8AC3E}">
        <p14:creationId xmlns:p14="http://schemas.microsoft.com/office/powerpoint/2010/main" val="417033047"/>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sp>
        <p:nvSpPr>
          <p:cNvPr id="93" name="Shape 93"/>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94" name="Shape 94"/>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95" name="Shape 95"/>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96"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97"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98" name="Shape 98"/>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99" name="Shape 99"/>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00"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01" name="Shape 101"/>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02" name="Shape 102"/>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03" name="Shape 103"/>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104" name="Shape 104"/>
          <p:cNvSpPr>
            <a:spLocks noGrp="1"/>
          </p:cNvSpPr>
          <p:nvPr>
            <p:ph type="title"/>
          </p:nvPr>
        </p:nvSpPr>
        <p:spPr>
          <a:xfrm>
            <a:off x="0" y="1284287"/>
            <a:ext cx="9140825" cy="792163"/>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105" name="Shape 105"/>
          <p:cNvSpPr>
            <a:spLocks noGrp="1"/>
          </p:cNvSpPr>
          <p:nvPr>
            <p:ph type="body" idx="1"/>
          </p:nvPr>
        </p:nvSpPr>
        <p:spPr>
          <a:xfrm>
            <a:off x="0" y="2155666"/>
            <a:ext cx="9140825" cy="4448334"/>
          </a:xfrm>
          <a:prstGeom prst="rect">
            <a:avLst/>
          </a:prstGeom>
        </p:spPr>
        <p:txBody>
          <a:bodyPr lIns="45719" tIns="45719" rIns="45719" bIns="45719">
            <a:normAutofit/>
          </a:bodyPr>
          <a:lstStyle>
            <a:lvl1pPr marL="249238" indent="-249238">
              <a:spcBef>
                <a:spcPts val="600"/>
              </a:spcBef>
              <a:buSzPct val="100000"/>
              <a:buFont typeface="Verdana"/>
              <a:buChar char="›"/>
              <a:defRPr sz="2500">
                <a:latin typeface="Verdana"/>
                <a:ea typeface="Verdana"/>
                <a:cs typeface="Verdana"/>
                <a:sym typeface="Verdana"/>
              </a:defRPr>
            </a:lvl1pPr>
            <a:lvl2pPr marL="501650" indent="-250825">
              <a:spcBef>
                <a:spcPts val="600"/>
              </a:spcBef>
              <a:buSzPct val="50000"/>
              <a:buFont typeface="Verdana"/>
              <a:buChar char="▪"/>
              <a:defRPr sz="2500">
                <a:latin typeface="Verdana"/>
                <a:ea typeface="Verdana"/>
                <a:cs typeface="Verdana"/>
                <a:sym typeface="Verdana"/>
              </a:defRPr>
            </a:lvl2pPr>
            <a:lvl3pPr marL="744537" indent="-242887">
              <a:spcBef>
                <a:spcPts val="600"/>
              </a:spcBef>
              <a:buSzPct val="85000"/>
              <a:buFont typeface="Verdana"/>
              <a:buChar char="-"/>
              <a:defRPr sz="2500">
                <a:latin typeface="Verdana"/>
                <a:ea typeface="Verdana"/>
                <a:cs typeface="Verdana"/>
                <a:sym typeface="Verdana"/>
              </a:defRPr>
            </a:lvl3pPr>
            <a:lvl4pPr marL="1009650" indent="-263525">
              <a:spcBef>
                <a:spcPts val="600"/>
              </a:spcBef>
              <a:buSzPct val="100000"/>
              <a:buFont typeface="Verdana"/>
              <a:buChar char="-"/>
              <a:defRPr sz="2500">
                <a:latin typeface="Verdana"/>
                <a:ea typeface="Verdana"/>
                <a:cs typeface="Verdana"/>
                <a:sym typeface="Verdana"/>
              </a:defRPr>
            </a:lvl4pPr>
            <a:lvl5pPr marL="1260475" indent="-249237">
              <a:spcBef>
                <a:spcPts val="600"/>
              </a:spcBef>
              <a:buSzPct val="100000"/>
              <a:buFont typeface="Verdana"/>
              <a:buChar char="-"/>
              <a:defRPr sz="25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613112653"/>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sp>
        <p:nvSpPr>
          <p:cNvPr id="112" name="Shape 112"/>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113" name="Shape 113"/>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114" name="Shape 114"/>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115"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116"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117" name="Shape 117"/>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118" name="Shape 118"/>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19"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20" name="Shape 120"/>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21" name="Shape 121"/>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22" name="Shape 122"/>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123" name="Shape 123"/>
          <p:cNvSpPr>
            <a:spLocks noGrp="1"/>
          </p:cNvSpPr>
          <p:nvPr>
            <p:ph type="title"/>
          </p:nvPr>
        </p:nvSpPr>
        <p:spPr>
          <a:xfrm>
            <a:off x="722312" y="4406900"/>
            <a:ext cx="7772401" cy="1362075"/>
          </a:xfrm>
          <a:prstGeom prst="rect">
            <a:avLst/>
          </a:prstGeom>
        </p:spPr>
        <p:txBody>
          <a:bodyPr lIns="46990" tIns="46990" rIns="46990" bIns="46990"/>
          <a:lstStyle>
            <a:lvl1pPr>
              <a:defRPr sz="4000" b="1" cap="all">
                <a:latin typeface="Verdana"/>
                <a:ea typeface="Verdana"/>
                <a:cs typeface="Verdana"/>
                <a:sym typeface="Verdana"/>
              </a:defRPr>
            </a:lvl1pPr>
          </a:lstStyle>
          <a:p>
            <a:r>
              <a:t>Title Text</a:t>
            </a:r>
          </a:p>
        </p:txBody>
      </p:sp>
      <p:sp>
        <p:nvSpPr>
          <p:cNvPr id="124" name="Shape 124"/>
          <p:cNvSpPr>
            <a:spLocks noGrp="1"/>
          </p:cNvSpPr>
          <p:nvPr>
            <p:ph type="body" sz="quarter" idx="1"/>
          </p:nvPr>
        </p:nvSpPr>
        <p:spPr>
          <a:xfrm>
            <a:off x="722312" y="2906713"/>
            <a:ext cx="7772401" cy="1500188"/>
          </a:xfrm>
          <a:prstGeom prst="rect">
            <a:avLst/>
          </a:prstGeom>
        </p:spPr>
        <p:txBody>
          <a:bodyPr lIns="45719" tIns="45719" rIns="45719" bIns="45719" anchor="b">
            <a:normAutofit/>
          </a:bodyPr>
          <a:lstStyle>
            <a:lvl1pPr>
              <a:spcBef>
                <a:spcPts val="400"/>
              </a:spcBef>
              <a:defRPr sz="2000">
                <a:latin typeface="Verdana"/>
                <a:ea typeface="Verdana"/>
                <a:cs typeface="Verdana"/>
                <a:sym typeface="Verdana"/>
              </a:defRPr>
            </a:lvl1pPr>
            <a:lvl2pPr>
              <a:spcBef>
                <a:spcPts val="400"/>
              </a:spcBef>
              <a:defRPr sz="2000">
                <a:latin typeface="Verdana"/>
                <a:ea typeface="Verdana"/>
                <a:cs typeface="Verdana"/>
                <a:sym typeface="Verdana"/>
              </a:defRPr>
            </a:lvl2pPr>
            <a:lvl3pPr>
              <a:spcBef>
                <a:spcPts val="400"/>
              </a:spcBef>
              <a:defRPr sz="2000">
                <a:latin typeface="Verdana"/>
                <a:ea typeface="Verdana"/>
                <a:cs typeface="Verdana"/>
                <a:sym typeface="Verdana"/>
              </a:defRPr>
            </a:lvl3pPr>
            <a:lvl4pPr>
              <a:spcBef>
                <a:spcPts val="400"/>
              </a:spcBef>
              <a:defRPr sz="2000">
                <a:latin typeface="Verdana"/>
                <a:ea typeface="Verdana"/>
                <a:cs typeface="Verdana"/>
                <a:sym typeface="Verdana"/>
              </a:defRPr>
            </a:lvl4pPr>
            <a:lvl5pPr>
              <a:spcBef>
                <a:spcPts val="400"/>
              </a:spcBef>
              <a:defRPr sz="20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4286571087"/>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1_Two Content">
    <p:spTree>
      <p:nvGrpSpPr>
        <p:cNvPr id="1" name=""/>
        <p:cNvGrpSpPr/>
        <p:nvPr/>
      </p:nvGrpSpPr>
      <p:grpSpPr>
        <a:xfrm>
          <a:off x="0" y="0"/>
          <a:ext cx="0" cy="0"/>
          <a:chOff x="0" y="0"/>
          <a:chExt cx="0" cy="0"/>
        </a:xfrm>
      </p:grpSpPr>
      <p:sp>
        <p:nvSpPr>
          <p:cNvPr id="131" name="Shape 131"/>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132" name="Shape 132"/>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133" name="Shape 133"/>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134"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135"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136" name="Shape 136"/>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137" name="Shape 137"/>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38"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39" name="Shape 139"/>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40" name="Shape 140"/>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41" name="Shape 141"/>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142" name="Shape 142"/>
          <p:cNvSpPr>
            <a:spLocks noGrp="1"/>
          </p:cNvSpPr>
          <p:nvPr>
            <p:ph type="title"/>
          </p:nvPr>
        </p:nvSpPr>
        <p:spPr>
          <a:xfrm>
            <a:off x="0" y="1284287"/>
            <a:ext cx="9140825" cy="792163"/>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143" name="Shape 143"/>
          <p:cNvSpPr>
            <a:spLocks noGrp="1"/>
          </p:cNvSpPr>
          <p:nvPr>
            <p:ph type="body" sz="half" idx="1"/>
          </p:nvPr>
        </p:nvSpPr>
        <p:spPr>
          <a:xfrm>
            <a:off x="0" y="2230438"/>
            <a:ext cx="4494213" cy="4318001"/>
          </a:xfrm>
          <a:prstGeom prst="rect">
            <a:avLst/>
          </a:prstGeom>
        </p:spPr>
        <p:txBody>
          <a:bodyPr lIns="45719" tIns="45719" rIns="45719" bIns="45719">
            <a:normAutofit/>
          </a:bodyPr>
          <a:lstStyle>
            <a:lvl1pPr marL="249238" indent="-249238">
              <a:spcBef>
                <a:spcPts val="600"/>
              </a:spcBef>
              <a:buSzPct val="100000"/>
              <a:buFont typeface="Verdana"/>
              <a:buChar char="›"/>
              <a:defRPr sz="2800">
                <a:latin typeface="Verdana"/>
                <a:ea typeface="Verdana"/>
                <a:cs typeface="Verdana"/>
                <a:sym typeface="Verdana"/>
              </a:defRPr>
            </a:lvl1pPr>
            <a:lvl2pPr marL="543454" indent="-292629">
              <a:spcBef>
                <a:spcPts val="600"/>
              </a:spcBef>
              <a:buSzPct val="50000"/>
              <a:buFont typeface="Verdana"/>
              <a:buChar char="▪"/>
              <a:defRPr sz="2800">
                <a:latin typeface="Verdana"/>
                <a:ea typeface="Verdana"/>
                <a:cs typeface="Verdana"/>
                <a:sym typeface="Verdana"/>
              </a:defRPr>
            </a:lvl2pPr>
            <a:lvl3pPr marL="841693" indent="-340043">
              <a:spcBef>
                <a:spcPts val="600"/>
              </a:spcBef>
              <a:buSzPct val="85000"/>
              <a:buFont typeface="Verdana"/>
              <a:buChar char="-"/>
              <a:defRPr sz="2800">
                <a:latin typeface="Verdana"/>
                <a:ea typeface="Verdana"/>
                <a:cs typeface="Verdana"/>
                <a:sym typeface="Verdana"/>
              </a:defRPr>
            </a:lvl3pPr>
            <a:lvl4pPr marL="1156052" indent="-409927">
              <a:spcBef>
                <a:spcPts val="600"/>
              </a:spcBef>
              <a:buSzPct val="100000"/>
              <a:buFont typeface="Verdana"/>
              <a:buChar char="-"/>
              <a:defRPr sz="2800">
                <a:latin typeface="Verdana"/>
                <a:ea typeface="Verdana"/>
                <a:cs typeface="Verdana"/>
                <a:sym typeface="Verdana"/>
              </a:defRPr>
            </a:lvl4pPr>
            <a:lvl5pPr marL="1398940" indent="-387703">
              <a:spcBef>
                <a:spcPts val="600"/>
              </a:spcBef>
              <a:buSzPct val="100000"/>
              <a:buFont typeface="Verdana"/>
              <a:buChar char="-"/>
              <a:defRPr sz="28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85935491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sp>
        <p:nvSpPr>
          <p:cNvPr id="150" name="Shape 150"/>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151" name="Shape 151"/>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152" name="Shape 152"/>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153"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154"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155" name="Shape 155"/>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156" name="Shape 156"/>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57"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58" name="Shape 158"/>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59" name="Shape 159"/>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60" name="Shape 160"/>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161" name="Shape 161"/>
          <p:cNvSpPr>
            <a:spLocks noGrp="1"/>
          </p:cNvSpPr>
          <p:nvPr>
            <p:ph type="title"/>
          </p:nvPr>
        </p:nvSpPr>
        <p:spPr>
          <a:xfrm>
            <a:off x="0" y="1284287"/>
            <a:ext cx="9144000" cy="638945"/>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162" name="Shape 162"/>
          <p:cNvSpPr>
            <a:spLocks noGrp="1"/>
          </p:cNvSpPr>
          <p:nvPr>
            <p:ph type="body" sz="quarter" idx="1"/>
          </p:nvPr>
        </p:nvSpPr>
        <p:spPr>
          <a:xfrm>
            <a:off x="467543" y="2132856"/>
            <a:ext cx="4040189" cy="639763"/>
          </a:xfrm>
          <a:prstGeom prst="rect">
            <a:avLst/>
          </a:prstGeom>
        </p:spPr>
        <p:txBody>
          <a:bodyPr lIns="45719" tIns="45719" rIns="45719" bIns="45719" anchor="b">
            <a:normAutofit/>
          </a:bodyPr>
          <a:lstStyle>
            <a:lvl1pPr>
              <a:spcBef>
                <a:spcPts val="500"/>
              </a:spcBef>
              <a:defRPr sz="2400" b="1">
                <a:latin typeface="Verdana"/>
                <a:ea typeface="Verdana"/>
                <a:cs typeface="Verdana"/>
                <a:sym typeface="Verdana"/>
              </a:defRPr>
            </a:lvl1pPr>
            <a:lvl2pPr>
              <a:spcBef>
                <a:spcPts val="500"/>
              </a:spcBef>
              <a:defRPr sz="2400" b="1">
                <a:latin typeface="Verdana"/>
                <a:ea typeface="Verdana"/>
                <a:cs typeface="Verdana"/>
                <a:sym typeface="Verdana"/>
              </a:defRPr>
            </a:lvl2pPr>
            <a:lvl3pPr>
              <a:spcBef>
                <a:spcPts val="500"/>
              </a:spcBef>
              <a:defRPr sz="2400" b="1">
                <a:latin typeface="Verdana"/>
                <a:ea typeface="Verdana"/>
                <a:cs typeface="Verdana"/>
                <a:sym typeface="Verdana"/>
              </a:defRPr>
            </a:lvl3pPr>
            <a:lvl4pPr>
              <a:spcBef>
                <a:spcPts val="500"/>
              </a:spcBef>
              <a:defRPr sz="2400" b="1">
                <a:latin typeface="Verdana"/>
                <a:ea typeface="Verdana"/>
                <a:cs typeface="Verdana"/>
                <a:sym typeface="Verdana"/>
              </a:defRPr>
            </a:lvl4pPr>
            <a:lvl5pPr>
              <a:spcBef>
                <a:spcPts val="500"/>
              </a:spcBef>
              <a:defRPr sz="2400" b="1">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163" name="Shape 163"/>
          <p:cNvSpPr>
            <a:spLocks noGrp="1"/>
          </p:cNvSpPr>
          <p:nvPr>
            <p:ph type="body" sz="quarter" idx="13"/>
          </p:nvPr>
        </p:nvSpPr>
        <p:spPr>
          <a:xfrm>
            <a:off x="4645025" y="2132856"/>
            <a:ext cx="4041775" cy="648072"/>
          </a:xfrm>
          <a:prstGeom prst="rect">
            <a:avLst/>
          </a:prstGeom>
        </p:spPr>
        <p:txBody>
          <a:bodyPr lIns="45719" tIns="45719" rIns="45719" bIns="45719" anchor="b">
            <a:normAutofit/>
          </a:bodyPr>
          <a:lstStyle/>
          <a:p>
            <a:pPr>
              <a:spcBef>
                <a:spcPts val="500"/>
              </a:spcBef>
              <a:defRPr sz="2400" b="1">
                <a:latin typeface="Verdana"/>
                <a:ea typeface="Verdana"/>
                <a:cs typeface="Verdana"/>
                <a:sym typeface="Verdana"/>
              </a:defRPr>
            </a:pPr>
            <a:endParaRPr/>
          </a:p>
        </p:txBody>
      </p:sp>
    </p:spTree>
    <p:extLst>
      <p:ext uri="{BB962C8B-B14F-4D97-AF65-F5344CB8AC3E}">
        <p14:creationId xmlns:p14="http://schemas.microsoft.com/office/powerpoint/2010/main" val="4278398377"/>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sp>
        <p:nvSpPr>
          <p:cNvPr id="170" name="Shape 170"/>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171" name="Shape 171"/>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172" name="Shape 172"/>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173"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174"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175" name="Shape 175"/>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176" name="Shape 176"/>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77"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78" name="Shape 178"/>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79" name="Shape 179"/>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80" name="Shape 180"/>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181" name="Shape 181"/>
          <p:cNvSpPr>
            <a:spLocks noGrp="1"/>
          </p:cNvSpPr>
          <p:nvPr>
            <p:ph type="title"/>
          </p:nvPr>
        </p:nvSpPr>
        <p:spPr>
          <a:xfrm>
            <a:off x="0" y="1284287"/>
            <a:ext cx="9140825" cy="792163"/>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Tree>
    <p:extLst>
      <p:ext uri="{BB962C8B-B14F-4D97-AF65-F5344CB8AC3E}">
        <p14:creationId xmlns:p14="http://schemas.microsoft.com/office/powerpoint/2010/main" val="74944497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8" name="Shape 4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1_Blank">
    <p:spTree>
      <p:nvGrpSpPr>
        <p:cNvPr id="1" name=""/>
        <p:cNvGrpSpPr/>
        <p:nvPr/>
      </p:nvGrpSpPr>
      <p:grpSpPr>
        <a:xfrm>
          <a:off x="0" y="0"/>
          <a:ext cx="0" cy="0"/>
          <a:chOff x="0" y="0"/>
          <a:chExt cx="0" cy="0"/>
        </a:xfrm>
      </p:grpSpPr>
      <p:sp>
        <p:nvSpPr>
          <p:cNvPr id="188" name="Shape 188"/>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189" name="Shape 189"/>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190" name="Shape 190"/>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191"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192"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193" name="Shape 193"/>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194" name="Shape 194"/>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95"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96" name="Shape 196"/>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97" name="Shape 197"/>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98" name="Shape 198"/>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Tree>
    <p:extLst>
      <p:ext uri="{BB962C8B-B14F-4D97-AF65-F5344CB8AC3E}">
        <p14:creationId xmlns:p14="http://schemas.microsoft.com/office/powerpoint/2010/main" val="1422614504"/>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205" name="Shape 205"/>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06" name="Shape 206"/>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07" name="Shape 207"/>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08"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09"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10" name="Shape 210"/>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11" name="Shape 211"/>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12"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13" name="Shape 213"/>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14" name="Shape 214"/>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15" name="Shape 215"/>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16" name="Shape 216"/>
          <p:cNvSpPr>
            <a:spLocks noGrp="1"/>
          </p:cNvSpPr>
          <p:nvPr>
            <p:ph type="title"/>
          </p:nvPr>
        </p:nvSpPr>
        <p:spPr>
          <a:xfrm>
            <a:off x="251519" y="1340767"/>
            <a:ext cx="3213994" cy="864097"/>
          </a:xfrm>
          <a:prstGeom prst="rect">
            <a:avLst/>
          </a:prstGeom>
        </p:spPr>
        <p:txBody>
          <a:bodyPr lIns="45719" tIns="45719" rIns="45719" bIns="45719" anchor="b"/>
          <a:lstStyle>
            <a:lvl1pPr>
              <a:defRPr sz="2000" b="1">
                <a:latin typeface="Verdana"/>
                <a:ea typeface="Verdana"/>
                <a:cs typeface="Verdana"/>
                <a:sym typeface="Verdana"/>
              </a:defRPr>
            </a:lvl1pPr>
          </a:lstStyle>
          <a:p>
            <a:r>
              <a:t>Title Text</a:t>
            </a:r>
          </a:p>
        </p:txBody>
      </p:sp>
      <p:sp>
        <p:nvSpPr>
          <p:cNvPr id="217" name="Shape 217"/>
          <p:cNvSpPr>
            <a:spLocks noGrp="1"/>
          </p:cNvSpPr>
          <p:nvPr>
            <p:ph type="body" idx="1"/>
          </p:nvPr>
        </p:nvSpPr>
        <p:spPr>
          <a:xfrm>
            <a:off x="3575050" y="1340767"/>
            <a:ext cx="5111750" cy="5184578"/>
          </a:xfrm>
          <a:prstGeom prst="rect">
            <a:avLst/>
          </a:prstGeom>
        </p:spPr>
        <p:txBody>
          <a:bodyPr lIns="45719" tIns="45719" rIns="45719" bIns="45719">
            <a:normAutofit/>
          </a:bodyPr>
          <a:lstStyle>
            <a:lvl1pPr marL="249238" indent="-249238">
              <a:spcBef>
                <a:spcPts val="700"/>
              </a:spcBef>
              <a:buSzPct val="100000"/>
              <a:buFont typeface="Verdana"/>
              <a:buChar char="›"/>
              <a:defRPr sz="3200">
                <a:latin typeface="Verdana"/>
                <a:ea typeface="Verdana"/>
                <a:cs typeface="Verdana"/>
                <a:sym typeface="Verdana"/>
              </a:defRPr>
            </a:lvl1pPr>
            <a:lvl2pPr marL="537482" indent="-286657">
              <a:spcBef>
                <a:spcPts val="700"/>
              </a:spcBef>
              <a:buSzPct val="50000"/>
              <a:buFont typeface="Verdana"/>
              <a:buChar char="▪"/>
              <a:defRPr sz="3200">
                <a:latin typeface="Verdana"/>
                <a:ea typeface="Verdana"/>
                <a:cs typeface="Verdana"/>
                <a:sym typeface="Verdana"/>
              </a:defRPr>
            </a:lvl2pPr>
            <a:lvl3pPr marL="825500" indent="-323850">
              <a:spcBef>
                <a:spcPts val="700"/>
              </a:spcBef>
              <a:buSzPct val="85000"/>
              <a:buFont typeface="Verdana"/>
              <a:buChar char="-"/>
              <a:defRPr sz="3200">
                <a:latin typeface="Verdana"/>
                <a:ea typeface="Verdana"/>
                <a:cs typeface="Verdana"/>
                <a:sym typeface="Verdana"/>
              </a:defRPr>
            </a:lvl3pPr>
            <a:lvl4pPr marL="1167764" indent="-421639">
              <a:spcBef>
                <a:spcPts val="700"/>
              </a:spcBef>
              <a:buSzPct val="100000"/>
              <a:buFont typeface="Verdana"/>
              <a:buChar char="-"/>
              <a:defRPr sz="3200">
                <a:latin typeface="Verdana"/>
                <a:ea typeface="Verdana"/>
                <a:cs typeface="Verdana"/>
                <a:sym typeface="Verdana"/>
              </a:defRPr>
            </a:lvl4pPr>
            <a:lvl5pPr marL="1410017" indent="-398780">
              <a:spcBef>
                <a:spcPts val="700"/>
              </a:spcBef>
              <a:buSzPct val="100000"/>
              <a:buFont typeface="Verdana"/>
              <a:buChar char="-"/>
              <a:defRPr sz="32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218" name="Shape 218"/>
          <p:cNvSpPr>
            <a:spLocks noGrp="1"/>
          </p:cNvSpPr>
          <p:nvPr>
            <p:ph type="body" sz="half" idx="13"/>
          </p:nvPr>
        </p:nvSpPr>
        <p:spPr>
          <a:xfrm>
            <a:off x="251520" y="2204864"/>
            <a:ext cx="3213993" cy="4320481"/>
          </a:xfrm>
          <a:prstGeom prst="rect">
            <a:avLst/>
          </a:prstGeom>
        </p:spPr>
        <p:txBody>
          <a:bodyPr lIns="45719" tIns="45719" rIns="45719" bIns="45719">
            <a:normAutofit/>
          </a:bodyPr>
          <a:lstStyle/>
          <a:p>
            <a:pPr>
              <a:spcBef>
                <a:spcPts val="300"/>
              </a:spcBef>
              <a:defRPr>
                <a:latin typeface="Verdana"/>
                <a:ea typeface="Verdana"/>
                <a:cs typeface="Verdana"/>
                <a:sym typeface="Verdana"/>
              </a:defRPr>
            </a:pPr>
            <a:endParaRPr/>
          </a:p>
        </p:txBody>
      </p:sp>
    </p:spTree>
    <p:extLst>
      <p:ext uri="{BB962C8B-B14F-4D97-AF65-F5344CB8AC3E}">
        <p14:creationId xmlns:p14="http://schemas.microsoft.com/office/powerpoint/2010/main" val="805644327"/>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sp>
        <p:nvSpPr>
          <p:cNvPr id="225" name="Shape 225"/>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26" name="Shape 226"/>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27" name="Shape 227"/>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28"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29"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30" name="Shape 230"/>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31" name="Shape 231"/>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32"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33" name="Shape 233"/>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34" name="Shape 234"/>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35" name="Shape 235"/>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36" name="Shape 236"/>
          <p:cNvSpPr>
            <a:spLocks noGrp="1"/>
          </p:cNvSpPr>
          <p:nvPr>
            <p:ph type="title"/>
          </p:nvPr>
        </p:nvSpPr>
        <p:spPr>
          <a:xfrm>
            <a:off x="1792288" y="5085184"/>
            <a:ext cx="5486401" cy="648073"/>
          </a:xfrm>
          <a:prstGeom prst="rect">
            <a:avLst/>
          </a:prstGeom>
        </p:spPr>
        <p:txBody>
          <a:bodyPr lIns="46990" tIns="46990" rIns="46990" bIns="46990" anchor="b"/>
          <a:lstStyle>
            <a:lvl1pPr>
              <a:defRPr sz="2000" b="1">
                <a:latin typeface="Verdana"/>
                <a:ea typeface="Verdana"/>
                <a:cs typeface="Verdana"/>
                <a:sym typeface="Verdana"/>
              </a:defRPr>
            </a:lvl1pPr>
          </a:lstStyle>
          <a:p>
            <a:r>
              <a:t>Title Text</a:t>
            </a:r>
          </a:p>
        </p:txBody>
      </p:sp>
      <p:sp>
        <p:nvSpPr>
          <p:cNvPr id="237" name="Shape 237"/>
          <p:cNvSpPr>
            <a:spLocks noGrp="1"/>
          </p:cNvSpPr>
          <p:nvPr>
            <p:ph type="pic" sz="half" idx="13"/>
          </p:nvPr>
        </p:nvSpPr>
        <p:spPr>
          <a:xfrm>
            <a:off x="1792288" y="1484783"/>
            <a:ext cx="5486401" cy="3600402"/>
          </a:xfrm>
          <a:prstGeom prst="rect">
            <a:avLst/>
          </a:prstGeom>
        </p:spPr>
        <p:txBody>
          <a:bodyPr lIns="91439" tIns="45719" rIns="91439" bIns="45719"/>
          <a:lstStyle/>
          <a:p>
            <a:endParaRPr/>
          </a:p>
        </p:txBody>
      </p:sp>
      <p:sp>
        <p:nvSpPr>
          <p:cNvPr id="238" name="Shape 238"/>
          <p:cNvSpPr>
            <a:spLocks noGrp="1"/>
          </p:cNvSpPr>
          <p:nvPr>
            <p:ph type="body" sz="quarter" idx="1"/>
          </p:nvPr>
        </p:nvSpPr>
        <p:spPr>
          <a:xfrm>
            <a:off x="1792288" y="5733255"/>
            <a:ext cx="5486401" cy="792089"/>
          </a:xfrm>
          <a:prstGeom prst="rect">
            <a:avLst/>
          </a:prstGeom>
        </p:spPr>
        <p:txBody>
          <a:bodyPr lIns="45719" tIns="45719" rIns="45719" bIns="45719">
            <a:normAutofit/>
          </a:bodyPr>
          <a:lstStyle>
            <a:lvl1pPr>
              <a:spcBef>
                <a:spcPts val="300"/>
              </a:spcBef>
              <a:defRPr>
                <a:latin typeface="Verdana"/>
                <a:ea typeface="Verdana"/>
                <a:cs typeface="Verdana"/>
                <a:sym typeface="Verdana"/>
              </a:defRPr>
            </a:lvl1pPr>
            <a:lvl2pPr>
              <a:spcBef>
                <a:spcPts val="300"/>
              </a:spcBef>
              <a:defRPr>
                <a:latin typeface="Verdana"/>
                <a:ea typeface="Verdana"/>
                <a:cs typeface="Verdana"/>
                <a:sym typeface="Verdana"/>
              </a:defRPr>
            </a:lvl2pPr>
            <a:lvl3pPr>
              <a:spcBef>
                <a:spcPts val="300"/>
              </a:spcBef>
              <a:defRPr>
                <a:latin typeface="Verdana"/>
                <a:ea typeface="Verdana"/>
                <a:cs typeface="Verdana"/>
                <a:sym typeface="Verdana"/>
              </a:defRPr>
            </a:lvl3pPr>
            <a:lvl4pPr>
              <a:spcBef>
                <a:spcPts val="300"/>
              </a:spcBef>
              <a:defRPr>
                <a:latin typeface="Verdana"/>
                <a:ea typeface="Verdana"/>
                <a:cs typeface="Verdana"/>
                <a:sym typeface="Verdana"/>
              </a:defRPr>
            </a:lvl4pPr>
            <a:lvl5pPr>
              <a:spcBef>
                <a:spcPts val="300"/>
              </a:spcBef>
              <a:defRPr>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519999966"/>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Title and Vertical Text">
    <p:spTree>
      <p:nvGrpSpPr>
        <p:cNvPr id="1" name=""/>
        <p:cNvGrpSpPr/>
        <p:nvPr/>
      </p:nvGrpSpPr>
      <p:grpSpPr>
        <a:xfrm>
          <a:off x="0" y="0"/>
          <a:ext cx="0" cy="0"/>
          <a:chOff x="0" y="0"/>
          <a:chExt cx="0" cy="0"/>
        </a:xfrm>
      </p:grpSpPr>
      <p:sp>
        <p:nvSpPr>
          <p:cNvPr id="245" name="Shape 245"/>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46" name="Shape 246"/>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47" name="Shape 247"/>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48"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49"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50" name="Shape 250"/>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51" name="Shape 251"/>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52"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53" name="Shape 253"/>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54" name="Shape 254"/>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55" name="Shape 255"/>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56" name="Shape 256"/>
          <p:cNvSpPr>
            <a:spLocks noGrp="1"/>
          </p:cNvSpPr>
          <p:nvPr>
            <p:ph type="title"/>
          </p:nvPr>
        </p:nvSpPr>
        <p:spPr>
          <a:xfrm>
            <a:off x="0" y="1284287"/>
            <a:ext cx="9140825" cy="792163"/>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257" name="Shape 257"/>
          <p:cNvSpPr>
            <a:spLocks noGrp="1"/>
          </p:cNvSpPr>
          <p:nvPr>
            <p:ph type="body" idx="1"/>
          </p:nvPr>
        </p:nvSpPr>
        <p:spPr>
          <a:xfrm>
            <a:off x="0" y="2155666"/>
            <a:ext cx="9140825" cy="4448334"/>
          </a:xfrm>
          <a:prstGeom prst="rect">
            <a:avLst/>
          </a:prstGeom>
        </p:spPr>
        <p:txBody>
          <a:bodyPr lIns="45719" tIns="45719" rIns="45719" bIns="45719">
            <a:normAutofit/>
          </a:bodyPr>
          <a:lstStyle>
            <a:lvl1pPr marL="249238" indent="-249238">
              <a:spcBef>
                <a:spcPts val="600"/>
              </a:spcBef>
              <a:buSzPct val="100000"/>
              <a:buFont typeface="Verdana"/>
              <a:buChar char="›"/>
              <a:defRPr sz="2500">
                <a:latin typeface="Verdana"/>
                <a:ea typeface="Verdana"/>
                <a:cs typeface="Verdana"/>
                <a:sym typeface="Verdana"/>
              </a:defRPr>
            </a:lvl1pPr>
            <a:lvl2pPr marL="501650" indent="-250825">
              <a:spcBef>
                <a:spcPts val="600"/>
              </a:spcBef>
              <a:buSzPct val="50000"/>
              <a:buFont typeface="Verdana"/>
              <a:buChar char="▪"/>
              <a:defRPr sz="2500">
                <a:latin typeface="Verdana"/>
                <a:ea typeface="Verdana"/>
                <a:cs typeface="Verdana"/>
                <a:sym typeface="Verdana"/>
              </a:defRPr>
            </a:lvl2pPr>
            <a:lvl3pPr marL="744537" indent="-242887">
              <a:spcBef>
                <a:spcPts val="600"/>
              </a:spcBef>
              <a:buSzPct val="85000"/>
              <a:buFont typeface="Verdana"/>
              <a:buChar char="-"/>
              <a:defRPr sz="2500">
                <a:latin typeface="Verdana"/>
                <a:ea typeface="Verdana"/>
                <a:cs typeface="Verdana"/>
                <a:sym typeface="Verdana"/>
              </a:defRPr>
            </a:lvl3pPr>
            <a:lvl4pPr marL="1009650" indent="-263525">
              <a:spcBef>
                <a:spcPts val="600"/>
              </a:spcBef>
              <a:buSzPct val="100000"/>
              <a:buFont typeface="Verdana"/>
              <a:buChar char="-"/>
              <a:defRPr sz="2500">
                <a:latin typeface="Verdana"/>
                <a:ea typeface="Verdana"/>
                <a:cs typeface="Verdana"/>
                <a:sym typeface="Verdana"/>
              </a:defRPr>
            </a:lvl4pPr>
            <a:lvl5pPr marL="1260475" indent="-249237">
              <a:spcBef>
                <a:spcPts val="600"/>
              </a:spcBef>
              <a:buSzPct val="100000"/>
              <a:buFont typeface="Verdana"/>
              <a:buChar char="-"/>
              <a:defRPr sz="25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1927638238"/>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Vertical Title and Text">
    <p:spTree>
      <p:nvGrpSpPr>
        <p:cNvPr id="1" name=""/>
        <p:cNvGrpSpPr/>
        <p:nvPr/>
      </p:nvGrpSpPr>
      <p:grpSpPr>
        <a:xfrm>
          <a:off x="0" y="0"/>
          <a:ext cx="0" cy="0"/>
          <a:chOff x="0" y="0"/>
          <a:chExt cx="0" cy="0"/>
        </a:xfrm>
      </p:grpSpPr>
      <p:sp>
        <p:nvSpPr>
          <p:cNvPr id="264" name="Shape 264"/>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65" name="Shape 265"/>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66" name="Shape 266"/>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67"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68"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69" name="Shape 269"/>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70" name="Shape 270"/>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71"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72" name="Shape 272"/>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73" name="Shape 273"/>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74" name="Shape 274"/>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75" name="Shape 275"/>
          <p:cNvSpPr>
            <a:spLocks noGrp="1"/>
          </p:cNvSpPr>
          <p:nvPr>
            <p:ph type="title"/>
          </p:nvPr>
        </p:nvSpPr>
        <p:spPr>
          <a:xfrm>
            <a:off x="6856413" y="1341437"/>
            <a:ext cx="2284413" cy="5207001"/>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276" name="Shape 276"/>
          <p:cNvSpPr>
            <a:spLocks noGrp="1"/>
          </p:cNvSpPr>
          <p:nvPr>
            <p:ph type="body" idx="1"/>
          </p:nvPr>
        </p:nvSpPr>
        <p:spPr>
          <a:xfrm>
            <a:off x="0" y="1341437"/>
            <a:ext cx="6704014" cy="5207001"/>
          </a:xfrm>
          <a:prstGeom prst="rect">
            <a:avLst/>
          </a:prstGeom>
        </p:spPr>
        <p:txBody>
          <a:bodyPr lIns="45719" tIns="45719" rIns="45719" bIns="45719">
            <a:normAutofit/>
          </a:bodyPr>
          <a:lstStyle>
            <a:lvl1pPr marL="249238" indent="-249238">
              <a:spcBef>
                <a:spcPts val="600"/>
              </a:spcBef>
              <a:buSzPct val="100000"/>
              <a:buFont typeface="Verdana"/>
              <a:buChar char="›"/>
              <a:defRPr sz="2500">
                <a:latin typeface="Verdana"/>
                <a:ea typeface="Verdana"/>
                <a:cs typeface="Verdana"/>
                <a:sym typeface="Verdana"/>
              </a:defRPr>
            </a:lvl1pPr>
            <a:lvl2pPr marL="501650" indent="-250825">
              <a:spcBef>
                <a:spcPts val="600"/>
              </a:spcBef>
              <a:buSzPct val="50000"/>
              <a:buFont typeface="Verdana"/>
              <a:buChar char="▪"/>
              <a:defRPr sz="2500">
                <a:latin typeface="Verdana"/>
                <a:ea typeface="Verdana"/>
                <a:cs typeface="Verdana"/>
                <a:sym typeface="Verdana"/>
              </a:defRPr>
            </a:lvl2pPr>
            <a:lvl3pPr marL="744537" indent="-242887">
              <a:spcBef>
                <a:spcPts val="600"/>
              </a:spcBef>
              <a:buSzPct val="85000"/>
              <a:buFont typeface="Verdana"/>
              <a:buChar char="-"/>
              <a:defRPr sz="2500">
                <a:latin typeface="Verdana"/>
                <a:ea typeface="Verdana"/>
                <a:cs typeface="Verdana"/>
                <a:sym typeface="Verdana"/>
              </a:defRPr>
            </a:lvl3pPr>
            <a:lvl4pPr marL="1009650" indent="-263525">
              <a:spcBef>
                <a:spcPts val="600"/>
              </a:spcBef>
              <a:buSzPct val="100000"/>
              <a:buFont typeface="Verdana"/>
              <a:buChar char="-"/>
              <a:defRPr sz="2500">
                <a:latin typeface="Verdana"/>
                <a:ea typeface="Verdana"/>
                <a:cs typeface="Verdana"/>
                <a:sym typeface="Verdana"/>
              </a:defRPr>
            </a:lvl4pPr>
            <a:lvl5pPr marL="1260475" indent="-249237">
              <a:spcBef>
                <a:spcPts val="600"/>
              </a:spcBef>
              <a:buSzPct val="100000"/>
              <a:buFont typeface="Verdana"/>
              <a:buChar char="-"/>
              <a:defRPr sz="25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1315735983"/>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283" name="Shape 283"/>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284" name="Shape 284"/>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285" name="Shape 285"/>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286"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287"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288" name="Shape 288"/>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289" name="Shape 289"/>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290"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291" name="Shape 291"/>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292" name="Shape 292"/>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293" name="Shape 293"/>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294" name="Shape 294"/>
          <p:cNvSpPr>
            <a:spLocks noGrp="1"/>
          </p:cNvSpPr>
          <p:nvPr>
            <p:ph type="title"/>
          </p:nvPr>
        </p:nvSpPr>
        <p:spPr>
          <a:xfrm>
            <a:off x="0" y="1284287"/>
            <a:ext cx="9140825" cy="792163"/>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295" name="Shape 295"/>
          <p:cNvSpPr>
            <a:spLocks noGrp="1"/>
          </p:cNvSpPr>
          <p:nvPr>
            <p:ph type="body" idx="1"/>
          </p:nvPr>
        </p:nvSpPr>
        <p:spPr>
          <a:xfrm>
            <a:off x="0" y="2155666"/>
            <a:ext cx="9140825" cy="4448334"/>
          </a:xfrm>
          <a:prstGeom prst="rect">
            <a:avLst/>
          </a:prstGeom>
        </p:spPr>
        <p:txBody>
          <a:bodyPr lIns="45719" tIns="45719" rIns="45719" bIns="45719">
            <a:normAutofit/>
          </a:bodyPr>
          <a:lstStyle>
            <a:lvl1pPr marL="249238" indent="-249238">
              <a:spcBef>
                <a:spcPts val="600"/>
              </a:spcBef>
              <a:buSzPct val="100000"/>
              <a:buFont typeface="Verdana"/>
              <a:buChar char="›"/>
              <a:defRPr sz="2500">
                <a:latin typeface="Verdana"/>
                <a:ea typeface="Verdana"/>
                <a:cs typeface="Verdana"/>
                <a:sym typeface="Verdana"/>
              </a:defRPr>
            </a:lvl1pPr>
            <a:lvl2pPr marL="501650" indent="-250825">
              <a:spcBef>
                <a:spcPts val="600"/>
              </a:spcBef>
              <a:buSzPct val="50000"/>
              <a:buFont typeface="Verdana"/>
              <a:buChar char="▪"/>
              <a:defRPr sz="2500">
                <a:latin typeface="Verdana"/>
                <a:ea typeface="Verdana"/>
                <a:cs typeface="Verdana"/>
                <a:sym typeface="Verdana"/>
              </a:defRPr>
            </a:lvl2pPr>
            <a:lvl3pPr marL="744537" indent="-242887">
              <a:spcBef>
                <a:spcPts val="600"/>
              </a:spcBef>
              <a:buSzPct val="85000"/>
              <a:buFont typeface="Verdana"/>
              <a:buChar char="-"/>
              <a:defRPr sz="2500">
                <a:latin typeface="Verdana"/>
                <a:ea typeface="Verdana"/>
                <a:cs typeface="Verdana"/>
                <a:sym typeface="Verdana"/>
              </a:defRPr>
            </a:lvl3pPr>
            <a:lvl4pPr marL="1009650" indent="-263525">
              <a:spcBef>
                <a:spcPts val="600"/>
              </a:spcBef>
              <a:buSzPct val="100000"/>
              <a:buFont typeface="Verdana"/>
              <a:buChar char="-"/>
              <a:defRPr sz="2500">
                <a:latin typeface="Verdana"/>
                <a:ea typeface="Verdana"/>
                <a:cs typeface="Verdana"/>
                <a:sym typeface="Verdana"/>
              </a:defRPr>
            </a:lvl4pPr>
            <a:lvl5pPr marL="1260475" indent="-249237">
              <a:spcBef>
                <a:spcPts val="600"/>
              </a:spcBef>
              <a:buSzPct val="100000"/>
              <a:buFont typeface="Verdana"/>
              <a:buChar char="-"/>
              <a:defRPr sz="25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260786583"/>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2_Two Content">
    <p:spTree>
      <p:nvGrpSpPr>
        <p:cNvPr id="1" name=""/>
        <p:cNvGrpSpPr/>
        <p:nvPr/>
      </p:nvGrpSpPr>
      <p:grpSpPr>
        <a:xfrm>
          <a:off x="0" y="0"/>
          <a:ext cx="0" cy="0"/>
          <a:chOff x="0" y="0"/>
          <a:chExt cx="0" cy="0"/>
        </a:xfrm>
      </p:grpSpPr>
      <p:sp>
        <p:nvSpPr>
          <p:cNvPr id="302" name="Shape 302"/>
          <p:cNvSpPr/>
          <p:nvPr/>
        </p:nvSpPr>
        <p:spPr>
          <a:xfrm>
            <a:off x="0" y="0"/>
            <a:ext cx="9144000" cy="6858000"/>
          </a:xfrm>
          <a:prstGeom prst="rect">
            <a:avLst/>
          </a:prstGeom>
          <a:solidFill>
            <a:srgbClr val="FFFFFF"/>
          </a:solidFill>
          <a:ln w="12700">
            <a:miter lim="400000"/>
          </a:ln>
        </p:spPr>
        <p:txBody>
          <a:bodyPr lIns="45719" rIns="45719"/>
          <a:lstStyle/>
          <a:p>
            <a:endParaRPr/>
          </a:p>
        </p:txBody>
      </p:sp>
      <p:sp>
        <p:nvSpPr>
          <p:cNvPr id="303" name="Shape 303"/>
          <p:cNvSpPr/>
          <p:nvPr/>
        </p:nvSpPr>
        <p:spPr>
          <a:xfrm>
            <a:off x="469900" y="5219700"/>
            <a:ext cx="4025900" cy="939800"/>
          </a:xfrm>
          <a:prstGeom prst="rect">
            <a:avLst/>
          </a:prstGeom>
          <a:blipFill>
            <a:blip r:embed="rId2"/>
            <a:stretch>
              <a:fillRect/>
            </a:stretch>
          </a:blipFill>
          <a:ln w="12700">
            <a:miter lim="400000"/>
          </a:ln>
        </p:spPr>
        <p:txBody>
          <a:bodyPr lIns="45719" rIns="45719"/>
          <a:lstStyle/>
          <a:p>
            <a:endParaRPr/>
          </a:p>
        </p:txBody>
      </p:sp>
      <p:sp>
        <p:nvSpPr>
          <p:cNvPr id="304" name="Shape 304"/>
          <p:cNvSpPr>
            <a:spLocks noGrp="1"/>
          </p:cNvSpPr>
          <p:nvPr>
            <p:ph type="title"/>
          </p:nvPr>
        </p:nvSpPr>
        <p:spPr>
          <a:prstGeom prst="rect">
            <a:avLst/>
          </a:prstGeom>
        </p:spPr>
        <p:txBody>
          <a:bodyPr/>
          <a:lstStyle/>
          <a:p>
            <a:r>
              <a:t>Title Text</a:t>
            </a:r>
          </a:p>
        </p:txBody>
      </p:sp>
      <p:sp>
        <p:nvSpPr>
          <p:cNvPr id="305" name="Shape 305"/>
          <p:cNvSpPr>
            <a:spLocks noGrp="1"/>
          </p:cNvSpPr>
          <p:nvPr>
            <p:ph type="body" sz="half" idx="1"/>
          </p:nvPr>
        </p:nvSpPr>
        <p:spPr>
          <a:xfrm>
            <a:off x="457200" y="1577339"/>
            <a:ext cx="3977641" cy="4526281"/>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306" name="Shape 30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36673398"/>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2_Blank">
    <p:spTree>
      <p:nvGrpSpPr>
        <p:cNvPr id="1" name=""/>
        <p:cNvGrpSpPr/>
        <p:nvPr/>
      </p:nvGrpSpPr>
      <p:grpSpPr>
        <a:xfrm>
          <a:off x="0" y="0"/>
          <a:ext cx="0" cy="0"/>
          <a:chOff x="0" y="0"/>
          <a:chExt cx="0" cy="0"/>
        </a:xfrm>
      </p:grpSpPr>
      <p:grpSp>
        <p:nvGrpSpPr>
          <p:cNvPr id="316" name="Group 316"/>
          <p:cNvGrpSpPr/>
          <p:nvPr/>
        </p:nvGrpSpPr>
        <p:grpSpPr>
          <a:xfrm>
            <a:off x="755575" y="1052735"/>
            <a:ext cx="7704858" cy="4167660"/>
            <a:chOff x="0" y="0"/>
            <a:chExt cx="7704856" cy="4167659"/>
          </a:xfrm>
        </p:grpSpPr>
        <p:sp>
          <p:nvSpPr>
            <p:cNvPr id="313" name="Shape 313"/>
            <p:cNvSpPr/>
            <p:nvPr/>
          </p:nvSpPr>
          <p:spPr>
            <a:xfrm>
              <a:off x="5256584" y="144017"/>
              <a:ext cx="2448273" cy="30124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p>
              <a:pPr>
                <a:defRPr sz="2700" b="1">
                  <a:latin typeface="+mj-lt"/>
                  <a:ea typeface="+mj-ea"/>
                  <a:cs typeface="+mj-cs"/>
                  <a:sym typeface="Helvetica"/>
                </a:defRPr>
              </a:pPr>
              <a:r>
                <a:t>Groningen</a:t>
              </a:r>
              <a:endParaRPr sz="3200"/>
            </a:p>
            <a:p>
              <a:pPr>
                <a:defRPr sz="2700" b="1">
                  <a:latin typeface="+mj-lt"/>
                  <a:ea typeface="+mj-ea"/>
                  <a:cs typeface="+mj-cs"/>
                  <a:sym typeface="Helvetica"/>
                </a:defRPr>
              </a:pPr>
              <a:r>
                <a:t>Research </a:t>
              </a:r>
              <a:endParaRPr sz="3200"/>
            </a:p>
            <a:p>
              <a:pPr>
                <a:defRPr sz="2700" b="1">
                  <a:latin typeface="+mj-lt"/>
                  <a:ea typeface="+mj-ea"/>
                  <a:cs typeface="+mj-cs"/>
                  <a:sym typeface="Helvetica"/>
                </a:defRPr>
              </a:pPr>
              <a:r>
                <a:t>Centre</a:t>
              </a:r>
              <a:endParaRPr sz="3200"/>
            </a:p>
            <a:p>
              <a:pPr>
                <a:defRPr sz="2700" b="1">
                  <a:latin typeface="+mj-lt"/>
                  <a:ea typeface="+mj-ea"/>
                  <a:cs typeface="+mj-cs"/>
                  <a:sym typeface="Helvetica"/>
                </a:defRPr>
              </a:pPr>
              <a:r>
                <a:t>for Southeast Asia and ASEAN</a:t>
              </a:r>
              <a:endParaRPr sz="3200"/>
            </a:p>
          </p:txBody>
        </p:sp>
        <p:pic>
          <p:nvPicPr>
            <p:cNvPr id="314" name="image1.jpeg" descr="SEA ASEAN-01.jpg"/>
            <p:cNvPicPr>
              <a:picLocks noChangeAspect="1"/>
            </p:cNvPicPr>
            <p:nvPr/>
          </p:nvPicPr>
          <p:blipFill>
            <a:blip r:embed="rId2">
              <a:extLst/>
            </a:blip>
            <a:stretch>
              <a:fillRect/>
            </a:stretch>
          </p:blipFill>
          <p:spPr>
            <a:xfrm>
              <a:off x="0" y="3225376"/>
              <a:ext cx="7704857" cy="942284"/>
            </a:xfrm>
            <a:prstGeom prst="rect">
              <a:avLst/>
            </a:prstGeom>
            <a:ln w="12700" cap="flat">
              <a:noFill/>
              <a:miter lim="400000"/>
            </a:ln>
            <a:effectLst/>
          </p:spPr>
        </p:pic>
        <p:pic>
          <p:nvPicPr>
            <p:cNvPr id="315" name="image2.pdf" descr="rugr_logoen_rood_cmyk.eps.pdf"/>
            <p:cNvPicPr>
              <a:picLocks noChangeAspect="1"/>
            </p:cNvPicPr>
            <p:nvPr/>
          </p:nvPicPr>
          <p:blipFill>
            <a:blip r:embed="rId3">
              <a:extLst/>
            </a:blip>
            <a:stretch>
              <a:fillRect/>
            </a:stretch>
          </p:blipFill>
          <p:spPr>
            <a:xfrm>
              <a:off x="-1" y="0"/>
              <a:ext cx="4392490" cy="1233846"/>
            </a:xfrm>
            <a:prstGeom prst="rect">
              <a:avLst/>
            </a:prstGeom>
            <a:ln w="12700" cap="flat">
              <a:noFill/>
              <a:miter lim="400000"/>
            </a:ln>
            <a:effectLst/>
          </p:spPr>
        </p:pic>
      </p:grpSp>
      <p:sp>
        <p:nvSpPr>
          <p:cNvPr id="317" name="Shape 317"/>
          <p:cNvSpPr>
            <a:spLocks noGrp="1"/>
          </p:cNvSpPr>
          <p:nvPr>
            <p:ph type="sldNum" sz="quarter" idx="2"/>
          </p:nvPr>
        </p:nvSpPr>
        <p:spPr>
          <a:xfrm>
            <a:off x="8413144" y="6404292"/>
            <a:ext cx="273657" cy="269241"/>
          </a:xfrm>
          <a:prstGeom prst="rect">
            <a:avLst/>
          </a:prstGeom>
        </p:spPr>
        <p:txBody>
          <a:bodyPr lIns="45719" tIns="45719" rIns="45719" bIns="45719" anchor="ctr"/>
          <a:lstStyle>
            <a:lvl1pPr>
              <a:defRPr sz="1200"/>
            </a:lvl1pPr>
          </a:lstStyle>
          <a:p>
            <a:fld id="{86CB4B4D-7CA3-9044-876B-883B54F8677D}" type="slidenum">
              <a:t>‹#›</a:t>
            </a:fld>
            <a:endParaRPr/>
          </a:p>
        </p:txBody>
      </p:sp>
    </p:spTree>
    <p:extLst>
      <p:ext uri="{BB962C8B-B14F-4D97-AF65-F5344CB8AC3E}">
        <p14:creationId xmlns:p14="http://schemas.microsoft.com/office/powerpoint/2010/main" val="3418359925"/>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sp>
        <p:nvSpPr>
          <p:cNvPr id="324" name="Shape 324"/>
          <p:cNvSpPr>
            <a:spLocks noGrp="1"/>
          </p:cNvSpPr>
          <p:nvPr>
            <p:ph type="title"/>
          </p:nvPr>
        </p:nvSpPr>
        <p:spPr>
          <a:xfrm>
            <a:off x="685800" y="2130425"/>
            <a:ext cx="7772400" cy="1470025"/>
          </a:xfrm>
          <a:prstGeom prst="rect">
            <a:avLst/>
          </a:prstGeom>
        </p:spPr>
        <p:txBody>
          <a:bodyPr lIns="45719" tIns="45719" rIns="45719" bIns="45719" anchor="ctr"/>
          <a:lstStyle>
            <a:lvl1pPr algn="ctr">
              <a:defRPr sz="4400">
                <a:latin typeface="+mn-lt"/>
                <a:ea typeface="+mn-ea"/>
                <a:cs typeface="+mn-cs"/>
                <a:sym typeface="Calibri"/>
              </a:defRPr>
            </a:lvl1pPr>
          </a:lstStyle>
          <a:p>
            <a:r>
              <a:t>Title Text</a:t>
            </a:r>
          </a:p>
        </p:txBody>
      </p:sp>
      <p:sp>
        <p:nvSpPr>
          <p:cNvPr id="325" name="Shape 325"/>
          <p:cNvSpPr>
            <a:spLocks noGrp="1"/>
          </p:cNvSpPr>
          <p:nvPr>
            <p:ph type="body" sz="quarter" idx="1"/>
          </p:nvPr>
        </p:nvSpPr>
        <p:spPr>
          <a:xfrm>
            <a:off x="1371600" y="3886200"/>
            <a:ext cx="6400800" cy="1752600"/>
          </a:xfrm>
          <a:prstGeom prst="rect">
            <a:avLst/>
          </a:prstGeom>
        </p:spPr>
        <p:txBody>
          <a:bodyPr lIns="45719" tIns="45719" rIns="45719" bIns="45719">
            <a:normAutofit/>
          </a:bodyPr>
          <a:lstStyle>
            <a:lvl1pPr algn="ctr">
              <a:spcBef>
                <a:spcPts val="700"/>
              </a:spcBef>
              <a:defRPr sz="3200">
                <a:solidFill>
                  <a:srgbClr val="888888"/>
                </a:solidFill>
                <a:latin typeface="+mn-lt"/>
                <a:ea typeface="+mn-ea"/>
                <a:cs typeface="+mn-cs"/>
                <a:sym typeface="Calibri"/>
              </a:defRPr>
            </a:lvl1pPr>
            <a:lvl2pPr algn="ctr">
              <a:spcBef>
                <a:spcPts val="700"/>
              </a:spcBef>
              <a:defRPr sz="3200">
                <a:solidFill>
                  <a:srgbClr val="888888"/>
                </a:solidFill>
                <a:latin typeface="+mn-lt"/>
                <a:ea typeface="+mn-ea"/>
                <a:cs typeface="+mn-cs"/>
                <a:sym typeface="Calibri"/>
              </a:defRPr>
            </a:lvl2pPr>
            <a:lvl3pPr algn="ctr">
              <a:spcBef>
                <a:spcPts val="700"/>
              </a:spcBef>
              <a:defRPr sz="3200">
                <a:solidFill>
                  <a:srgbClr val="888888"/>
                </a:solidFill>
                <a:latin typeface="+mn-lt"/>
                <a:ea typeface="+mn-ea"/>
                <a:cs typeface="+mn-cs"/>
                <a:sym typeface="Calibri"/>
              </a:defRPr>
            </a:lvl3pPr>
            <a:lvl4pPr algn="ctr">
              <a:spcBef>
                <a:spcPts val="700"/>
              </a:spcBef>
              <a:defRPr sz="3200">
                <a:solidFill>
                  <a:srgbClr val="888888"/>
                </a:solidFill>
                <a:latin typeface="+mn-lt"/>
                <a:ea typeface="+mn-ea"/>
                <a:cs typeface="+mn-cs"/>
                <a:sym typeface="Calibri"/>
              </a:defRPr>
            </a:lvl4pPr>
            <a:lvl5pPr algn="ctr">
              <a:spcBef>
                <a:spcPts val="700"/>
              </a:spcBef>
              <a:defRPr sz="3200">
                <a:solidFill>
                  <a:srgbClr val="888888"/>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326" name="Shape 326"/>
          <p:cNvSpPr>
            <a:spLocks noGrp="1"/>
          </p:cNvSpPr>
          <p:nvPr>
            <p:ph type="sldNum" sz="quarter" idx="2"/>
          </p:nvPr>
        </p:nvSpPr>
        <p:spPr>
          <a:xfrm>
            <a:off x="8413144" y="6404292"/>
            <a:ext cx="273657" cy="269241"/>
          </a:xfrm>
          <a:prstGeom prst="rect">
            <a:avLst/>
          </a:prstGeom>
        </p:spPr>
        <p:txBody>
          <a:bodyPr lIns="45719" tIns="45719" rIns="45719" bIns="45719" anchor="ctr"/>
          <a:lstStyle>
            <a:lvl1pPr>
              <a:defRPr sz="1200"/>
            </a:lvl1pPr>
          </a:lstStyle>
          <a:p>
            <a:fld id="{86CB4B4D-7CA3-9044-876B-883B54F8677D}" type="slidenum">
              <a:t>‹#›</a:t>
            </a:fld>
            <a:endParaRPr/>
          </a:p>
        </p:txBody>
      </p:sp>
    </p:spTree>
    <p:extLst>
      <p:ext uri="{BB962C8B-B14F-4D97-AF65-F5344CB8AC3E}">
        <p14:creationId xmlns:p14="http://schemas.microsoft.com/office/powerpoint/2010/main" val="3678943809"/>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3_Two Content">
    <p:spTree>
      <p:nvGrpSpPr>
        <p:cNvPr id="1" name=""/>
        <p:cNvGrpSpPr/>
        <p:nvPr/>
      </p:nvGrpSpPr>
      <p:grpSpPr>
        <a:xfrm>
          <a:off x="0" y="0"/>
          <a:ext cx="0" cy="0"/>
          <a:chOff x="0" y="0"/>
          <a:chExt cx="0" cy="0"/>
        </a:xfrm>
      </p:grpSpPr>
      <p:pic>
        <p:nvPicPr>
          <p:cNvPr id="333" name="image1.jpeg" descr="SEA ASEAN-01.jpg"/>
          <p:cNvPicPr>
            <a:picLocks noChangeAspect="1"/>
          </p:cNvPicPr>
          <p:nvPr/>
        </p:nvPicPr>
        <p:blipFill>
          <a:blip r:embed="rId2">
            <a:extLst/>
          </a:blip>
          <a:srcRect r="47685"/>
          <a:stretch>
            <a:fillRect/>
          </a:stretch>
        </p:blipFill>
        <p:spPr>
          <a:xfrm>
            <a:off x="467543" y="5223021"/>
            <a:ext cx="4030824" cy="942284"/>
          </a:xfrm>
          <a:prstGeom prst="rect">
            <a:avLst/>
          </a:prstGeom>
          <a:ln w="12700">
            <a:miter lim="400000"/>
          </a:ln>
        </p:spPr>
      </p:pic>
      <p:sp>
        <p:nvSpPr>
          <p:cNvPr id="334" name="Shape 334"/>
          <p:cNvSpPr>
            <a:spLocks noGrp="1"/>
          </p:cNvSpPr>
          <p:nvPr>
            <p:ph type="sldNum" sz="quarter" idx="2"/>
          </p:nvPr>
        </p:nvSpPr>
        <p:spPr>
          <a:xfrm>
            <a:off x="8413144" y="6404292"/>
            <a:ext cx="273657" cy="269241"/>
          </a:xfrm>
          <a:prstGeom prst="rect">
            <a:avLst/>
          </a:prstGeom>
        </p:spPr>
        <p:txBody>
          <a:bodyPr lIns="45719" tIns="45719" rIns="45719" bIns="45719" anchor="ctr"/>
          <a:lstStyle>
            <a:lvl1pPr>
              <a:defRPr sz="1200"/>
            </a:lvl1pPr>
          </a:lstStyle>
          <a:p>
            <a:fld id="{86CB4B4D-7CA3-9044-876B-883B54F8677D}" type="slidenum">
              <a:t>‹#›</a:t>
            </a:fld>
            <a:endParaRPr/>
          </a:p>
        </p:txBody>
      </p:sp>
    </p:spTree>
    <p:extLst>
      <p:ext uri="{BB962C8B-B14F-4D97-AF65-F5344CB8AC3E}">
        <p14:creationId xmlns:p14="http://schemas.microsoft.com/office/powerpoint/2010/main" val="344872833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Blank 0">
    <p:spTree>
      <p:nvGrpSpPr>
        <p:cNvPr id="1" name=""/>
        <p:cNvGrpSpPr/>
        <p:nvPr/>
      </p:nvGrpSpPr>
      <p:grpSpPr>
        <a:xfrm>
          <a:off x="0" y="0"/>
          <a:ext cx="0" cy="0"/>
          <a:chOff x="0" y="0"/>
          <a:chExt cx="0" cy="0"/>
        </a:xfrm>
      </p:grpSpPr>
      <p:sp>
        <p:nvSpPr>
          <p:cNvPr id="55" name="Shape 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341" name="Shape 341"/>
          <p:cNvSpPr>
            <a:spLocks noGrp="1"/>
          </p:cNvSpPr>
          <p:nvPr>
            <p:ph type="title"/>
          </p:nvPr>
        </p:nvSpPr>
        <p:spPr>
          <a:xfrm>
            <a:off x="669726" y="312539"/>
            <a:ext cx="7804548" cy="1518047"/>
          </a:xfrm>
          <a:prstGeom prst="rect">
            <a:avLst/>
          </a:prstGeom>
        </p:spPr>
        <p:txBody>
          <a:bodyPr lIns="35718" tIns="35718" rIns="35718" bIns="35718" anchor="ctr"/>
          <a:lstStyle>
            <a:lvl1pPr algn="ctr" defTabSz="410765">
              <a:defRPr sz="5600">
                <a:latin typeface="Helvetica Light"/>
                <a:ea typeface="Helvetica Light"/>
                <a:cs typeface="Helvetica Light"/>
                <a:sym typeface="Helvetica Light"/>
              </a:defRPr>
            </a:lvl1pPr>
          </a:lstStyle>
          <a:p>
            <a:r>
              <a:t>Title Text</a:t>
            </a:r>
          </a:p>
        </p:txBody>
      </p:sp>
      <p:sp>
        <p:nvSpPr>
          <p:cNvPr id="342" name="Shape 342"/>
          <p:cNvSpPr>
            <a:spLocks noGrp="1"/>
          </p:cNvSpPr>
          <p:nvPr>
            <p:ph type="body" idx="1"/>
          </p:nvPr>
        </p:nvSpPr>
        <p:spPr>
          <a:xfrm>
            <a:off x="669726" y="1830585"/>
            <a:ext cx="7804548" cy="4420197"/>
          </a:xfrm>
          <a:prstGeom prst="rect">
            <a:avLst/>
          </a:prstGeom>
        </p:spPr>
        <p:txBody>
          <a:bodyPr lIns="35718" tIns="35718" rIns="35718" bIns="35718" anchor="ctr">
            <a:normAutofit/>
          </a:bodyPr>
          <a:lstStyle>
            <a:lvl1pPr marL="296333" indent="-296333" defTabSz="410765">
              <a:spcBef>
                <a:spcPts val="2900"/>
              </a:spcBef>
              <a:buSzPct val="75000"/>
              <a:buChar char="•"/>
              <a:defRPr sz="2400">
                <a:latin typeface="Helvetica Light"/>
                <a:ea typeface="Helvetica Light"/>
                <a:cs typeface="Helvetica Light"/>
                <a:sym typeface="Helvetica Light"/>
              </a:defRPr>
            </a:lvl1pPr>
            <a:lvl2pPr marL="740833" indent="-296333" defTabSz="410765">
              <a:spcBef>
                <a:spcPts val="2900"/>
              </a:spcBef>
              <a:buSzPct val="75000"/>
              <a:buChar char="•"/>
              <a:defRPr sz="2400">
                <a:latin typeface="Helvetica Light"/>
                <a:ea typeface="Helvetica Light"/>
                <a:cs typeface="Helvetica Light"/>
                <a:sym typeface="Helvetica Light"/>
              </a:defRPr>
            </a:lvl2pPr>
            <a:lvl3pPr marL="1185333" indent="-296333" defTabSz="410765">
              <a:spcBef>
                <a:spcPts val="2900"/>
              </a:spcBef>
              <a:buSzPct val="75000"/>
              <a:buChar char="•"/>
              <a:defRPr sz="2400">
                <a:latin typeface="Helvetica Light"/>
                <a:ea typeface="Helvetica Light"/>
                <a:cs typeface="Helvetica Light"/>
                <a:sym typeface="Helvetica Light"/>
              </a:defRPr>
            </a:lvl3pPr>
            <a:lvl4pPr marL="1629833" indent="-296333" defTabSz="410765">
              <a:spcBef>
                <a:spcPts val="2900"/>
              </a:spcBef>
              <a:buSzPct val="75000"/>
              <a:buChar char="•"/>
              <a:defRPr sz="2400">
                <a:latin typeface="Helvetica Light"/>
                <a:ea typeface="Helvetica Light"/>
                <a:cs typeface="Helvetica Light"/>
                <a:sym typeface="Helvetica Light"/>
              </a:defRPr>
            </a:lvl4pPr>
            <a:lvl5pPr marL="2074333" indent="-296333" defTabSz="410765">
              <a:spcBef>
                <a:spcPts val="2900"/>
              </a:spcBef>
              <a:buSzPct val="75000"/>
              <a:buChar char="•"/>
              <a:defRPr sz="2400">
                <a:latin typeface="Helvetica Light"/>
                <a:ea typeface="Helvetica Light"/>
                <a:cs typeface="Helvetica Light"/>
                <a:sym typeface="Helvetica Light"/>
              </a:defRPr>
            </a:lvl5pPr>
          </a:lstStyle>
          <a:p>
            <a:r>
              <a:t>Body Level One</a:t>
            </a:r>
          </a:p>
          <a:p>
            <a:pPr lvl="1"/>
            <a:r>
              <a:t>Body Level Two</a:t>
            </a:r>
          </a:p>
          <a:p>
            <a:pPr lvl="2"/>
            <a:r>
              <a:t>Body Level Three</a:t>
            </a:r>
          </a:p>
          <a:p>
            <a:pPr lvl="3"/>
            <a:r>
              <a:t>Body Level Four</a:t>
            </a:r>
          </a:p>
          <a:p>
            <a:pPr lvl="4"/>
            <a:r>
              <a:t>Body Level Five</a:t>
            </a:r>
          </a:p>
        </p:txBody>
      </p:sp>
      <p:sp>
        <p:nvSpPr>
          <p:cNvPr id="343" name="Shape 343"/>
          <p:cNvSpPr>
            <a:spLocks noGrp="1"/>
          </p:cNvSpPr>
          <p:nvPr>
            <p:ph type="sldNum" sz="quarter" idx="2"/>
          </p:nvPr>
        </p:nvSpPr>
        <p:spPr>
          <a:xfrm>
            <a:off x="4440732" y="6505277"/>
            <a:ext cx="253607" cy="249238"/>
          </a:xfrm>
          <a:prstGeom prst="rect">
            <a:avLst/>
          </a:prstGeom>
        </p:spPr>
        <p:txBody>
          <a:bodyPr lIns="35718" tIns="35718" rIns="35718" bIns="35718"/>
          <a:lstStyle>
            <a:lvl1pPr algn="ctr" defTabSz="410765">
              <a:defRPr sz="1200">
                <a:solidFill>
                  <a:srgbClr val="000000"/>
                </a:solidFill>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1484112904"/>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350" name="Shape 350"/>
          <p:cNvSpPr>
            <a:spLocks noGrp="1"/>
          </p:cNvSpPr>
          <p:nvPr>
            <p:ph type="pic" idx="13"/>
          </p:nvPr>
        </p:nvSpPr>
        <p:spPr>
          <a:xfrm>
            <a:off x="0" y="857250"/>
            <a:ext cx="9144000" cy="5143500"/>
          </a:xfrm>
          <a:prstGeom prst="rect">
            <a:avLst/>
          </a:prstGeom>
        </p:spPr>
        <p:txBody>
          <a:bodyPr lIns="91439" tIns="45719" rIns="91439" bIns="45719"/>
          <a:lstStyle/>
          <a:p>
            <a:endParaRPr/>
          </a:p>
        </p:txBody>
      </p:sp>
      <p:sp>
        <p:nvSpPr>
          <p:cNvPr id="351" name="Shape 351"/>
          <p:cNvSpPr>
            <a:spLocks noGrp="1"/>
          </p:cNvSpPr>
          <p:nvPr>
            <p:ph type="sldNum" sz="quarter" idx="2"/>
          </p:nvPr>
        </p:nvSpPr>
        <p:spPr>
          <a:xfrm>
            <a:off x="4459484" y="5762625"/>
            <a:ext cx="220270" cy="215900"/>
          </a:xfrm>
          <a:prstGeom prst="rect">
            <a:avLst/>
          </a:prstGeom>
        </p:spPr>
        <p:txBody>
          <a:bodyPr lIns="19050" tIns="19050" rIns="19050" bIns="19050"/>
          <a:lstStyle>
            <a:lvl1pPr algn="ctr" defTabSz="412750">
              <a:defRPr sz="1200">
                <a:solidFill>
                  <a:srgbClr val="000000"/>
                </a:solidFill>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2836308508"/>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1_Title &amp; Bullets">
    <p:spTree>
      <p:nvGrpSpPr>
        <p:cNvPr id="1" name=""/>
        <p:cNvGrpSpPr/>
        <p:nvPr/>
      </p:nvGrpSpPr>
      <p:grpSpPr>
        <a:xfrm>
          <a:off x="0" y="0"/>
          <a:ext cx="0" cy="0"/>
          <a:chOff x="0" y="0"/>
          <a:chExt cx="0" cy="0"/>
        </a:xfrm>
      </p:grpSpPr>
      <p:sp>
        <p:nvSpPr>
          <p:cNvPr id="367" name="Shape 367"/>
          <p:cNvSpPr>
            <a:spLocks noGrp="1"/>
          </p:cNvSpPr>
          <p:nvPr>
            <p:ph type="title"/>
          </p:nvPr>
        </p:nvSpPr>
        <p:spPr>
          <a:xfrm>
            <a:off x="633412" y="1214437"/>
            <a:ext cx="7877176" cy="857251"/>
          </a:xfrm>
          <a:prstGeom prst="rect">
            <a:avLst/>
          </a:prstGeom>
        </p:spPr>
        <p:txBody>
          <a:bodyPr lIns="19050" tIns="19050" rIns="19050" bIns="19050" anchor="ctr"/>
          <a:lstStyle>
            <a:lvl1pPr defTabSz="412750">
              <a:lnSpc>
                <a:spcPct val="120000"/>
              </a:lnSpc>
              <a:defRPr sz="4600" b="1">
                <a:latin typeface="+mj-lt"/>
                <a:ea typeface="+mj-ea"/>
                <a:cs typeface="+mj-cs"/>
                <a:sym typeface="Helvetica"/>
              </a:defRPr>
            </a:lvl1pPr>
          </a:lstStyle>
          <a:p>
            <a:r>
              <a:t>Title Text</a:t>
            </a:r>
          </a:p>
        </p:txBody>
      </p:sp>
      <p:sp>
        <p:nvSpPr>
          <p:cNvPr id="368" name="Shape 368"/>
          <p:cNvSpPr>
            <a:spLocks noGrp="1"/>
          </p:cNvSpPr>
          <p:nvPr>
            <p:ph type="body" idx="1"/>
          </p:nvPr>
        </p:nvSpPr>
        <p:spPr>
          <a:xfrm>
            <a:off x="633412" y="2071687"/>
            <a:ext cx="7877176" cy="3452813"/>
          </a:xfrm>
          <a:prstGeom prst="rect">
            <a:avLst/>
          </a:prstGeom>
        </p:spPr>
        <p:txBody>
          <a:bodyPr lIns="19050" tIns="19050" rIns="19050" bIns="19050" anchor="ctr">
            <a:normAutofit/>
          </a:bodyPr>
          <a:lstStyle>
            <a:lvl1pPr marL="293076" indent="-293076" defTabSz="412750">
              <a:spcBef>
                <a:spcPts val="2300"/>
              </a:spcBef>
              <a:buSzPct val="75000"/>
              <a:buChar char="•"/>
              <a:defRPr sz="2400">
                <a:latin typeface="+mj-lt"/>
                <a:ea typeface="+mj-ea"/>
                <a:cs typeface="+mj-cs"/>
                <a:sym typeface="Helvetica"/>
              </a:defRPr>
            </a:lvl1pPr>
            <a:lvl2pPr marL="928076" indent="-293076" defTabSz="412750">
              <a:spcBef>
                <a:spcPts val="2300"/>
              </a:spcBef>
              <a:buSzPct val="75000"/>
              <a:buChar char="•"/>
              <a:defRPr sz="2400">
                <a:latin typeface="+mj-lt"/>
                <a:ea typeface="+mj-ea"/>
                <a:cs typeface="+mj-cs"/>
                <a:sym typeface="Helvetica"/>
              </a:defRPr>
            </a:lvl2pPr>
            <a:lvl3pPr marL="1563076" indent="-293076" defTabSz="412750">
              <a:spcBef>
                <a:spcPts val="2300"/>
              </a:spcBef>
              <a:buSzPct val="75000"/>
              <a:buChar char="•"/>
              <a:defRPr sz="2400">
                <a:latin typeface="+mj-lt"/>
                <a:ea typeface="+mj-ea"/>
                <a:cs typeface="+mj-cs"/>
                <a:sym typeface="Helvetica"/>
              </a:defRPr>
            </a:lvl3pPr>
            <a:lvl4pPr marL="2198076" indent="-293076" defTabSz="412750">
              <a:spcBef>
                <a:spcPts val="2300"/>
              </a:spcBef>
              <a:buSzPct val="75000"/>
              <a:buChar char="•"/>
              <a:defRPr sz="2400">
                <a:latin typeface="+mj-lt"/>
                <a:ea typeface="+mj-ea"/>
                <a:cs typeface="+mj-cs"/>
                <a:sym typeface="Helvetica"/>
              </a:defRPr>
            </a:lvl4pPr>
            <a:lvl5pPr marL="2833076" indent="-293076" defTabSz="412750">
              <a:spcBef>
                <a:spcPts val="2300"/>
              </a:spcBef>
              <a:buSzPct val="75000"/>
              <a:buChar char="•"/>
              <a:defRPr sz="2400">
                <a:latin typeface="+mj-lt"/>
                <a:ea typeface="+mj-ea"/>
                <a:cs typeface="+mj-cs"/>
                <a:sym typeface="Helvetica"/>
              </a:defRPr>
            </a:lvl5pPr>
          </a:lstStyle>
          <a:p>
            <a:r>
              <a:t>Body Level One</a:t>
            </a:r>
          </a:p>
          <a:p>
            <a:pPr lvl="1"/>
            <a:r>
              <a:t>Body Level Two</a:t>
            </a:r>
          </a:p>
          <a:p>
            <a:pPr lvl="2"/>
            <a:r>
              <a:t>Body Level Three</a:t>
            </a:r>
          </a:p>
          <a:p>
            <a:pPr lvl="3"/>
            <a:r>
              <a:t>Body Level Four</a:t>
            </a:r>
          </a:p>
          <a:p>
            <a:pPr lvl="4"/>
            <a:r>
              <a:t>Body Level Five</a:t>
            </a:r>
          </a:p>
        </p:txBody>
      </p:sp>
      <p:sp>
        <p:nvSpPr>
          <p:cNvPr id="369" name="Shape 369"/>
          <p:cNvSpPr>
            <a:spLocks noGrp="1"/>
          </p:cNvSpPr>
          <p:nvPr>
            <p:ph type="sldNum" sz="quarter" idx="2"/>
          </p:nvPr>
        </p:nvSpPr>
        <p:spPr>
          <a:xfrm>
            <a:off x="4459484" y="5762625"/>
            <a:ext cx="220270" cy="215900"/>
          </a:xfrm>
          <a:prstGeom prst="rect">
            <a:avLst/>
          </a:prstGeom>
        </p:spPr>
        <p:txBody>
          <a:bodyPr lIns="19050" tIns="19050" rIns="19050" bIns="19050"/>
          <a:lstStyle>
            <a:lvl1pPr algn="ctr" defTabSz="412750">
              <a:defRPr sz="1200">
                <a:solidFill>
                  <a:srgbClr val="000000"/>
                </a:solidFill>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3917207742"/>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62" name="Shape 62"/>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63" name="Shape 63"/>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64" name="Shape 64"/>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65"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66"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67" name="Shape 67"/>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68" name="Shape 68"/>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69"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70" name="Shape 70"/>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71" name="Shape 71"/>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72" name="Shape 72"/>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73" name="Shape 73"/>
          <p:cNvSpPr/>
          <p:nvPr/>
        </p:nvSpPr>
        <p:spPr>
          <a:xfrm>
            <a:off x="0" y="0"/>
            <a:ext cx="9144000" cy="1017588"/>
          </a:xfrm>
          <a:prstGeom prst="rect">
            <a:avLst/>
          </a:prstGeom>
          <a:solidFill>
            <a:srgbClr val="FFFFFF"/>
          </a:solidFill>
          <a:ln w="12700">
            <a:miter lim="400000"/>
          </a:ln>
        </p:spPr>
        <p:txBody>
          <a:bodyPr lIns="45719" rIns="45719" anchor="ctr"/>
          <a:lstStyle/>
          <a:p>
            <a:pPr algn="ctr">
              <a:defRPr>
                <a:solidFill>
                  <a:srgbClr val="FFFFFF"/>
                </a:solidFill>
                <a:latin typeface="Verdana"/>
                <a:ea typeface="Verdana"/>
                <a:cs typeface="Verdana"/>
                <a:sym typeface="Verdana"/>
              </a:defRPr>
            </a:pPr>
            <a:endParaRPr/>
          </a:p>
        </p:txBody>
      </p:sp>
      <p:sp>
        <p:nvSpPr>
          <p:cNvPr id="74" name="Shape 74"/>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75" name="Shape 75"/>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76" name="Shape 76"/>
          <p:cNvSpPr>
            <a:spLocks noGrp="1"/>
          </p:cNvSpPr>
          <p:nvPr>
            <p:ph type="title"/>
          </p:nvPr>
        </p:nvSpPr>
        <p:spPr>
          <a:xfrm>
            <a:off x="0" y="1274400"/>
            <a:ext cx="9144000" cy="1080000"/>
          </a:xfrm>
          <a:prstGeom prst="rect">
            <a:avLst/>
          </a:prstGeom>
          <a:solidFill>
            <a:srgbClr val="505050"/>
          </a:solidFill>
        </p:spPr>
        <p:txBody>
          <a:bodyPr lIns="215900" tIns="215900" rIns="215900" bIns="215900"/>
          <a:lstStyle>
            <a:lvl1pPr>
              <a:defRPr sz="4200">
                <a:solidFill>
                  <a:srgbClr val="FFFFFF"/>
                </a:solidFill>
                <a:latin typeface="Verdana"/>
                <a:ea typeface="Verdana"/>
                <a:cs typeface="Verdana"/>
                <a:sym typeface="Verdana"/>
              </a:defRPr>
            </a:lvl1pPr>
          </a:lstStyle>
          <a:p>
            <a:r>
              <a:t>Title Text</a:t>
            </a:r>
          </a:p>
        </p:txBody>
      </p:sp>
      <p:sp>
        <p:nvSpPr>
          <p:cNvPr id="77" name="Shape 77"/>
          <p:cNvSpPr>
            <a:spLocks noGrp="1"/>
          </p:cNvSpPr>
          <p:nvPr>
            <p:ph type="body" sz="half" idx="1"/>
          </p:nvPr>
        </p:nvSpPr>
        <p:spPr>
          <a:xfrm>
            <a:off x="0" y="4032000"/>
            <a:ext cx="9140825" cy="1908001"/>
          </a:xfrm>
          <a:prstGeom prst="rect">
            <a:avLst/>
          </a:prstGeom>
        </p:spPr>
        <p:txBody>
          <a:bodyPr lIns="45719" tIns="45719" rIns="45719" bIns="45719">
            <a:normAutofit/>
          </a:bodyPr>
          <a:lstStyle>
            <a:lvl1pPr>
              <a:spcBef>
                <a:spcPts val="400"/>
              </a:spcBef>
              <a:defRPr sz="1900">
                <a:latin typeface="Verdana"/>
                <a:ea typeface="Verdana"/>
                <a:cs typeface="Verdana"/>
                <a:sym typeface="Verdana"/>
              </a:defRPr>
            </a:lvl1pPr>
            <a:lvl2pPr marL="441452" indent="-190627">
              <a:spcBef>
                <a:spcPts val="400"/>
              </a:spcBef>
              <a:buSzPct val="50000"/>
              <a:buChar char="▪"/>
              <a:defRPr sz="1900">
                <a:latin typeface="Verdana"/>
                <a:ea typeface="Verdana"/>
                <a:cs typeface="Verdana"/>
                <a:sym typeface="Verdana"/>
              </a:defRPr>
            </a:lvl2pPr>
            <a:lvl3pPr marL="686244" indent="-184594">
              <a:spcBef>
                <a:spcPts val="400"/>
              </a:spcBef>
              <a:buSzPct val="85000"/>
              <a:buChar char="-"/>
              <a:defRPr sz="1900">
                <a:latin typeface="Verdana"/>
                <a:ea typeface="Verdana"/>
                <a:cs typeface="Verdana"/>
                <a:sym typeface="Verdana"/>
              </a:defRPr>
            </a:lvl3pPr>
            <a:lvl4pPr marL="946403" indent="-200278">
              <a:spcBef>
                <a:spcPts val="400"/>
              </a:spcBef>
              <a:buSzPct val="100000"/>
              <a:buChar char="-"/>
              <a:defRPr sz="1900">
                <a:latin typeface="Verdana"/>
                <a:ea typeface="Verdana"/>
                <a:cs typeface="Verdana"/>
                <a:sym typeface="Verdana"/>
              </a:defRPr>
            </a:lvl4pPr>
            <a:lvl5pPr marL="1200657" indent="-189420">
              <a:spcBef>
                <a:spcPts val="400"/>
              </a:spcBef>
              <a:buSzPct val="100000"/>
              <a:buChar char="-"/>
              <a:defRPr sz="19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pic>
        <p:nvPicPr>
          <p:cNvPr id="78"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79"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80" name="Shape 80"/>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sp>
        <p:nvSpPr>
          <p:cNvPr id="81" name="Shape 81"/>
          <p:cNvSpPr/>
          <p:nvPr/>
        </p:nvSpPr>
        <p:spPr>
          <a:xfrm>
            <a:off x="8255000" y="1079500"/>
            <a:ext cx="254000" cy="139700"/>
          </a:xfrm>
          <a:prstGeom prst="rect">
            <a:avLst/>
          </a:prstGeom>
          <a:ln w="12700">
            <a:miter lim="400000"/>
          </a:ln>
        </p:spPr>
        <p:txBody>
          <a:bodyPr lIns="0" tIns="0" rIns="0" bIns="0">
            <a:spAutoFit/>
          </a:bodyPr>
          <a:lstStyle/>
          <a:p>
            <a:pPr algn="r">
              <a:defRPr sz="900">
                <a:solidFill>
                  <a:srgbClr val="FFFFFF"/>
                </a:solidFill>
                <a:latin typeface="Verdana"/>
                <a:ea typeface="Verdana"/>
                <a:cs typeface="Verdana"/>
                <a:sym typeface="Verdana"/>
              </a:defRPr>
            </a:pPr>
            <a:endParaRPr/>
          </a:p>
        </p:txBody>
      </p:sp>
      <p:sp>
        <p:nvSpPr>
          <p:cNvPr id="82" name="Shape 82"/>
          <p:cNvSpPr/>
          <p:nvPr/>
        </p:nvSpPr>
        <p:spPr>
          <a:xfrm>
            <a:off x="8204200" y="1079500"/>
            <a:ext cx="127000"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83"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84" name="Shape 84"/>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85" name="Shape 85"/>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86" name="Shape 86"/>
          <p:cNvSpPr/>
          <p:nvPr/>
        </p:nvSpPr>
        <p:spPr>
          <a:xfrm>
            <a:off x="7436870" y="1079500"/>
            <a:ext cx="697831"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93" name="Shape 93"/>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94" name="Shape 94"/>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95" name="Shape 95"/>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96"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97"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98" name="Shape 98"/>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99" name="Shape 99"/>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00"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01" name="Shape 101"/>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02" name="Shape 102"/>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03" name="Shape 103"/>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104" name="Shape 104"/>
          <p:cNvSpPr>
            <a:spLocks noGrp="1"/>
          </p:cNvSpPr>
          <p:nvPr>
            <p:ph type="title"/>
          </p:nvPr>
        </p:nvSpPr>
        <p:spPr>
          <a:xfrm>
            <a:off x="0" y="1284287"/>
            <a:ext cx="9140825" cy="792163"/>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105" name="Shape 105"/>
          <p:cNvSpPr>
            <a:spLocks noGrp="1"/>
          </p:cNvSpPr>
          <p:nvPr>
            <p:ph type="body" idx="1"/>
          </p:nvPr>
        </p:nvSpPr>
        <p:spPr>
          <a:xfrm>
            <a:off x="0" y="2155666"/>
            <a:ext cx="9140825" cy="4448334"/>
          </a:xfrm>
          <a:prstGeom prst="rect">
            <a:avLst/>
          </a:prstGeom>
        </p:spPr>
        <p:txBody>
          <a:bodyPr lIns="45719" tIns="45719" rIns="45719" bIns="45719">
            <a:normAutofit/>
          </a:bodyPr>
          <a:lstStyle>
            <a:lvl1pPr marL="249238" indent="-249238">
              <a:spcBef>
                <a:spcPts val="600"/>
              </a:spcBef>
              <a:buSzPct val="100000"/>
              <a:buFont typeface="Verdana"/>
              <a:buChar char="›"/>
              <a:defRPr sz="2500">
                <a:latin typeface="Verdana"/>
                <a:ea typeface="Verdana"/>
                <a:cs typeface="Verdana"/>
                <a:sym typeface="Verdana"/>
              </a:defRPr>
            </a:lvl1pPr>
            <a:lvl2pPr marL="501650" indent="-250825">
              <a:spcBef>
                <a:spcPts val="600"/>
              </a:spcBef>
              <a:buSzPct val="50000"/>
              <a:buFont typeface="Verdana"/>
              <a:buChar char="▪"/>
              <a:defRPr sz="2500">
                <a:latin typeface="Verdana"/>
                <a:ea typeface="Verdana"/>
                <a:cs typeface="Verdana"/>
                <a:sym typeface="Verdana"/>
              </a:defRPr>
            </a:lvl2pPr>
            <a:lvl3pPr marL="744537" indent="-242887">
              <a:spcBef>
                <a:spcPts val="600"/>
              </a:spcBef>
              <a:buSzPct val="85000"/>
              <a:buFont typeface="Verdana"/>
              <a:buChar char="-"/>
              <a:defRPr sz="2500">
                <a:latin typeface="Verdana"/>
                <a:ea typeface="Verdana"/>
                <a:cs typeface="Verdana"/>
                <a:sym typeface="Verdana"/>
              </a:defRPr>
            </a:lvl3pPr>
            <a:lvl4pPr marL="1009650" indent="-263525">
              <a:spcBef>
                <a:spcPts val="600"/>
              </a:spcBef>
              <a:buSzPct val="100000"/>
              <a:buFont typeface="Verdana"/>
              <a:buChar char="-"/>
              <a:defRPr sz="2500">
                <a:latin typeface="Verdana"/>
                <a:ea typeface="Verdana"/>
                <a:cs typeface="Verdana"/>
                <a:sym typeface="Verdana"/>
              </a:defRPr>
            </a:lvl4pPr>
            <a:lvl5pPr marL="1260475" indent="-249237">
              <a:spcBef>
                <a:spcPts val="600"/>
              </a:spcBef>
              <a:buSzPct val="100000"/>
              <a:buFont typeface="Verdana"/>
              <a:buChar char="-"/>
              <a:defRPr sz="25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sp>
        <p:nvSpPr>
          <p:cNvPr id="112" name="Shape 112"/>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113" name="Shape 113"/>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114" name="Shape 114"/>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115"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116"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117" name="Shape 117"/>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118" name="Shape 118"/>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19"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20" name="Shape 120"/>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21" name="Shape 121"/>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22" name="Shape 122"/>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123" name="Shape 123"/>
          <p:cNvSpPr>
            <a:spLocks noGrp="1"/>
          </p:cNvSpPr>
          <p:nvPr>
            <p:ph type="title"/>
          </p:nvPr>
        </p:nvSpPr>
        <p:spPr>
          <a:xfrm>
            <a:off x="722312" y="4406900"/>
            <a:ext cx="7772401" cy="1362075"/>
          </a:xfrm>
          <a:prstGeom prst="rect">
            <a:avLst/>
          </a:prstGeom>
        </p:spPr>
        <p:txBody>
          <a:bodyPr lIns="46990" tIns="46990" rIns="46990" bIns="46990"/>
          <a:lstStyle>
            <a:lvl1pPr>
              <a:defRPr sz="4000" b="1" cap="all">
                <a:latin typeface="Verdana"/>
                <a:ea typeface="Verdana"/>
                <a:cs typeface="Verdana"/>
                <a:sym typeface="Verdana"/>
              </a:defRPr>
            </a:lvl1pPr>
          </a:lstStyle>
          <a:p>
            <a:r>
              <a:t>Title Text</a:t>
            </a:r>
          </a:p>
        </p:txBody>
      </p:sp>
      <p:sp>
        <p:nvSpPr>
          <p:cNvPr id="124" name="Shape 124"/>
          <p:cNvSpPr>
            <a:spLocks noGrp="1"/>
          </p:cNvSpPr>
          <p:nvPr>
            <p:ph type="body" sz="quarter" idx="1"/>
          </p:nvPr>
        </p:nvSpPr>
        <p:spPr>
          <a:xfrm>
            <a:off x="722312" y="2906713"/>
            <a:ext cx="7772401" cy="1500188"/>
          </a:xfrm>
          <a:prstGeom prst="rect">
            <a:avLst/>
          </a:prstGeom>
        </p:spPr>
        <p:txBody>
          <a:bodyPr lIns="45719" tIns="45719" rIns="45719" bIns="45719" anchor="b">
            <a:normAutofit/>
          </a:bodyPr>
          <a:lstStyle>
            <a:lvl1pPr>
              <a:spcBef>
                <a:spcPts val="400"/>
              </a:spcBef>
              <a:defRPr sz="2000">
                <a:latin typeface="Verdana"/>
                <a:ea typeface="Verdana"/>
                <a:cs typeface="Verdana"/>
                <a:sym typeface="Verdana"/>
              </a:defRPr>
            </a:lvl1pPr>
            <a:lvl2pPr>
              <a:spcBef>
                <a:spcPts val="400"/>
              </a:spcBef>
              <a:defRPr sz="2000">
                <a:latin typeface="Verdana"/>
                <a:ea typeface="Verdana"/>
                <a:cs typeface="Verdana"/>
                <a:sym typeface="Verdana"/>
              </a:defRPr>
            </a:lvl2pPr>
            <a:lvl3pPr>
              <a:spcBef>
                <a:spcPts val="400"/>
              </a:spcBef>
              <a:defRPr sz="2000">
                <a:latin typeface="Verdana"/>
                <a:ea typeface="Verdana"/>
                <a:cs typeface="Verdana"/>
                <a:sym typeface="Verdana"/>
              </a:defRPr>
            </a:lvl3pPr>
            <a:lvl4pPr>
              <a:spcBef>
                <a:spcPts val="400"/>
              </a:spcBef>
              <a:defRPr sz="2000">
                <a:latin typeface="Verdana"/>
                <a:ea typeface="Verdana"/>
                <a:cs typeface="Verdana"/>
                <a:sym typeface="Verdana"/>
              </a:defRPr>
            </a:lvl4pPr>
            <a:lvl5pPr>
              <a:spcBef>
                <a:spcPts val="400"/>
              </a:spcBef>
              <a:defRPr sz="20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sp>
        <p:nvSpPr>
          <p:cNvPr id="150" name="Shape 150"/>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151" name="Shape 151"/>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152" name="Shape 152"/>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153"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154"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155" name="Shape 155"/>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156" name="Shape 156"/>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57"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58" name="Shape 158"/>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59" name="Shape 159"/>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60" name="Shape 160"/>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161" name="Shape 161"/>
          <p:cNvSpPr>
            <a:spLocks noGrp="1"/>
          </p:cNvSpPr>
          <p:nvPr>
            <p:ph type="title"/>
          </p:nvPr>
        </p:nvSpPr>
        <p:spPr>
          <a:xfrm>
            <a:off x="0" y="1284287"/>
            <a:ext cx="9144000" cy="638945"/>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
        <p:nvSpPr>
          <p:cNvPr id="162" name="Shape 162"/>
          <p:cNvSpPr>
            <a:spLocks noGrp="1"/>
          </p:cNvSpPr>
          <p:nvPr>
            <p:ph type="body" sz="quarter" idx="1"/>
          </p:nvPr>
        </p:nvSpPr>
        <p:spPr>
          <a:xfrm>
            <a:off x="467543" y="2132856"/>
            <a:ext cx="4040189" cy="639763"/>
          </a:xfrm>
          <a:prstGeom prst="rect">
            <a:avLst/>
          </a:prstGeom>
        </p:spPr>
        <p:txBody>
          <a:bodyPr lIns="45719" tIns="45719" rIns="45719" bIns="45719" anchor="b">
            <a:normAutofit/>
          </a:bodyPr>
          <a:lstStyle>
            <a:lvl1pPr>
              <a:spcBef>
                <a:spcPts val="500"/>
              </a:spcBef>
              <a:defRPr sz="2400" b="1">
                <a:latin typeface="Verdana"/>
                <a:ea typeface="Verdana"/>
                <a:cs typeface="Verdana"/>
                <a:sym typeface="Verdana"/>
              </a:defRPr>
            </a:lvl1pPr>
            <a:lvl2pPr>
              <a:spcBef>
                <a:spcPts val="500"/>
              </a:spcBef>
              <a:defRPr sz="2400" b="1">
                <a:latin typeface="Verdana"/>
                <a:ea typeface="Verdana"/>
                <a:cs typeface="Verdana"/>
                <a:sym typeface="Verdana"/>
              </a:defRPr>
            </a:lvl2pPr>
            <a:lvl3pPr>
              <a:spcBef>
                <a:spcPts val="500"/>
              </a:spcBef>
              <a:defRPr sz="2400" b="1">
                <a:latin typeface="Verdana"/>
                <a:ea typeface="Verdana"/>
                <a:cs typeface="Verdana"/>
                <a:sym typeface="Verdana"/>
              </a:defRPr>
            </a:lvl3pPr>
            <a:lvl4pPr>
              <a:spcBef>
                <a:spcPts val="500"/>
              </a:spcBef>
              <a:defRPr sz="2400" b="1">
                <a:latin typeface="Verdana"/>
                <a:ea typeface="Verdana"/>
                <a:cs typeface="Verdana"/>
                <a:sym typeface="Verdana"/>
              </a:defRPr>
            </a:lvl4pPr>
            <a:lvl5pPr>
              <a:spcBef>
                <a:spcPts val="500"/>
              </a:spcBef>
              <a:defRPr sz="2400" b="1">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163" name="Shape 163"/>
          <p:cNvSpPr>
            <a:spLocks noGrp="1"/>
          </p:cNvSpPr>
          <p:nvPr>
            <p:ph type="body" sz="quarter" idx="13"/>
          </p:nvPr>
        </p:nvSpPr>
        <p:spPr>
          <a:xfrm>
            <a:off x="4645025" y="2132856"/>
            <a:ext cx="4041775" cy="648072"/>
          </a:xfrm>
          <a:prstGeom prst="rect">
            <a:avLst/>
          </a:prstGeom>
        </p:spPr>
        <p:txBody>
          <a:bodyPr lIns="45719" tIns="45719" rIns="45719" bIns="45719" anchor="b">
            <a:normAutofit/>
          </a:bodyPr>
          <a:lstStyle/>
          <a:p>
            <a:pPr>
              <a:spcBef>
                <a:spcPts val="500"/>
              </a:spcBef>
              <a:defRPr sz="2400" b="1">
                <a:latin typeface="Verdana"/>
                <a:ea typeface="Verdana"/>
                <a:cs typeface="Verdana"/>
                <a:sym typeface="Verdana"/>
              </a:defRPr>
            </a:pPr>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170" name="Shape 170"/>
          <p:cNvSpPr/>
          <p:nvPr/>
        </p:nvSpPr>
        <p:spPr>
          <a:xfrm>
            <a:off x="127000" y="0"/>
            <a:ext cx="254000" cy="1017588"/>
          </a:xfrm>
          <a:prstGeom prst="rect">
            <a:avLst/>
          </a:prstGeom>
          <a:gradFill>
            <a:gsLst>
              <a:gs pos="0">
                <a:srgbClr val="FFFFFF"/>
              </a:gs>
              <a:gs pos="100000">
                <a:srgbClr val="757575">
                  <a:alpha val="0"/>
                </a:srgbClr>
              </a:gs>
            </a:gsLst>
          </a:gradFill>
          <a:ln w="12700">
            <a:miter lim="400000"/>
          </a:ln>
        </p:spPr>
        <p:txBody>
          <a:bodyPr lIns="45719" rIns="45719" anchor="ctr"/>
          <a:lstStyle/>
          <a:p>
            <a:pPr>
              <a:defRPr>
                <a:latin typeface="Arial"/>
                <a:ea typeface="Arial"/>
                <a:cs typeface="Arial"/>
                <a:sym typeface="Arial"/>
              </a:defRPr>
            </a:pPr>
            <a:endParaRPr/>
          </a:p>
        </p:txBody>
      </p:sp>
      <p:sp>
        <p:nvSpPr>
          <p:cNvPr id="171" name="Shape 171"/>
          <p:cNvSpPr/>
          <p:nvPr/>
        </p:nvSpPr>
        <p:spPr>
          <a:xfrm>
            <a:off x="0" y="0"/>
            <a:ext cx="127000" cy="1017588"/>
          </a:xfrm>
          <a:prstGeom prst="rect">
            <a:avLst/>
          </a:prstGeom>
          <a:solidFill>
            <a:srgbClr val="FFFFFF"/>
          </a:solidFill>
          <a:ln w="12700">
            <a:miter lim="400000"/>
          </a:ln>
        </p:spPr>
        <p:txBody>
          <a:bodyPr lIns="45719" rIns="45719" anchor="ctr"/>
          <a:lstStyle/>
          <a:p>
            <a:pPr>
              <a:defRPr>
                <a:latin typeface="Arial"/>
                <a:ea typeface="Arial"/>
                <a:cs typeface="Arial"/>
                <a:sym typeface="Arial"/>
              </a:defRPr>
            </a:pPr>
            <a:endParaRPr/>
          </a:p>
        </p:txBody>
      </p:sp>
      <p:sp>
        <p:nvSpPr>
          <p:cNvPr id="172" name="Shape 172"/>
          <p:cNvSpPr/>
          <p:nvPr/>
        </p:nvSpPr>
        <p:spPr>
          <a:xfrm>
            <a:off x="-2" y="1017587"/>
            <a:ext cx="9144001" cy="266701"/>
          </a:xfrm>
          <a:prstGeom prst="rect">
            <a:avLst/>
          </a:prstGeom>
          <a:solidFill>
            <a:srgbClr val="CC0000"/>
          </a:solidFill>
          <a:ln w="12700">
            <a:miter lim="400000"/>
          </a:ln>
        </p:spPr>
        <p:txBody>
          <a:bodyPr lIns="45719" rIns="45719" anchor="ctr"/>
          <a:lstStyle/>
          <a:p>
            <a:pPr>
              <a:defRPr>
                <a:solidFill>
                  <a:srgbClr val="FFFFFF"/>
                </a:solidFill>
                <a:latin typeface="Arial"/>
                <a:ea typeface="Arial"/>
                <a:cs typeface="Arial"/>
                <a:sym typeface="Arial"/>
              </a:defRPr>
            </a:pPr>
            <a:endParaRPr/>
          </a:p>
        </p:txBody>
      </p:sp>
      <p:pic>
        <p:nvPicPr>
          <p:cNvPr id="173" name="image2.png" descr="SLASHTRANS"/>
          <p:cNvPicPr>
            <a:picLocks noChangeAspect="1"/>
          </p:cNvPicPr>
          <p:nvPr/>
        </p:nvPicPr>
        <p:blipFill>
          <a:blip r:embed="rId2">
            <a:extLst/>
          </a:blip>
          <a:stretch>
            <a:fillRect/>
          </a:stretch>
        </p:blipFill>
        <p:spPr>
          <a:xfrm>
            <a:off x="3165475" y="392113"/>
            <a:ext cx="414020" cy="473076"/>
          </a:xfrm>
          <a:prstGeom prst="rect">
            <a:avLst/>
          </a:prstGeom>
          <a:ln w="12700">
            <a:miter lim="400000"/>
          </a:ln>
        </p:spPr>
      </p:pic>
      <p:pic>
        <p:nvPicPr>
          <p:cNvPr id="174" name="image2.png" descr="SLASHTRANS"/>
          <p:cNvPicPr>
            <a:picLocks noChangeAspect="1"/>
          </p:cNvPicPr>
          <p:nvPr/>
        </p:nvPicPr>
        <p:blipFill>
          <a:blip r:embed="rId2">
            <a:extLst/>
          </a:blip>
          <a:stretch>
            <a:fillRect/>
          </a:stretch>
        </p:blipFill>
        <p:spPr>
          <a:xfrm>
            <a:off x="5286373" y="392113"/>
            <a:ext cx="416561" cy="473076"/>
          </a:xfrm>
          <a:prstGeom prst="rect">
            <a:avLst/>
          </a:prstGeom>
          <a:ln w="12700">
            <a:miter lim="400000"/>
          </a:ln>
        </p:spPr>
      </p:pic>
      <p:sp>
        <p:nvSpPr>
          <p:cNvPr id="175" name="Shape 175"/>
          <p:cNvSpPr>
            <a:spLocks noGrp="1"/>
          </p:cNvSpPr>
          <p:nvPr>
            <p:ph type="sldNum" sz="quarter" idx="2"/>
          </p:nvPr>
        </p:nvSpPr>
        <p:spPr>
          <a:xfrm>
            <a:off x="8350969" y="1070928"/>
            <a:ext cx="158032" cy="139701"/>
          </a:xfrm>
          <a:prstGeom prst="rect">
            <a:avLst/>
          </a:prstGeom>
        </p:spPr>
        <p:txBody>
          <a:bodyPr/>
          <a:lstStyle>
            <a:lvl1pPr>
              <a:defRPr sz="900">
                <a:solidFill>
                  <a:srgbClr val="FFFFFF"/>
                </a:solidFill>
                <a:latin typeface="Verdana"/>
                <a:ea typeface="Verdana"/>
                <a:cs typeface="Verdana"/>
                <a:sym typeface="Verdana"/>
              </a:defRPr>
            </a:lvl1pPr>
          </a:lstStyle>
          <a:p>
            <a:fld id="{86CB4B4D-7CA3-9044-876B-883B54F8677D}" type="slidenum">
              <a:t>‹#›</a:t>
            </a:fld>
            <a:endParaRPr/>
          </a:p>
        </p:txBody>
      </p:sp>
      <p:sp>
        <p:nvSpPr>
          <p:cNvPr id="176" name="Shape 176"/>
          <p:cNvSpPr/>
          <p:nvPr/>
        </p:nvSpPr>
        <p:spPr>
          <a:xfrm>
            <a:off x="8204200" y="1070928"/>
            <a:ext cx="127000"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spcBef>
                <a:spcPts val="500"/>
              </a:spcBef>
              <a:defRPr sz="900">
                <a:solidFill>
                  <a:srgbClr val="FFFFFF"/>
                </a:solidFill>
                <a:latin typeface="Verdana"/>
                <a:ea typeface="Verdana"/>
                <a:cs typeface="Verdana"/>
                <a:sym typeface="Verdana"/>
              </a:defRPr>
            </a:lvl1pPr>
          </a:lstStyle>
          <a:p>
            <a:r>
              <a:t>|</a:t>
            </a:r>
          </a:p>
        </p:txBody>
      </p:sp>
      <p:pic>
        <p:nvPicPr>
          <p:cNvPr id="177" name="image3.png"/>
          <p:cNvPicPr>
            <a:picLocks noChangeAspect="1"/>
          </p:cNvPicPr>
          <p:nvPr/>
        </p:nvPicPr>
        <p:blipFill>
          <a:blip r:embed="rId3">
            <a:extLst/>
          </a:blip>
          <a:stretch>
            <a:fillRect/>
          </a:stretch>
        </p:blipFill>
        <p:spPr>
          <a:xfrm>
            <a:off x="527050" y="205231"/>
            <a:ext cx="2399004" cy="660401"/>
          </a:xfrm>
          <a:prstGeom prst="rect">
            <a:avLst/>
          </a:prstGeom>
          <a:ln w="12700">
            <a:miter lim="400000"/>
          </a:ln>
        </p:spPr>
      </p:pic>
      <p:sp>
        <p:nvSpPr>
          <p:cNvPr id="178" name="Shape 178"/>
          <p:cNvSpPr/>
          <p:nvPr/>
        </p:nvSpPr>
        <p:spPr>
          <a:xfrm>
            <a:off x="3687762" y="339725"/>
            <a:ext cx="1261059" cy="1397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000">
                <a:solidFill>
                  <a:srgbClr val="CC0000"/>
                </a:solidFill>
                <a:latin typeface="Georgia"/>
                <a:ea typeface="Georgia"/>
                <a:cs typeface="Georgia"/>
                <a:sym typeface="Georgia"/>
              </a:defRPr>
            </a:lvl1pPr>
          </a:lstStyle>
          <a:p>
            <a:r>
              <a:t>office of the university</a:t>
            </a:r>
          </a:p>
        </p:txBody>
      </p:sp>
      <p:sp>
        <p:nvSpPr>
          <p:cNvPr id="179" name="Shape 179"/>
          <p:cNvSpPr/>
          <p:nvPr/>
        </p:nvSpPr>
        <p:spPr>
          <a:xfrm>
            <a:off x="5811837" y="341313"/>
            <a:ext cx="1800226" cy="279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1000">
                <a:solidFill>
                  <a:srgbClr val="CC0000"/>
                </a:solidFill>
                <a:latin typeface="Georgia"/>
                <a:ea typeface="Georgia"/>
                <a:cs typeface="Georgia"/>
                <a:sym typeface="Georgia"/>
              </a:defRPr>
            </a:lvl1pPr>
          </a:lstStyle>
          <a:p>
            <a:r>
              <a:t>international strategy &amp; relations</a:t>
            </a:r>
          </a:p>
        </p:txBody>
      </p:sp>
      <p:sp>
        <p:nvSpPr>
          <p:cNvPr id="180" name="Shape 180"/>
          <p:cNvSpPr/>
          <p:nvPr/>
        </p:nvSpPr>
        <p:spPr>
          <a:xfrm>
            <a:off x="7442869" y="1070928"/>
            <a:ext cx="697832" cy="1397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spcBef>
                <a:spcPts val="500"/>
              </a:spcBef>
              <a:defRPr sz="900">
                <a:solidFill>
                  <a:srgbClr val="FFFFFF"/>
                </a:solidFill>
                <a:latin typeface="Verdana"/>
                <a:ea typeface="Verdana"/>
                <a:cs typeface="Verdana"/>
                <a:sym typeface="Verdana"/>
              </a:defRPr>
            </a:lvl1pPr>
          </a:lstStyle>
          <a:p>
            <a:r>
              <a:t>12-09-2017</a:t>
            </a:r>
          </a:p>
        </p:txBody>
      </p:sp>
      <p:sp>
        <p:nvSpPr>
          <p:cNvPr id="181" name="Shape 181"/>
          <p:cNvSpPr>
            <a:spLocks noGrp="1"/>
          </p:cNvSpPr>
          <p:nvPr>
            <p:ph type="title"/>
          </p:nvPr>
        </p:nvSpPr>
        <p:spPr>
          <a:xfrm>
            <a:off x="0" y="1284287"/>
            <a:ext cx="9140825" cy="792163"/>
          </a:xfrm>
          <a:prstGeom prst="rect">
            <a:avLst/>
          </a:prstGeom>
        </p:spPr>
        <p:txBody>
          <a:bodyPr lIns="46990" tIns="46990" rIns="46990" bIns="46990" anchor="ctr"/>
          <a:lstStyle>
            <a:lvl1pPr>
              <a:defRPr sz="4200">
                <a:latin typeface="Verdana"/>
                <a:ea typeface="Verdana"/>
                <a:cs typeface="Verdana"/>
                <a:sym typeface="Verdana"/>
              </a:defRPr>
            </a:lvl1pPr>
          </a:lstStyle>
          <a:p>
            <a:r>
              <a:t>Title Text</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slideLayout" Target="../slideLayouts/slideLayout3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5"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slideLayout" Target="../slideLayouts/slideLayout42.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slideLayout" Target="../slideLayouts/slideLayout41.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0" y="0"/>
            <a:ext cx="9144000" cy="6858000"/>
          </a:xfrm>
          <a:prstGeom prst="rect">
            <a:avLst/>
          </a:prstGeom>
          <a:solidFill>
            <a:srgbClr val="FFFFFF"/>
          </a:solidFill>
          <a:ln w="12700">
            <a:miter lim="400000"/>
          </a:ln>
        </p:spPr>
        <p:txBody>
          <a:bodyPr lIns="45719" rIns="45719"/>
          <a:lstStyle/>
          <a:p>
            <a:endParaRPr/>
          </a:p>
        </p:txBody>
      </p:sp>
      <p:sp>
        <p:nvSpPr>
          <p:cNvPr id="3" name="Shape 3"/>
          <p:cNvSpPr>
            <a:spLocks noGrp="1"/>
          </p:cNvSpPr>
          <p:nvPr>
            <p:ph type="title"/>
          </p:nvPr>
        </p:nvSpPr>
        <p:spPr>
          <a:xfrm>
            <a:off x="495300" y="373139"/>
            <a:ext cx="8153400" cy="254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Title Text</a:t>
            </a:r>
          </a:p>
        </p:txBody>
      </p:sp>
      <p:sp>
        <p:nvSpPr>
          <p:cNvPr id="4" name="Shape 4"/>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r>
              <a:t>Body Level One</a:t>
            </a:r>
          </a:p>
          <a:p>
            <a:pPr lvl="1"/>
            <a:r>
              <a:t>Body Level Two</a:t>
            </a:r>
          </a:p>
          <a:p>
            <a:pPr lvl="2"/>
            <a:r>
              <a:t>Body Level Three</a:t>
            </a:r>
          </a:p>
          <a:p>
            <a:pPr lvl="3"/>
            <a:r>
              <a:t>Body Level Four</a:t>
            </a:r>
          </a:p>
          <a:p>
            <a:pPr lvl="4"/>
            <a:r>
              <a:t>Body Level Five</a:t>
            </a:r>
          </a:p>
        </p:txBody>
      </p:sp>
      <p:sp>
        <p:nvSpPr>
          <p:cNvPr id="5" name="Shape 5"/>
          <p:cNvSpPr>
            <a:spLocks noGrp="1"/>
          </p:cNvSpPr>
          <p:nvPr>
            <p:ph type="sldNum" sz="quarter" idx="2"/>
          </p:nvPr>
        </p:nvSpPr>
        <p:spPr>
          <a:xfrm>
            <a:off x="8434337" y="6377940"/>
            <a:ext cx="252464" cy="266701"/>
          </a:xfrm>
          <a:prstGeom prst="rect">
            <a:avLst/>
          </a:prstGeom>
          <a:ln w="12700">
            <a:miter lim="400000"/>
          </a:ln>
        </p:spPr>
        <p:txBody>
          <a:bodyPr wrap="none" lIns="0" tIns="0" rIns="0" bIns="0">
            <a:spAutoFit/>
          </a:bodyPr>
          <a:lstStyle>
            <a:lvl1pPr algn="r">
              <a:defRPr>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71" r:id="rId17"/>
    <p:sldLayoutId id="2147483674" r:id="rId18"/>
  </p:sldLayoutIdLst>
  <p:transition spd="med"/>
  <p:txStyles>
    <p:titleStyle>
      <a:lvl1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1pPr>
      <a:lvl2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2pPr>
      <a:lvl3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3pPr>
      <a:lvl4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4pPr>
      <a:lvl5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5pPr>
      <a:lvl6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6pPr>
      <a:lvl7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7pPr>
      <a:lvl8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8pPr>
      <a:lvl9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9pPr>
    </p:titleStyle>
    <p:bodyStyle>
      <a:lvl1pPr marL="0" marR="0" indent="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9pPr>
    </p:bodyStyle>
    <p:otherStyle>
      <a:lvl1pPr marL="0" marR="0" indent="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0" y="0"/>
            <a:ext cx="9144000" cy="6858000"/>
          </a:xfrm>
          <a:prstGeom prst="rect">
            <a:avLst/>
          </a:prstGeom>
          <a:solidFill>
            <a:srgbClr val="FFFFFF"/>
          </a:solidFill>
          <a:ln w="12700">
            <a:miter lim="400000"/>
          </a:ln>
        </p:spPr>
        <p:txBody>
          <a:bodyPr lIns="45719" rIns="45719"/>
          <a:lstStyle/>
          <a:p>
            <a:endParaRPr/>
          </a:p>
        </p:txBody>
      </p:sp>
      <p:sp>
        <p:nvSpPr>
          <p:cNvPr id="3" name="Shape 3"/>
          <p:cNvSpPr>
            <a:spLocks noGrp="1"/>
          </p:cNvSpPr>
          <p:nvPr>
            <p:ph type="title"/>
          </p:nvPr>
        </p:nvSpPr>
        <p:spPr>
          <a:xfrm>
            <a:off x="495300" y="373139"/>
            <a:ext cx="8153400" cy="254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Title Text</a:t>
            </a:r>
          </a:p>
        </p:txBody>
      </p:sp>
      <p:sp>
        <p:nvSpPr>
          <p:cNvPr id="4" name="Shape 4"/>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r>
              <a:t>Body Level One</a:t>
            </a:r>
          </a:p>
          <a:p>
            <a:pPr lvl="1"/>
            <a:r>
              <a:t>Body Level Two</a:t>
            </a:r>
          </a:p>
          <a:p>
            <a:pPr lvl="2"/>
            <a:r>
              <a:t>Body Level Three</a:t>
            </a:r>
          </a:p>
          <a:p>
            <a:pPr lvl="3"/>
            <a:r>
              <a:t>Body Level Four</a:t>
            </a:r>
          </a:p>
          <a:p>
            <a:pPr lvl="4"/>
            <a:r>
              <a:t>Body Level Five</a:t>
            </a:r>
          </a:p>
        </p:txBody>
      </p:sp>
      <p:sp>
        <p:nvSpPr>
          <p:cNvPr id="5" name="Shape 5"/>
          <p:cNvSpPr>
            <a:spLocks noGrp="1"/>
          </p:cNvSpPr>
          <p:nvPr>
            <p:ph type="sldNum" sz="quarter" idx="2"/>
          </p:nvPr>
        </p:nvSpPr>
        <p:spPr>
          <a:xfrm>
            <a:off x="8434337" y="6377940"/>
            <a:ext cx="252464" cy="266701"/>
          </a:xfrm>
          <a:prstGeom prst="rect">
            <a:avLst/>
          </a:prstGeom>
          <a:ln w="12700">
            <a:miter lim="400000"/>
          </a:ln>
        </p:spPr>
        <p:txBody>
          <a:bodyPr wrap="none" lIns="0" tIns="0" rIns="0" bIns="0">
            <a:spAutoFit/>
          </a:bodyPr>
          <a:lstStyle>
            <a:lvl1pPr algn="r">
              <a:defRPr>
                <a:solidFill>
                  <a:srgbClr val="888888"/>
                </a:solidFill>
              </a:defRPr>
            </a:lvl1pPr>
          </a:lstStyle>
          <a:p>
            <a:fld id="{86CB4B4D-7CA3-9044-876B-883B54F8677D}" type="slidenum">
              <a:t>‹#›</a:t>
            </a:fld>
            <a:endParaRPr/>
          </a:p>
        </p:txBody>
      </p:sp>
    </p:spTree>
    <p:extLst>
      <p:ext uri="{BB962C8B-B14F-4D97-AF65-F5344CB8AC3E}">
        <p14:creationId xmlns:p14="http://schemas.microsoft.com/office/powerpoint/2010/main" val="395221796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 id="2147483699" r:id="rId23"/>
    <p:sldLayoutId id="2147483700" r:id="rId24"/>
  </p:sldLayoutIdLst>
  <p:transition spd="med"/>
  <p:txStyles>
    <p:titleStyle>
      <a:lvl1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1pPr>
      <a:lvl2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2pPr>
      <a:lvl3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3pPr>
      <a:lvl4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4pPr>
      <a:lvl5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5pPr>
      <a:lvl6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6pPr>
      <a:lvl7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7pPr>
      <a:lvl8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8pPr>
      <a:lvl9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rgbClr val="000000"/>
          </a:solidFill>
          <a:uFillTx/>
          <a:latin typeface="Arial Black"/>
          <a:ea typeface="Arial Black"/>
          <a:cs typeface="Arial Black"/>
          <a:sym typeface="Arial Black"/>
        </a:defRPr>
      </a:lvl9pPr>
    </p:titleStyle>
    <p:bodyStyle>
      <a:lvl1pPr marL="0" marR="0" indent="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ln>
            <a:noFill/>
          </a:ln>
          <a:solidFill>
            <a:srgbClr val="000000"/>
          </a:solidFill>
          <a:uFillTx/>
          <a:latin typeface="Arial Black"/>
          <a:ea typeface="Arial Black"/>
          <a:cs typeface="Arial Black"/>
          <a:sym typeface="Arial Black"/>
        </a:defRPr>
      </a:lvl9pPr>
    </p:bodyStyle>
    <p:otherStyle>
      <a:lvl1pPr marL="0" marR="0" indent="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1600" dirty="0"/>
              <a:t>			     </a:t>
            </a:r>
            <a:r>
              <a:rPr lang="nl-NL" sz="1400" dirty="0"/>
              <a:t>PROF. Ronald Holzhacker, </a:t>
            </a:r>
            <a:r>
              <a:rPr lang="nl-NL" sz="1400" dirty="0">
                <a:solidFill>
                  <a:schemeClr val="tx2"/>
                </a:solidFill>
              </a:rPr>
              <a:t>Director</a:t>
            </a:r>
          </a:p>
        </p:txBody>
      </p:sp>
      <p:pic>
        <p:nvPicPr>
          <p:cNvPr id="4" name="Picture 3"/>
          <p:cNvPicPr>
            <a:picLocks noChangeAspect="1"/>
          </p:cNvPicPr>
          <p:nvPr/>
        </p:nvPicPr>
        <p:blipFill>
          <a:blip r:embed="rId2"/>
          <a:stretch>
            <a:fillRect/>
          </a:stretch>
        </p:blipFill>
        <p:spPr>
          <a:xfrm>
            <a:off x="3419872" y="1052736"/>
            <a:ext cx="4896544" cy="3354163"/>
          </a:xfrm>
          <a:prstGeom prst="rect">
            <a:avLst/>
          </a:prstGeom>
        </p:spPr>
      </p:pic>
      <p:sp>
        <p:nvSpPr>
          <p:cNvPr id="3" name="Text Placeholder 2"/>
          <p:cNvSpPr>
            <a:spLocks noGrp="1"/>
          </p:cNvSpPr>
          <p:nvPr>
            <p:ph type="body" sz="quarter" idx="1"/>
          </p:nvPr>
        </p:nvSpPr>
        <p:spPr/>
        <p:txBody>
          <a:bodyPr/>
          <a:lstStyle/>
          <a:p>
            <a:endParaRPr lang="nl-NL" dirty="0"/>
          </a:p>
        </p:txBody>
      </p:sp>
    </p:spTree>
    <p:extLst>
      <p:ext uri="{BB962C8B-B14F-4D97-AF65-F5344CB8AC3E}">
        <p14:creationId xmlns:p14="http://schemas.microsoft.com/office/powerpoint/2010/main" val="68910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EECF466-F530-6C43-8DCA-481B0BD92D40}"/>
              </a:ext>
            </a:extLst>
          </p:cNvPr>
          <p:cNvPicPr>
            <a:picLocks noChangeAspect="1"/>
          </p:cNvPicPr>
          <p:nvPr/>
        </p:nvPicPr>
        <p:blipFill>
          <a:blip r:embed="rId2"/>
          <a:stretch>
            <a:fillRect/>
          </a:stretch>
        </p:blipFill>
        <p:spPr>
          <a:xfrm>
            <a:off x="54428" y="0"/>
            <a:ext cx="9035143" cy="6858000"/>
          </a:xfrm>
          <a:prstGeom prst="rect">
            <a:avLst/>
          </a:prstGeom>
        </p:spPr>
      </p:pic>
    </p:spTree>
    <p:extLst>
      <p:ext uri="{BB962C8B-B14F-4D97-AF65-F5344CB8AC3E}">
        <p14:creationId xmlns:p14="http://schemas.microsoft.com/office/powerpoint/2010/main" val="392669024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B62DD-B837-8B44-9361-357C8135E682}"/>
              </a:ext>
            </a:extLst>
          </p:cNvPr>
          <p:cNvSpPr>
            <a:spLocks noGrp="1"/>
          </p:cNvSpPr>
          <p:nvPr>
            <p:ph type="title"/>
          </p:nvPr>
        </p:nvSpPr>
        <p:spPr/>
        <p:txBody>
          <a:bodyPr>
            <a:noAutofit/>
          </a:bodyPr>
          <a:lstStyle/>
          <a:p>
            <a:r>
              <a:rPr lang="en-US" sz="2400" dirty="0"/>
              <a:t>Searching for Synergies in the Sustainable Development Goals and Climate Change Agendas</a:t>
            </a:r>
          </a:p>
        </p:txBody>
      </p:sp>
      <p:sp>
        <p:nvSpPr>
          <p:cNvPr id="3" name="Text Placeholder 2">
            <a:extLst>
              <a:ext uri="{FF2B5EF4-FFF2-40B4-BE49-F238E27FC236}">
                <a16:creationId xmlns:a16="http://schemas.microsoft.com/office/drawing/2014/main" id="{BE3631F0-551D-FF4A-A3FF-63AD8E25D323}"/>
              </a:ext>
            </a:extLst>
          </p:cNvPr>
          <p:cNvSpPr>
            <a:spLocks noGrp="1"/>
          </p:cNvSpPr>
          <p:nvPr>
            <p:ph type="body" idx="1"/>
          </p:nvPr>
        </p:nvSpPr>
        <p:spPr/>
        <p:txBody>
          <a:bodyPr/>
          <a:lstStyle/>
          <a:p>
            <a:endParaRPr lang="en-US" dirty="0"/>
          </a:p>
        </p:txBody>
      </p:sp>
      <p:pic>
        <p:nvPicPr>
          <p:cNvPr id="4" name="Picture 3">
            <a:extLst>
              <a:ext uri="{FF2B5EF4-FFF2-40B4-BE49-F238E27FC236}">
                <a16:creationId xmlns:a16="http://schemas.microsoft.com/office/drawing/2014/main" id="{97B1F3FD-08F0-ED4C-9989-7B51F31C060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2852936"/>
            <a:ext cx="6984775" cy="3168352"/>
          </a:xfrm>
          <a:prstGeom prst="rect">
            <a:avLst/>
          </a:prstGeom>
          <a:noFill/>
          <a:ln>
            <a:noFill/>
          </a:ln>
        </p:spPr>
      </p:pic>
    </p:spTree>
    <p:extLst>
      <p:ext uri="{BB962C8B-B14F-4D97-AF65-F5344CB8AC3E}">
        <p14:creationId xmlns:p14="http://schemas.microsoft.com/office/powerpoint/2010/main" val="23717279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6230" y="476672"/>
            <a:ext cx="7458218" cy="4608512"/>
          </a:xfrm>
          <a:prstGeom prst="rect">
            <a:avLst/>
          </a:prstGeom>
        </p:spPr>
      </p:pic>
    </p:spTree>
    <p:extLst>
      <p:ext uri="{BB962C8B-B14F-4D97-AF65-F5344CB8AC3E}">
        <p14:creationId xmlns:p14="http://schemas.microsoft.com/office/powerpoint/2010/main" val="220530846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1700808"/>
            <a:ext cx="7161908" cy="4354438"/>
          </a:xfrm>
          <a:prstGeom prst="rect">
            <a:avLst/>
          </a:prstGeom>
        </p:spPr>
      </p:pic>
    </p:spTree>
    <p:extLst>
      <p:ext uri="{BB962C8B-B14F-4D97-AF65-F5344CB8AC3E}">
        <p14:creationId xmlns:p14="http://schemas.microsoft.com/office/powerpoint/2010/main" val="224559354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1560" y="3140968"/>
            <a:ext cx="8136904" cy="3024336"/>
          </a:xfrm>
          <a:prstGeom prst="rect">
            <a:avLst/>
          </a:prstGeom>
        </p:spPr>
      </p:pic>
    </p:spTree>
    <p:extLst>
      <p:ext uri="{BB962C8B-B14F-4D97-AF65-F5344CB8AC3E}">
        <p14:creationId xmlns:p14="http://schemas.microsoft.com/office/powerpoint/2010/main" val="174895339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2696"/>
            <a:ext cx="9447364" cy="4392488"/>
          </a:xfrm>
          <a:prstGeom prst="rect">
            <a:avLst/>
          </a:prstGeom>
        </p:spPr>
      </p:pic>
    </p:spTree>
    <p:extLst>
      <p:ext uri="{BB962C8B-B14F-4D97-AF65-F5344CB8AC3E}">
        <p14:creationId xmlns:p14="http://schemas.microsoft.com/office/powerpoint/2010/main" val="117020839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18B4C-FFD7-3F42-B3D1-479256CCEF6D}"/>
              </a:ext>
            </a:extLst>
          </p:cNvPr>
          <p:cNvSpPr>
            <a:spLocks noGrp="1"/>
          </p:cNvSpPr>
          <p:nvPr>
            <p:ph type="title"/>
          </p:nvPr>
        </p:nvSpPr>
        <p:spPr/>
        <p:txBody>
          <a:bodyPr>
            <a:noAutofit/>
          </a:bodyPr>
          <a:lstStyle/>
          <a:p>
            <a:r>
              <a:rPr lang="en-US" sz="2400" dirty="0"/>
              <a:t>Steps in Searching for European Partner to Supervise </a:t>
            </a:r>
            <a:r>
              <a:rPr lang="en-US" sz="2400" dirty="0" err="1"/>
              <a:t>Phd</a:t>
            </a:r>
            <a:endParaRPr lang="en-US" sz="2400" dirty="0"/>
          </a:p>
        </p:txBody>
      </p:sp>
      <p:sp>
        <p:nvSpPr>
          <p:cNvPr id="3" name="Text Placeholder 2">
            <a:extLst>
              <a:ext uri="{FF2B5EF4-FFF2-40B4-BE49-F238E27FC236}">
                <a16:creationId xmlns:a16="http://schemas.microsoft.com/office/drawing/2014/main" id="{9F19ABA7-578C-224F-A55C-F23C76E26D1B}"/>
              </a:ext>
            </a:extLst>
          </p:cNvPr>
          <p:cNvSpPr>
            <a:spLocks noGrp="1"/>
          </p:cNvSpPr>
          <p:nvPr>
            <p:ph type="body" idx="1"/>
          </p:nvPr>
        </p:nvSpPr>
        <p:spPr/>
        <p:txBody>
          <a:bodyPr>
            <a:normAutofit fontScale="92500" lnSpcReduction="20000"/>
          </a:bodyPr>
          <a:lstStyle/>
          <a:p>
            <a:r>
              <a:rPr lang="en-US" dirty="0"/>
              <a:t>Build on your </a:t>
            </a:r>
            <a:r>
              <a:rPr lang="en-US" b="1" dirty="0"/>
              <a:t>prior experience</a:t>
            </a:r>
            <a:r>
              <a:rPr lang="en-US" dirty="0"/>
              <a:t>: academic studies, employment, life experiences.</a:t>
            </a:r>
          </a:p>
          <a:p>
            <a:r>
              <a:rPr lang="en-US" dirty="0"/>
              <a:t>Link your ‘research topic’ to a wider </a:t>
            </a:r>
            <a:r>
              <a:rPr lang="en-US" b="1" dirty="0"/>
              <a:t>disciplinary</a:t>
            </a:r>
            <a:r>
              <a:rPr lang="en-US" dirty="0"/>
              <a:t> </a:t>
            </a:r>
            <a:r>
              <a:rPr lang="en-US"/>
              <a:t>or trans-disciplinary </a:t>
            </a:r>
            <a:r>
              <a:rPr lang="en-US" dirty="0"/>
              <a:t>field and current </a:t>
            </a:r>
            <a:r>
              <a:rPr lang="en-US" b="1" dirty="0"/>
              <a:t>theoretical debates</a:t>
            </a:r>
            <a:r>
              <a:rPr lang="en-US" dirty="0"/>
              <a:t>. </a:t>
            </a:r>
          </a:p>
          <a:p>
            <a:r>
              <a:rPr lang="en-US" dirty="0"/>
              <a:t>Consider what is ‘</a:t>
            </a:r>
            <a:r>
              <a:rPr lang="en-US" b="1" dirty="0"/>
              <a:t>new and innovative</a:t>
            </a:r>
            <a:r>
              <a:rPr lang="en-US" dirty="0"/>
              <a:t>’ about the proposed research, for science and society.</a:t>
            </a:r>
          </a:p>
          <a:p>
            <a:r>
              <a:rPr lang="en-US" dirty="0"/>
              <a:t>Contemplate the </a:t>
            </a:r>
            <a:r>
              <a:rPr lang="en-US" b="1" dirty="0"/>
              <a:t>societal impact </a:t>
            </a:r>
            <a:r>
              <a:rPr lang="en-US" dirty="0"/>
              <a:t>of your research.</a:t>
            </a:r>
          </a:p>
          <a:p>
            <a:pPr marL="0" indent="0">
              <a:buNone/>
            </a:pPr>
            <a:endParaRPr lang="en-US" dirty="0"/>
          </a:p>
          <a:p>
            <a:r>
              <a:rPr lang="en-US" b="1" dirty="0"/>
              <a:t>Investigate which European universities</a:t>
            </a:r>
            <a:r>
              <a:rPr lang="en-US" dirty="0"/>
              <a:t>, research </a:t>
            </a:r>
            <a:r>
              <a:rPr lang="en-US" dirty="0" err="1"/>
              <a:t>centres</a:t>
            </a:r>
            <a:r>
              <a:rPr lang="en-US" dirty="0"/>
              <a:t>, and professors are currently researching and publishing in your field.</a:t>
            </a:r>
          </a:p>
          <a:p>
            <a:r>
              <a:rPr lang="en-US" b="1" dirty="0"/>
              <a:t>Identify scholarship and funding opportunities</a:t>
            </a:r>
            <a:r>
              <a:rPr lang="en-US" dirty="0"/>
              <a:t> for your research.</a:t>
            </a:r>
          </a:p>
          <a:p>
            <a:endParaRPr lang="en-US" dirty="0"/>
          </a:p>
        </p:txBody>
      </p:sp>
    </p:spTree>
    <p:extLst>
      <p:ext uri="{BB962C8B-B14F-4D97-AF65-F5344CB8AC3E}">
        <p14:creationId xmlns:p14="http://schemas.microsoft.com/office/powerpoint/2010/main" val="299649344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D8C53-6F77-654B-9676-F06B58B44B5F}"/>
              </a:ext>
            </a:extLst>
          </p:cNvPr>
          <p:cNvSpPr>
            <a:spLocks noGrp="1"/>
          </p:cNvSpPr>
          <p:nvPr>
            <p:ph type="title"/>
          </p:nvPr>
        </p:nvSpPr>
        <p:spPr/>
        <p:txBody>
          <a:bodyPr/>
          <a:lstStyle/>
          <a:p>
            <a:r>
              <a:rPr lang="en-US" dirty="0"/>
              <a:t>Practical Matters</a:t>
            </a:r>
          </a:p>
        </p:txBody>
      </p:sp>
      <p:sp>
        <p:nvSpPr>
          <p:cNvPr id="3" name="Text Placeholder 2">
            <a:extLst>
              <a:ext uri="{FF2B5EF4-FFF2-40B4-BE49-F238E27FC236}">
                <a16:creationId xmlns:a16="http://schemas.microsoft.com/office/drawing/2014/main" id="{6406B128-4716-FF48-9BF5-36B88735F53F}"/>
              </a:ext>
            </a:extLst>
          </p:cNvPr>
          <p:cNvSpPr>
            <a:spLocks noGrp="1"/>
          </p:cNvSpPr>
          <p:nvPr>
            <p:ph type="body" idx="1"/>
          </p:nvPr>
        </p:nvSpPr>
        <p:spPr/>
        <p:txBody>
          <a:bodyPr/>
          <a:lstStyle/>
          <a:p>
            <a:r>
              <a:rPr lang="en-US" dirty="0"/>
              <a:t>Consider having long versions (fully documented file), short versions (one-page summary), very short versions (paragraph, abstract for emails), and extremely short versions (email subject line), so a supervisor / graduate school officer can derive the relevance of your message from the title in their inbox.</a:t>
            </a:r>
          </a:p>
          <a:p>
            <a:endParaRPr lang="en-US" dirty="0"/>
          </a:p>
          <a:p>
            <a:r>
              <a:rPr lang="en-US" dirty="0"/>
              <a:t>Consider the priorities and goals of the scholarship sponsor, and show yourself to take these seriously by addressing them intelligently in your proposal.</a:t>
            </a:r>
          </a:p>
          <a:p>
            <a:endParaRPr lang="en-US" dirty="0"/>
          </a:p>
        </p:txBody>
      </p:sp>
    </p:spTree>
    <p:extLst>
      <p:ext uri="{BB962C8B-B14F-4D97-AF65-F5344CB8AC3E}">
        <p14:creationId xmlns:p14="http://schemas.microsoft.com/office/powerpoint/2010/main" val="191774624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CF597-810B-F745-8207-23DE638E2F83}"/>
              </a:ext>
            </a:extLst>
          </p:cNvPr>
          <p:cNvSpPr>
            <a:spLocks noGrp="1"/>
          </p:cNvSpPr>
          <p:nvPr>
            <p:ph type="title"/>
          </p:nvPr>
        </p:nvSpPr>
        <p:spPr>
          <a:xfrm>
            <a:off x="0" y="692696"/>
            <a:ext cx="9140825" cy="1656184"/>
          </a:xfrm>
        </p:spPr>
        <p:txBody>
          <a:bodyPr/>
          <a:lstStyle/>
          <a:p>
            <a:r>
              <a:rPr lang="en-US" dirty="0"/>
              <a:t>Structure of a Research Proposal</a:t>
            </a:r>
          </a:p>
        </p:txBody>
      </p:sp>
      <p:sp>
        <p:nvSpPr>
          <p:cNvPr id="3" name="Text Placeholder 2">
            <a:extLst>
              <a:ext uri="{FF2B5EF4-FFF2-40B4-BE49-F238E27FC236}">
                <a16:creationId xmlns:a16="http://schemas.microsoft.com/office/drawing/2014/main" id="{6EDCA2A4-D18F-D841-8009-9BA34B413BF0}"/>
              </a:ext>
            </a:extLst>
          </p:cNvPr>
          <p:cNvSpPr>
            <a:spLocks noGrp="1"/>
          </p:cNvSpPr>
          <p:nvPr>
            <p:ph type="body" idx="1"/>
          </p:nvPr>
        </p:nvSpPr>
        <p:spPr>
          <a:xfrm>
            <a:off x="0" y="2348880"/>
            <a:ext cx="9140825" cy="4255120"/>
          </a:xfrm>
        </p:spPr>
        <p:txBody>
          <a:bodyPr/>
          <a:lstStyle/>
          <a:p>
            <a:r>
              <a:rPr lang="en-US" b="1" dirty="0"/>
              <a:t>Introduction</a:t>
            </a:r>
            <a:r>
              <a:rPr lang="en-US" dirty="0"/>
              <a:t> </a:t>
            </a:r>
            <a:r>
              <a:rPr lang="en-US" sz="1400" dirty="0"/>
              <a:t>(2 para., one topical, one theoretical)</a:t>
            </a:r>
          </a:p>
          <a:p>
            <a:r>
              <a:rPr lang="en-US" b="1" dirty="0"/>
              <a:t>Research Question </a:t>
            </a:r>
            <a:r>
              <a:rPr lang="en-US" sz="1400" dirty="0"/>
              <a:t>(1 paragraph)</a:t>
            </a:r>
          </a:p>
          <a:p>
            <a:r>
              <a:rPr lang="en-US" b="1" dirty="0"/>
              <a:t>Scientific and Social Significance of the </a:t>
            </a:r>
            <a:r>
              <a:rPr lang="en-US" sz="2400" b="1" dirty="0"/>
              <a:t>RQ </a:t>
            </a:r>
            <a:r>
              <a:rPr lang="en-US" sz="1400" dirty="0"/>
              <a:t>(2 para)</a:t>
            </a:r>
          </a:p>
          <a:p>
            <a:r>
              <a:rPr lang="en-US" sz="2400" b="1" dirty="0"/>
              <a:t>Methodology </a:t>
            </a:r>
            <a:r>
              <a:rPr lang="en-US" sz="1400" dirty="0"/>
              <a:t>(1 or 2 para.)</a:t>
            </a:r>
          </a:p>
          <a:p>
            <a:r>
              <a:rPr lang="en-US" sz="2400" b="1" dirty="0"/>
              <a:t>Theoretical Overview and Literature Review </a:t>
            </a:r>
            <a:r>
              <a:rPr lang="en-US" sz="1400" dirty="0"/>
              <a:t>(3 pages)</a:t>
            </a:r>
          </a:p>
          <a:p>
            <a:r>
              <a:rPr lang="en-US" sz="2400" b="1" dirty="0"/>
              <a:t>Analysis </a:t>
            </a:r>
            <a:r>
              <a:rPr lang="en-US" sz="1400" dirty="0"/>
              <a:t>(4 pages)</a:t>
            </a:r>
          </a:p>
          <a:p>
            <a:r>
              <a:rPr lang="en-US" sz="2400" b="1" dirty="0"/>
              <a:t>Conclusion </a:t>
            </a:r>
            <a:r>
              <a:rPr lang="en-US" sz="1400" dirty="0"/>
              <a:t>(1 page) </a:t>
            </a:r>
          </a:p>
          <a:p>
            <a:endParaRPr lang="en-US" sz="2400" dirty="0"/>
          </a:p>
          <a:p>
            <a:pPr marL="0" indent="0">
              <a:buNone/>
            </a:pPr>
            <a:endParaRPr lang="en-US" sz="1400" dirty="0"/>
          </a:p>
          <a:p>
            <a:pPr marL="0" indent="0">
              <a:buNone/>
            </a:pPr>
            <a:endParaRPr lang="en-US" sz="2400" dirty="0"/>
          </a:p>
          <a:p>
            <a:endParaRPr lang="en-US" dirty="0"/>
          </a:p>
        </p:txBody>
      </p:sp>
    </p:spTree>
    <p:extLst>
      <p:ext uri="{BB962C8B-B14F-4D97-AF65-F5344CB8AC3E}">
        <p14:creationId xmlns:p14="http://schemas.microsoft.com/office/powerpoint/2010/main" val="376274631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3F78D-4E13-FF43-936A-951AF7D04A4D}"/>
              </a:ext>
            </a:extLst>
          </p:cNvPr>
          <p:cNvSpPr>
            <a:spLocks noGrp="1"/>
          </p:cNvSpPr>
          <p:nvPr>
            <p:ph type="title"/>
          </p:nvPr>
        </p:nvSpPr>
        <p:spPr>
          <a:xfrm>
            <a:off x="0" y="3501008"/>
            <a:ext cx="9140825" cy="648072"/>
          </a:xfrm>
        </p:spPr>
        <p:txBody>
          <a:bodyPr>
            <a:normAutofit fontScale="90000"/>
          </a:bodyPr>
          <a:lstStyle/>
          <a:p>
            <a:br>
              <a:rPr lang="en-US" sz="3100" dirty="0"/>
            </a:br>
            <a:r>
              <a:rPr lang="en-US" sz="3100" dirty="0"/>
              <a:t>Considering linking your research to current major scientific, policy or societal agendas.</a:t>
            </a:r>
            <a:br>
              <a:rPr lang="en-US" sz="3100" dirty="0"/>
            </a:br>
            <a:br>
              <a:rPr lang="en-US" dirty="0"/>
            </a:br>
            <a:r>
              <a:rPr lang="en-US" sz="2700" dirty="0"/>
              <a:t>Some examples, consider:</a:t>
            </a:r>
            <a:br>
              <a:rPr lang="en-US" sz="2700" dirty="0"/>
            </a:br>
            <a:br>
              <a:rPr lang="en-US" sz="2700" dirty="0"/>
            </a:br>
            <a:r>
              <a:rPr lang="en-US" sz="2700" dirty="0"/>
              <a:t>-one or a group of the Sustainable Development Goals (SDGs).</a:t>
            </a:r>
            <a:br>
              <a:rPr lang="en-US" sz="2700" dirty="0"/>
            </a:br>
            <a:r>
              <a:rPr lang="en-US" sz="2700" dirty="0"/>
              <a:t>-regional integration issues (ASEAN)</a:t>
            </a:r>
            <a:br>
              <a:rPr lang="en-US" sz="2700" dirty="0"/>
            </a:br>
            <a:r>
              <a:rPr lang="en-US" sz="2700" dirty="0"/>
              <a:t>-climate change, mitigation and adaptation</a:t>
            </a:r>
            <a:br>
              <a:rPr lang="en-US" sz="2700" dirty="0"/>
            </a:br>
            <a:r>
              <a:rPr lang="en-US" sz="2700" dirty="0"/>
              <a:t>-sustainable and resilient development</a:t>
            </a:r>
            <a:br>
              <a:rPr lang="en-US" sz="2700" dirty="0"/>
            </a:br>
            <a:r>
              <a:rPr lang="en-US" sz="2700" dirty="0"/>
              <a:t>-comparative research, implementation challenges</a:t>
            </a:r>
            <a:br>
              <a:rPr lang="en-US" dirty="0"/>
            </a:br>
            <a:endParaRPr lang="en-US" dirty="0"/>
          </a:p>
        </p:txBody>
      </p:sp>
    </p:spTree>
    <p:extLst>
      <p:ext uri="{BB962C8B-B14F-4D97-AF65-F5344CB8AC3E}">
        <p14:creationId xmlns:p14="http://schemas.microsoft.com/office/powerpoint/2010/main" val="29964119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7" name="Screen Shot 2016-10-26 at 07.13.28-filtered.png"/>
          <p:cNvPicPr>
            <a:picLocks noChangeAspect="1"/>
          </p:cNvPicPr>
          <p:nvPr/>
        </p:nvPicPr>
        <p:blipFill>
          <a:blip r:embed="rId3">
            <a:extLst/>
          </a:blip>
          <a:stretch>
            <a:fillRect/>
          </a:stretch>
        </p:blipFill>
        <p:spPr>
          <a:xfrm>
            <a:off x="316745" y="1071464"/>
            <a:ext cx="8510511" cy="4715072"/>
          </a:xfrm>
          <a:prstGeom prst="rect">
            <a:avLst/>
          </a:prstGeom>
          <a:ln w="12700">
            <a:miter lim="400000"/>
          </a:ln>
        </p:spPr>
      </p:pic>
      <p:pic>
        <p:nvPicPr>
          <p:cNvPr id="458" name="Screen Shot 2016-10-26 at 07.15.24.png"/>
          <p:cNvPicPr>
            <a:picLocks noChangeAspect="1"/>
          </p:cNvPicPr>
          <p:nvPr/>
        </p:nvPicPr>
        <p:blipFill>
          <a:blip r:embed="rId4">
            <a:extLst/>
          </a:blip>
          <a:stretch>
            <a:fillRect/>
          </a:stretch>
        </p:blipFill>
        <p:spPr>
          <a:xfrm>
            <a:off x="408522" y="2739492"/>
            <a:ext cx="858758" cy="850952"/>
          </a:xfrm>
          <a:prstGeom prst="rect">
            <a:avLst/>
          </a:prstGeom>
          <a:ln w="12700">
            <a:miter lim="400000"/>
          </a:ln>
        </p:spPr>
      </p:pic>
      <p:pic>
        <p:nvPicPr>
          <p:cNvPr id="459" name="Screen Shot 2016-10-26 at 07.16.20.png"/>
          <p:cNvPicPr>
            <a:picLocks noChangeAspect="1"/>
          </p:cNvPicPr>
          <p:nvPr/>
        </p:nvPicPr>
        <p:blipFill>
          <a:blip r:embed="rId5">
            <a:extLst/>
          </a:blip>
          <a:stretch>
            <a:fillRect/>
          </a:stretch>
        </p:blipFill>
        <p:spPr>
          <a:xfrm>
            <a:off x="3377043" y="3759293"/>
            <a:ext cx="868645" cy="876541"/>
          </a:xfrm>
          <a:prstGeom prst="rect">
            <a:avLst/>
          </a:prstGeom>
          <a:ln w="12700">
            <a:miter lim="400000"/>
          </a:ln>
        </p:spPr>
      </p:pic>
      <p:pic>
        <p:nvPicPr>
          <p:cNvPr id="460" name="Screen Shot 2016-10-26 at 07.16.34.png"/>
          <p:cNvPicPr>
            <a:picLocks noChangeAspect="1"/>
          </p:cNvPicPr>
          <p:nvPr/>
        </p:nvPicPr>
        <p:blipFill>
          <a:blip r:embed="rId6">
            <a:extLst/>
          </a:blip>
          <a:stretch>
            <a:fillRect/>
          </a:stretch>
        </p:blipFill>
        <p:spPr>
          <a:xfrm>
            <a:off x="4853064" y="3769180"/>
            <a:ext cx="880795" cy="865067"/>
          </a:xfrm>
          <a:prstGeom prst="rect">
            <a:avLst/>
          </a:prstGeom>
          <a:ln w="12700">
            <a:miter lim="400000"/>
          </a:ln>
        </p:spPr>
      </p:pic>
      <p:pic>
        <p:nvPicPr>
          <p:cNvPr id="461" name="Screen Shot 2016-10-26 at 07.16.46.png"/>
          <p:cNvPicPr>
            <a:picLocks noChangeAspect="1"/>
          </p:cNvPicPr>
          <p:nvPr/>
        </p:nvPicPr>
        <p:blipFill>
          <a:blip r:embed="rId7">
            <a:extLst/>
          </a:blip>
          <a:stretch>
            <a:fillRect/>
          </a:stretch>
        </p:blipFill>
        <p:spPr>
          <a:xfrm>
            <a:off x="6319680" y="3755376"/>
            <a:ext cx="908760" cy="892676"/>
          </a:xfrm>
          <a:prstGeom prst="rect">
            <a:avLst/>
          </a:prstGeom>
          <a:ln w="12700">
            <a:miter lim="400000"/>
          </a:ln>
        </p:spPr>
      </p:pic>
      <p:pic>
        <p:nvPicPr>
          <p:cNvPr id="462" name="Screen Shot 2016-10-26 at 07.16.57.png"/>
          <p:cNvPicPr>
            <a:picLocks noChangeAspect="1"/>
          </p:cNvPicPr>
          <p:nvPr/>
        </p:nvPicPr>
        <p:blipFill>
          <a:blip r:embed="rId8">
            <a:extLst/>
          </a:blip>
          <a:stretch>
            <a:fillRect/>
          </a:stretch>
        </p:blipFill>
        <p:spPr>
          <a:xfrm>
            <a:off x="400801" y="4780503"/>
            <a:ext cx="884438" cy="876542"/>
          </a:xfrm>
          <a:prstGeom prst="rect">
            <a:avLst/>
          </a:prstGeom>
          <a:ln w="12700">
            <a:miter lim="400000"/>
          </a:ln>
        </p:spPr>
      </p:pic>
      <p:pic>
        <p:nvPicPr>
          <p:cNvPr id="463" name="Screen Shot 2016-10-26 at 07.16.10.png"/>
          <p:cNvPicPr>
            <a:picLocks noChangeAspect="1"/>
          </p:cNvPicPr>
          <p:nvPr/>
        </p:nvPicPr>
        <p:blipFill>
          <a:blip r:embed="rId9">
            <a:extLst/>
          </a:blip>
          <a:stretch>
            <a:fillRect/>
          </a:stretch>
        </p:blipFill>
        <p:spPr>
          <a:xfrm>
            <a:off x="1891109" y="2738539"/>
            <a:ext cx="856830" cy="856830"/>
          </a:xfrm>
          <a:prstGeom prst="rect">
            <a:avLst/>
          </a:prstGeom>
          <a:ln w="12700">
            <a:miter lim="400000"/>
          </a:ln>
        </p:spPr>
      </p:pic>
      <p:pic>
        <p:nvPicPr>
          <p:cNvPr id="464" name="Screen Shot 2016-10-26 at 07.15.57.png"/>
          <p:cNvPicPr>
            <a:picLocks noChangeAspect="1"/>
          </p:cNvPicPr>
          <p:nvPr/>
        </p:nvPicPr>
        <p:blipFill>
          <a:blip r:embed="rId10">
            <a:extLst/>
          </a:blip>
          <a:stretch>
            <a:fillRect/>
          </a:stretch>
        </p:blipFill>
        <p:spPr>
          <a:xfrm>
            <a:off x="1877305" y="3763667"/>
            <a:ext cx="884438" cy="876541"/>
          </a:xfrm>
          <a:prstGeom prst="rect">
            <a:avLst/>
          </a:prstGeom>
          <a:ln w="12700">
            <a:miter lim="400000"/>
          </a:ln>
        </p:spPr>
      </p:pic>
      <p:pic>
        <p:nvPicPr>
          <p:cNvPr id="465" name="Screen Shot 2016-10-26 at 07.15.50.png"/>
          <p:cNvPicPr>
            <a:picLocks noChangeAspect="1"/>
          </p:cNvPicPr>
          <p:nvPr/>
        </p:nvPicPr>
        <p:blipFill>
          <a:blip r:embed="rId11">
            <a:extLst/>
          </a:blip>
          <a:stretch>
            <a:fillRect/>
          </a:stretch>
        </p:blipFill>
        <p:spPr>
          <a:xfrm>
            <a:off x="6323980" y="2718836"/>
            <a:ext cx="900160" cy="892264"/>
          </a:xfrm>
          <a:prstGeom prst="rect">
            <a:avLst/>
          </a:prstGeom>
          <a:ln w="12700">
            <a:miter lim="400000"/>
          </a:ln>
        </p:spPr>
      </p:pic>
      <p:pic>
        <p:nvPicPr>
          <p:cNvPr id="466" name="Screen Shot 2016-10-26 at 07.15.43.png"/>
          <p:cNvPicPr>
            <a:picLocks noChangeAspect="1"/>
          </p:cNvPicPr>
          <p:nvPr/>
        </p:nvPicPr>
        <p:blipFill>
          <a:blip r:embed="rId12">
            <a:extLst/>
          </a:blip>
          <a:stretch>
            <a:fillRect/>
          </a:stretch>
        </p:blipFill>
        <p:spPr>
          <a:xfrm>
            <a:off x="4843634" y="2723599"/>
            <a:ext cx="884368" cy="876541"/>
          </a:xfrm>
          <a:prstGeom prst="rect">
            <a:avLst/>
          </a:prstGeom>
          <a:ln w="12700">
            <a:miter lim="400000"/>
          </a:ln>
        </p:spPr>
      </p:pic>
      <p:pic>
        <p:nvPicPr>
          <p:cNvPr id="467" name="Screen Shot 2016-10-26 at 07.15.37.png"/>
          <p:cNvPicPr>
            <a:picLocks noChangeAspect="1"/>
          </p:cNvPicPr>
          <p:nvPr/>
        </p:nvPicPr>
        <p:blipFill>
          <a:blip r:embed="rId13">
            <a:extLst/>
          </a:blip>
          <a:stretch>
            <a:fillRect/>
          </a:stretch>
        </p:blipFill>
        <p:spPr>
          <a:xfrm>
            <a:off x="3363287" y="2712242"/>
            <a:ext cx="884368" cy="892264"/>
          </a:xfrm>
          <a:prstGeom prst="rect">
            <a:avLst/>
          </a:prstGeom>
          <a:ln w="12700">
            <a:miter lim="400000"/>
          </a:ln>
        </p:spPr>
      </p:pic>
      <p:pic>
        <p:nvPicPr>
          <p:cNvPr id="468" name="Screen Shot 2016-10-26 at 07.17.29.png"/>
          <p:cNvPicPr>
            <a:picLocks noChangeAspect="1"/>
          </p:cNvPicPr>
          <p:nvPr/>
        </p:nvPicPr>
        <p:blipFill>
          <a:blip r:embed="rId14">
            <a:extLst/>
          </a:blip>
          <a:stretch>
            <a:fillRect/>
          </a:stretch>
        </p:blipFill>
        <p:spPr>
          <a:xfrm>
            <a:off x="1880703" y="4779932"/>
            <a:ext cx="884439" cy="884438"/>
          </a:xfrm>
          <a:prstGeom prst="rect">
            <a:avLst/>
          </a:prstGeom>
          <a:ln w="12700">
            <a:miter lim="400000"/>
          </a:ln>
        </p:spPr>
      </p:pic>
      <p:pic>
        <p:nvPicPr>
          <p:cNvPr id="469" name="Screen Shot 2016-10-26 at 07.17.21.png"/>
          <p:cNvPicPr>
            <a:picLocks noChangeAspect="1"/>
          </p:cNvPicPr>
          <p:nvPr/>
        </p:nvPicPr>
        <p:blipFill>
          <a:blip r:embed="rId15">
            <a:extLst/>
          </a:blip>
          <a:stretch>
            <a:fillRect/>
          </a:stretch>
        </p:blipFill>
        <p:spPr>
          <a:xfrm>
            <a:off x="3376128" y="4792327"/>
            <a:ext cx="865067" cy="865067"/>
          </a:xfrm>
          <a:prstGeom prst="rect">
            <a:avLst/>
          </a:prstGeom>
          <a:ln w="12700">
            <a:miter lim="400000"/>
          </a:ln>
        </p:spPr>
      </p:pic>
    </p:spTree>
    <p:extLst>
      <p:ext uri="{BB962C8B-B14F-4D97-AF65-F5344CB8AC3E}">
        <p14:creationId xmlns:p14="http://schemas.microsoft.com/office/powerpoint/2010/main" val="1926726673"/>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260648"/>
            <a:ext cx="7272808" cy="6336704"/>
          </a:xfrm>
          <a:prstGeom prst="rect">
            <a:avLst/>
          </a:prstGeom>
        </p:spPr>
      </p:pic>
    </p:spTree>
    <p:extLst>
      <p:ext uri="{BB962C8B-B14F-4D97-AF65-F5344CB8AC3E}">
        <p14:creationId xmlns:p14="http://schemas.microsoft.com/office/powerpoint/2010/main" val="115982629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2536" y="548680"/>
            <a:ext cx="7542904" cy="5112568"/>
          </a:xfrm>
          <a:prstGeom prst="rect">
            <a:avLst/>
          </a:prstGeom>
        </p:spPr>
      </p:pic>
    </p:spTree>
    <p:extLst>
      <p:ext uri="{BB962C8B-B14F-4D97-AF65-F5344CB8AC3E}">
        <p14:creationId xmlns:p14="http://schemas.microsoft.com/office/powerpoint/2010/main" val="2571701859"/>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9068</TotalTime>
  <Words>382</Words>
  <Application>Microsoft Macintosh PowerPoint</Application>
  <PresentationFormat>On-screen Show (4:3)</PresentationFormat>
  <Paragraphs>26</Paragraphs>
  <Slides>14</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14</vt:i4>
      </vt:variant>
    </vt:vector>
  </HeadingPairs>
  <TitlesOfParts>
    <vt:vector size="24" baseType="lpstr">
      <vt:lpstr>Arial</vt:lpstr>
      <vt:lpstr>Arial Black</vt:lpstr>
      <vt:lpstr>Calibri</vt:lpstr>
      <vt:lpstr>Georgia</vt:lpstr>
      <vt:lpstr>Helvetica</vt:lpstr>
      <vt:lpstr>Helvetica Light</vt:lpstr>
      <vt:lpstr>Helvetica Neue</vt:lpstr>
      <vt:lpstr>Verdana</vt:lpstr>
      <vt:lpstr>Office Theme</vt:lpstr>
      <vt:lpstr>1_Office Theme</vt:lpstr>
      <vt:lpstr>        PROF. Ronald Holzhacker, Director</vt:lpstr>
      <vt:lpstr>PowerPoint Presentation</vt:lpstr>
      <vt:lpstr>Steps in Searching for European Partner to Supervise Phd</vt:lpstr>
      <vt:lpstr>Practical Matters</vt:lpstr>
      <vt:lpstr>Structure of a Research Proposal</vt:lpstr>
      <vt:lpstr> Considering linking your research to current major scientific, policy or societal agendas.  Some examples, consider:  -one or a group of the Sustainable Development Goals (SDGs). -regional integration issues (ASEAN) -climate change, mitigation and adaptation -sustainable and resilient development -comparative research, implementation challenges </vt:lpstr>
      <vt:lpstr>PowerPoint Presentation</vt:lpstr>
      <vt:lpstr>PowerPoint Presentation</vt:lpstr>
      <vt:lpstr>PowerPoint Presentation</vt:lpstr>
      <vt:lpstr>PowerPoint Presentation</vt:lpstr>
      <vt:lpstr>Searching for Synergies in the Sustainable Development Goals and Climate Change Agendas</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R.L. Holzhacker</dc:creator>
  <cp:lastModifiedBy>Microsoft Office User</cp:lastModifiedBy>
  <cp:revision>53</cp:revision>
  <dcterms:modified xsi:type="dcterms:W3CDTF">2020-10-21T12:18:56Z</dcterms:modified>
</cp:coreProperties>
</file>