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54"/>
  </p:normalViewPr>
  <p:slideViewPr>
    <p:cSldViewPr snapToGrid="0" snapToObjects="1">
      <p:cViewPr varScale="1">
        <p:scale>
          <a:sx n="80" d="100"/>
          <a:sy n="80" d="100"/>
        </p:scale>
        <p:origin x="11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5-10T11:35:23.815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3050.54492"/>
      <inkml:brushProperty name="anchorY" value="-23269.9043"/>
      <inkml:brushProperty name="scaleFactor" value="0.5"/>
    </inkml:brush>
  </inkml:definitions>
  <inkml:trace contextRef="#ctx0" brushRef="#br0">1 0 24575,'0'0'0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customXml" Target="../ink/ink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6AD927-CA3A-2141-B434-50CFF6EB4E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Corina Prent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6530AFC-C048-A04C-B12D-B4783AE8B6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1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0C96139E-7216-7244-AB25-06A30BAB1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21179" y="915928"/>
            <a:ext cx="5986269" cy="448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3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D48380DA-4666-0A45-B383-410D0C5AB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34283" y="989964"/>
            <a:ext cx="7919721" cy="593979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2B9745E2-4832-4E4A-A875-1CA7D4FF42C7}"/>
              </a:ext>
            </a:extLst>
          </p:cNvPr>
          <p:cNvSpPr/>
          <p:nvPr/>
        </p:nvSpPr>
        <p:spPr>
          <a:xfrm>
            <a:off x="3617845" y="3180522"/>
            <a:ext cx="5583802" cy="237187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556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illustratie&#10;&#10;Automatisch gegenereerde beschrijving">
            <a:extLst>
              <a:ext uri="{FF2B5EF4-FFF2-40B4-BE49-F238E27FC236}">
                <a16:creationId xmlns:a16="http://schemas.microsoft.com/office/drawing/2014/main" id="{B2EF6093-86ED-9047-9107-BAA0E15C5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74" y="1558677"/>
            <a:ext cx="2489200" cy="812800"/>
          </a:xfrm>
          <a:prstGeom prst="rect">
            <a:avLst/>
          </a:prstGeom>
        </p:spPr>
      </p:pic>
      <p:pic>
        <p:nvPicPr>
          <p:cNvPr id="5" name="Afbeelding 4" descr="Afbeelding met illustratie&#10;&#10;Automatisch gegenereerde beschrijving">
            <a:extLst>
              <a:ext uri="{FF2B5EF4-FFF2-40B4-BE49-F238E27FC236}">
                <a16:creationId xmlns:a16="http://schemas.microsoft.com/office/drawing/2014/main" id="{B51C1DDF-E5A4-474D-BB2A-009979226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10" y="2806175"/>
            <a:ext cx="1079500" cy="12192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BB83CC7-1AFA-5041-9F79-4E23A1B8B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8073" y="3886200"/>
            <a:ext cx="2191730" cy="1116805"/>
          </a:xfrm>
          <a:prstGeom prst="rect">
            <a:avLst/>
          </a:prstGeom>
        </p:spPr>
      </p:pic>
      <p:pic>
        <p:nvPicPr>
          <p:cNvPr id="9" name="Afbeelding 8" descr="Afbeelding met illustratie&#10;&#10;Automatisch gegenereerde beschrijving">
            <a:extLst>
              <a:ext uri="{FF2B5EF4-FFF2-40B4-BE49-F238E27FC236}">
                <a16:creationId xmlns:a16="http://schemas.microsoft.com/office/drawing/2014/main" id="{0AC1D752-A0F4-D34B-B2E1-F1FA8BF57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3949" y="5079618"/>
            <a:ext cx="859978" cy="875473"/>
          </a:xfrm>
          <a:prstGeom prst="rect">
            <a:avLst/>
          </a:prstGeom>
        </p:spPr>
      </p:pic>
      <p:sp>
        <p:nvSpPr>
          <p:cNvPr id="10" name="Ovaal 9">
            <a:extLst>
              <a:ext uri="{FF2B5EF4-FFF2-40B4-BE49-F238E27FC236}">
                <a16:creationId xmlns:a16="http://schemas.microsoft.com/office/drawing/2014/main" id="{B9A3A565-A42F-324B-B28C-530A8AB276A7}"/>
              </a:ext>
            </a:extLst>
          </p:cNvPr>
          <p:cNvSpPr/>
          <p:nvPr/>
        </p:nvSpPr>
        <p:spPr>
          <a:xfrm>
            <a:off x="1617410" y="3429000"/>
            <a:ext cx="2671637" cy="286246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20D5A7-F293-4A44-85DD-3E205398EF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740" y="4326834"/>
            <a:ext cx="1905000" cy="1066800"/>
          </a:xfrm>
          <a:prstGeom prst="rect">
            <a:avLst/>
          </a:prstGeom>
        </p:spPr>
      </p:pic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22CDFD56-43B5-C54B-830D-590984381815}"/>
              </a:ext>
            </a:extLst>
          </p:cNvPr>
          <p:cNvCxnSpPr>
            <a:cxnSpLocks/>
            <a:stCxn id="10" idx="6"/>
          </p:cNvCxnSpPr>
          <p:nvPr/>
        </p:nvCxnSpPr>
        <p:spPr>
          <a:xfrm>
            <a:off x="4289047" y="4860234"/>
            <a:ext cx="56454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FC3165FB-7398-7045-8F09-26A49DD850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4083" y="2261042"/>
            <a:ext cx="1422400" cy="1422400"/>
          </a:xfrm>
          <a:prstGeom prst="rect">
            <a:avLst/>
          </a:prstGeom>
        </p:spPr>
      </p:pic>
      <p:sp>
        <p:nvSpPr>
          <p:cNvPr id="18" name="Ovaal 17">
            <a:extLst>
              <a:ext uri="{FF2B5EF4-FFF2-40B4-BE49-F238E27FC236}">
                <a16:creationId xmlns:a16="http://schemas.microsoft.com/office/drawing/2014/main" id="{CDC35633-419B-E741-AC58-3FB2AAF745C3}"/>
              </a:ext>
            </a:extLst>
          </p:cNvPr>
          <p:cNvSpPr/>
          <p:nvPr/>
        </p:nvSpPr>
        <p:spPr>
          <a:xfrm>
            <a:off x="5962783" y="2099144"/>
            <a:ext cx="1905000" cy="2051259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5926FD9E-1B43-C643-997A-2D160C7657E5}"/>
              </a:ext>
            </a:extLst>
          </p:cNvPr>
          <p:cNvCxnSpPr>
            <a:cxnSpLocks/>
          </p:cNvCxnSpPr>
          <p:nvPr/>
        </p:nvCxnSpPr>
        <p:spPr>
          <a:xfrm flipV="1">
            <a:off x="6915283" y="1715605"/>
            <a:ext cx="0" cy="40595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A04007D6-2110-1F41-9051-0B5F0717E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6583" y="686905"/>
            <a:ext cx="1981200" cy="10287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232C7305-6F3A-9241-82E6-77276186B4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64352" y="2027306"/>
            <a:ext cx="1279387" cy="1279387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53A231FF-0DD8-8B47-A988-7B5409D049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41519" y="4026452"/>
            <a:ext cx="1270000" cy="1270000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E3BF826-705A-EE43-83B4-925A6703A4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06984" y="1106201"/>
            <a:ext cx="1371645" cy="92110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12">
            <p14:nvContentPartPr>
              <p14:cNvPr id="34" name="Inkt 33">
                <a:extLst>
                  <a:ext uri="{FF2B5EF4-FFF2-40B4-BE49-F238E27FC236}">
                    <a16:creationId xmlns:a16="http://schemas.microsoft.com/office/drawing/2014/main" id="{09DBDBE0-2E9C-7640-A634-31B6DDE5C78D}"/>
                  </a:ext>
                </a:extLst>
              </p14:cNvPr>
              <p14:cNvContentPartPr/>
              <p14:nvPr/>
            </p14:nvContentPartPr>
            <p14:xfrm>
              <a:off x="1032167" y="4137120"/>
              <a:ext cx="360" cy="360"/>
            </p14:xfrm>
          </p:contentPart>
        </mc:Choice>
        <mc:Fallback>
          <p:pic>
            <p:nvPicPr>
              <p:cNvPr id="34" name="Inkt 33">
                <a:extLst>
                  <a:ext uri="{FF2B5EF4-FFF2-40B4-BE49-F238E27FC236}">
                    <a16:creationId xmlns:a16="http://schemas.microsoft.com/office/drawing/2014/main" id="{09DBDBE0-2E9C-7640-A634-31B6DDE5C78D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14527" y="4119120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39" name="Pijl links 38">
            <a:extLst>
              <a:ext uri="{FF2B5EF4-FFF2-40B4-BE49-F238E27FC236}">
                <a16:creationId xmlns:a16="http://schemas.microsoft.com/office/drawing/2014/main" id="{90FCB0E7-61A1-CC4A-A4E9-53D4B44C28FD}"/>
              </a:ext>
            </a:extLst>
          </p:cNvPr>
          <p:cNvSpPr/>
          <p:nvPr/>
        </p:nvSpPr>
        <p:spPr>
          <a:xfrm rot="5400000">
            <a:off x="943591" y="2448728"/>
            <a:ext cx="389965" cy="239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Pijl links 39">
            <a:extLst>
              <a:ext uri="{FF2B5EF4-FFF2-40B4-BE49-F238E27FC236}">
                <a16:creationId xmlns:a16="http://schemas.microsoft.com/office/drawing/2014/main" id="{E857178A-C350-DD4A-8C47-225D789AA350}"/>
              </a:ext>
            </a:extLst>
          </p:cNvPr>
          <p:cNvSpPr/>
          <p:nvPr/>
        </p:nvSpPr>
        <p:spPr>
          <a:xfrm rot="2517927">
            <a:off x="906991" y="4328954"/>
            <a:ext cx="596528" cy="239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Pijl links 40">
            <a:extLst>
              <a:ext uri="{FF2B5EF4-FFF2-40B4-BE49-F238E27FC236}">
                <a16:creationId xmlns:a16="http://schemas.microsoft.com/office/drawing/2014/main" id="{39683F7B-76ED-FB49-9D73-D55CC8EEC7AE}"/>
              </a:ext>
            </a:extLst>
          </p:cNvPr>
          <p:cNvSpPr/>
          <p:nvPr/>
        </p:nvSpPr>
        <p:spPr>
          <a:xfrm rot="18738681">
            <a:off x="5336410" y="3854992"/>
            <a:ext cx="648990" cy="239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Pijl links 41">
            <a:extLst>
              <a:ext uri="{FF2B5EF4-FFF2-40B4-BE49-F238E27FC236}">
                <a16:creationId xmlns:a16="http://schemas.microsoft.com/office/drawing/2014/main" id="{B8ADE374-7C23-B84F-8A87-CA832A5EE2A9}"/>
              </a:ext>
            </a:extLst>
          </p:cNvPr>
          <p:cNvSpPr/>
          <p:nvPr/>
        </p:nvSpPr>
        <p:spPr>
          <a:xfrm rot="2838071">
            <a:off x="7793656" y="1704743"/>
            <a:ext cx="896866" cy="261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Pijl links 45">
            <a:extLst>
              <a:ext uri="{FF2B5EF4-FFF2-40B4-BE49-F238E27FC236}">
                <a16:creationId xmlns:a16="http://schemas.microsoft.com/office/drawing/2014/main" id="{5DED59F5-7BF2-A74C-8971-11846AEC6CEC}"/>
              </a:ext>
            </a:extLst>
          </p:cNvPr>
          <p:cNvSpPr/>
          <p:nvPr/>
        </p:nvSpPr>
        <p:spPr>
          <a:xfrm rot="2838071">
            <a:off x="8959374" y="3549346"/>
            <a:ext cx="803343" cy="2588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Pijl links 46">
            <a:extLst>
              <a:ext uri="{FF2B5EF4-FFF2-40B4-BE49-F238E27FC236}">
                <a16:creationId xmlns:a16="http://schemas.microsoft.com/office/drawing/2014/main" id="{4527176F-BAD2-924C-AC2A-96E7C1116F09}"/>
              </a:ext>
            </a:extLst>
          </p:cNvPr>
          <p:cNvSpPr/>
          <p:nvPr/>
        </p:nvSpPr>
        <p:spPr>
          <a:xfrm rot="17742268">
            <a:off x="10481951" y="3508912"/>
            <a:ext cx="648990" cy="239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Afbeelding 48">
            <a:extLst>
              <a:ext uri="{FF2B5EF4-FFF2-40B4-BE49-F238E27FC236}">
                <a16:creationId xmlns:a16="http://schemas.microsoft.com/office/drawing/2014/main" id="{14CDDA2B-3D6F-A84D-9D61-87F941CDA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802805" y="2202782"/>
            <a:ext cx="1081536" cy="108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447940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Druppel</Template>
  <TotalTime>62</TotalTime>
  <Words>2</Words>
  <Application>Microsoft Macintosh PowerPoint</Application>
  <PresentationFormat>Breedbeeld</PresentationFormat>
  <Paragraphs>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Tw Cen MT</vt:lpstr>
      <vt:lpstr>Druppel</vt:lpstr>
      <vt:lpstr>Corina Prent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Corina Prent</dc:title>
  <dc:creator>Corina Prent</dc:creator>
  <cp:lastModifiedBy>Corina Prent</cp:lastModifiedBy>
  <cp:revision>4</cp:revision>
  <dcterms:created xsi:type="dcterms:W3CDTF">2019-05-10T11:13:32Z</dcterms:created>
  <dcterms:modified xsi:type="dcterms:W3CDTF">2019-05-10T12:16:09Z</dcterms:modified>
</cp:coreProperties>
</file>