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6"/>
  </p:notesMasterIdLst>
  <p:sldIdLst>
    <p:sldId id="297" r:id="rId2"/>
    <p:sldId id="307" r:id="rId3"/>
    <p:sldId id="367" r:id="rId4"/>
    <p:sldId id="323" r:id="rId5"/>
    <p:sldId id="324" r:id="rId6"/>
    <p:sldId id="325" r:id="rId7"/>
    <p:sldId id="319" r:id="rId8"/>
    <p:sldId id="322" r:id="rId9"/>
    <p:sldId id="320" r:id="rId10"/>
    <p:sldId id="328" r:id="rId11"/>
    <p:sldId id="327" r:id="rId12"/>
    <p:sldId id="321" r:id="rId13"/>
    <p:sldId id="329" r:id="rId14"/>
    <p:sldId id="268" r:id="rId1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5760" userDrawn="1">
          <p15:clr>
            <a:srgbClr val="A4A3A4"/>
          </p15:clr>
        </p15:guide>
        <p15:guide id="2" orient="horz" pos="16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CBCC"/>
    <a:srgbClr val="DCDC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C85A82-663B-457F-8662-7124D7BAC964}" v="684" dt="2019-05-10T09:51:32.465"/>
  </p1510:revLst>
</p1510:revInfo>
</file>

<file path=ppt/tableStyles.xml><?xml version="1.0" encoding="utf-8"?>
<a:tblStyleLst xmlns:a="http://schemas.openxmlformats.org/drawingml/2006/main" def="{BFEA419B-BCDB-4C27-8AB2-1E94C2BD932B}">
  <a:tblStyle styleId="{BFEA419B-BCDB-4C27-8AB2-1E94C2BD932B}" styleName="Elsevier">
    <a:wholeTbl>
      <a:tcTxStyle>
        <a:fontRef idx="minor">
          <a:prstClr val="black"/>
        </a:fontRef>
        <a:schemeClr val="dk1"/>
      </a:tcTxStyle>
      <a:tcStyle>
        <a:tcBdr>
          <a:left>
            <a:ln w="0" cmpd="sng">
              <a:solidFill>
                <a:schemeClr val="lt1"/>
              </a:solidFill>
            </a:ln>
          </a:left>
          <a:right>
            <a:ln w="0" cmpd="sng">
              <a:solidFill>
                <a:schemeClr val="lt1"/>
              </a:solidFill>
            </a:ln>
          </a:right>
          <a:top>
            <a:ln w="0" cmpd="sng">
              <a:solidFill>
                <a:schemeClr val="lt1"/>
              </a:solidFill>
            </a:ln>
          </a:top>
          <a:bottom>
            <a:ln w="12700" cmpd="sng">
              <a:solidFill>
                <a:srgbClr val="DCDCDD"/>
              </a:solidFill>
            </a:ln>
          </a:bottom>
          <a:insideH>
            <a:ln w="12700" cmpd="sng">
              <a:solidFill>
                <a:srgbClr val="DCDCDD"/>
              </a:solidFill>
            </a:ln>
          </a:insideH>
          <a:insideV>
            <a:ln w="0" cmpd="sng">
              <a:solidFill>
                <a:schemeClr val="dk1"/>
              </a:solidFill>
            </a:ln>
          </a:insideV>
        </a:tcBdr>
        <a:fill>
          <a:solidFill>
            <a:schemeClr val="lt1"/>
          </a:solidFill>
        </a:fill>
      </a:tcStyle>
    </a:wholeTbl>
    <a:band1H>
      <a:tcStyle>
        <a:tcBdr/>
        <a:fill>
          <a:solidFill>
            <a:schemeClr val="lt1"/>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12700" cmpd="sng">
              <a:solidFill>
                <a:schemeClr val="lt1"/>
              </a:solidFill>
            </a:ln>
          </a:top>
        </a:tcBdr>
        <a:fill>
          <a:solidFill>
            <a:schemeClr val="accent1"/>
          </a:solidFill>
        </a:fill>
      </a:tcStyle>
    </a:lastRow>
    <a:firstRow>
      <a:tcTxStyle b="on">
        <a:fontRef idx="minor">
          <a:prstClr val="black"/>
        </a:fontRef>
        <a:schemeClr val="dk1"/>
      </a:tcTxStyle>
      <a:tcStyle>
        <a:tcBdr>
          <a:bottom>
            <a:ln w="12700" cmpd="sng">
              <a:solidFill>
                <a:srgbClr val="FF6C00"/>
              </a:solidFill>
            </a:ln>
          </a:bottom>
        </a:tcBdr>
        <a:fill>
          <a:solidFill>
            <a:schemeClr val="l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023" autoAdjust="0"/>
    <p:restoredTop sz="82048" autoAdjust="0"/>
  </p:normalViewPr>
  <p:slideViewPr>
    <p:cSldViewPr snapToGrid="0" showGuides="1">
      <p:cViewPr varScale="1">
        <p:scale>
          <a:sx n="73" d="100"/>
          <a:sy n="73" d="100"/>
        </p:scale>
        <p:origin x="488" y="52"/>
      </p:cViewPr>
      <p:guideLst>
        <p:guide pos="5760"/>
        <p:guide orient="horz" pos="162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96" d="100"/>
          <a:sy n="96" d="100"/>
        </p:scale>
        <p:origin x="2480"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9DD4CF-C917-4D69-9374-6EFF2E9F78C3}" type="datetimeFigureOut">
              <a:rPr lang="de-DE" smtClean="0"/>
              <a:t>09.05.2019</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443C7B-F938-4CE9-A268-32817172635B}" type="slidenum">
              <a:rPr lang="de-DE" smtClean="0"/>
              <a:t>‹nr.›</a:t>
            </a:fld>
            <a:endParaRPr lang="de-DE"/>
          </a:p>
        </p:txBody>
      </p:sp>
    </p:spTree>
    <p:extLst>
      <p:ext uri="{BB962C8B-B14F-4D97-AF65-F5344CB8AC3E}">
        <p14:creationId xmlns:p14="http://schemas.microsoft.com/office/powerpoint/2010/main" val="236874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-Tell a bit about my work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-About the pros/cons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-About the journey, how I got there?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-&gt; At the end provided sufficient and a bit of advice insight to help you explore post-academic career.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Tijdelijke aanduiding voor dianummer 3"/>
          <p:cNvSpPr>
            <a:spLocks noGrp="1"/>
          </p:cNvSpPr>
          <p:nvPr>
            <p:ph type="sldNum" sz="quarter" idx="5"/>
          </p:nvPr>
        </p:nvSpPr>
        <p:spPr/>
        <p:txBody>
          <a:bodyPr/>
          <a:lstStyle/>
          <a:p>
            <a:fld id="{A7443C7B-F938-4CE9-A268-32817172635B}" type="slidenum">
              <a:rPr lang="de-DE" smtClean="0"/>
              <a:t>1</a:t>
            </a:fld>
            <a:endParaRPr lang="de-DE"/>
          </a:p>
        </p:txBody>
      </p:sp>
    </p:spTree>
    <p:extLst>
      <p:ext uri="{BB962C8B-B14F-4D97-AF65-F5344CB8AC3E}">
        <p14:creationId xmlns:p14="http://schemas.microsoft.com/office/powerpoint/2010/main" val="8906830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Tell a bit about my work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About the pros/</a:t>
            </a:r>
            <a:r>
              <a:rPr lang="en-US" dirty="0" err="1"/>
              <a:t>cpns</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About the journey, how I got there?</a:t>
            </a:r>
          </a:p>
          <a:p>
            <a:endParaRPr lang="en-US" dirty="0"/>
          </a:p>
        </p:txBody>
      </p:sp>
      <p:sp>
        <p:nvSpPr>
          <p:cNvPr id="4" name="Tijdelijke aanduiding voor dianummer 3"/>
          <p:cNvSpPr>
            <a:spLocks noGrp="1"/>
          </p:cNvSpPr>
          <p:nvPr>
            <p:ph type="sldNum" sz="quarter" idx="5"/>
          </p:nvPr>
        </p:nvSpPr>
        <p:spPr/>
        <p:txBody>
          <a:bodyPr/>
          <a:lstStyle/>
          <a:p>
            <a:fld id="{A7443C7B-F938-4CE9-A268-32817172635B}" type="slidenum">
              <a:rPr lang="de-DE" smtClean="0"/>
              <a:t>2</a:t>
            </a:fld>
            <a:endParaRPr lang="de-DE"/>
          </a:p>
        </p:txBody>
      </p:sp>
    </p:spTree>
    <p:extLst>
      <p:ext uri="{BB962C8B-B14F-4D97-AF65-F5344CB8AC3E}">
        <p14:creationId xmlns:p14="http://schemas.microsoft.com/office/powerpoint/2010/main" val="4181685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xfrm>
            <a:off x="-5832475" y="4330700"/>
            <a:ext cx="20769263" cy="11684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ea typeface="ＭＳ Ｐゴシック" panose="020B0600070205080204" pitchFamily="34" charset="-128"/>
              </a:rPr>
              <a:t>My 4</a:t>
            </a:r>
            <a:r>
              <a:rPr lang="en-US" altLang="en-US" baseline="30000" dirty="0">
                <a:ea typeface="ＭＳ Ｐゴシック" panose="020B0600070205080204" pitchFamily="34" charset="-128"/>
              </a:rPr>
              <a:t>th</a:t>
            </a:r>
            <a:r>
              <a:rPr lang="en-US" altLang="en-US" dirty="0">
                <a:ea typeface="ＭＳ Ｐゴシック" panose="020B0600070205080204" pitchFamily="34" charset="-128"/>
              </a:rPr>
              <a:t> point :</a:t>
            </a:r>
            <a:r>
              <a:rPr lang="en-US" altLang="en-US" b="1" dirty="0">
                <a:ea typeface="ＭＳ Ｐゴシック" panose="020B0600070205080204" pitchFamily="34" charset="-128"/>
              </a:rPr>
              <a:t>Published lit is increasing every year</a:t>
            </a:r>
          </a:p>
          <a:p>
            <a:r>
              <a:rPr lang="en-US" altLang="en-US" dirty="0">
                <a:ea typeface="ＭＳ Ｐゴシック" panose="020B0600070205080204" pitchFamily="34" charset="-128"/>
              </a:rPr>
              <a:t>Which is great because we have more information to read</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2200">
                <a:solidFill>
                  <a:schemeClr val="tx1"/>
                </a:solidFill>
                <a:latin typeface="Calibri" panose="020F0502020204030204" pitchFamily="34" charset="0"/>
                <a:ea typeface="ＭＳ Ｐゴシック" panose="020B0600070205080204" pitchFamily="34" charset="-128"/>
              </a:defRPr>
            </a:lvl1pPr>
            <a:lvl2pPr marL="1374383" indent="-528609">
              <a:spcBef>
                <a:spcPct val="30000"/>
              </a:spcBef>
              <a:defRPr sz="2200">
                <a:solidFill>
                  <a:schemeClr val="tx1"/>
                </a:solidFill>
                <a:latin typeface="Calibri" panose="020F0502020204030204" pitchFamily="34" charset="0"/>
                <a:ea typeface="ＭＳ Ｐゴシック" panose="020B0600070205080204" pitchFamily="34" charset="-128"/>
              </a:defRPr>
            </a:lvl2pPr>
            <a:lvl3pPr marL="2114436" indent="-422887">
              <a:spcBef>
                <a:spcPct val="30000"/>
              </a:spcBef>
              <a:defRPr sz="2200">
                <a:solidFill>
                  <a:schemeClr val="tx1"/>
                </a:solidFill>
                <a:latin typeface="Calibri" panose="020F0502020204030204" pitchFamily="34" charset="0"/>
                <a:ea typeface="ＭＳ Ｐゴシック" panose="020B0600070205080204" pitchFamily="34" charset="-128"/>
              </a:defRPr>
            </a:lvl3pPr>
            <a:lvl4pPr marL="2960210" indent="-422887">
              <a:spcBef>
                <a:spcPct val="30000"/>
              </a:spcBef>
              <a:defRPr sz="2200">
                <a:solidFill>
                  <a:schemeClr val="tx1"/>
                </a:solidFill>
                <a:latin typeface="Calibri" panose="020F0502020204030204" pitchFamily="34" charset="0"/>
                <a:ea typeface="ＭＳ Ｐゴシック" panose="020B0600070205080204" pitchFamily="34" charset="-128"/>
              </a:defRPr>
            </a:lvl4pPr>
            <a:lvl5pPr marL="3805984" indent="-422887">
              <a:spcBef>
                <a:spcPct val="30000"/>
              </a:spcBef>
              <a:defRPr sz="2200">
                <a:solidFill>
                  <a:schemeClr val="tx1"/>
                </a:solidFill>
                <a:latin typeface="Calibri" panose="020F0502020204030204" pitchFamily="34" charset="0"/>
                <a:ea typeface="ＭＳ Ｐゴシック" panose="020B0600070205080204" pitchFamily="34" charset="-128"/>
              </a:defRPr>
            </a:lvl5pPr>
            <a:lvl6pPr marL="4651759" indent="-422887" defTabSz="845774" eaLnBrk="0" fontAlgn="base" hangingPunct="0">
              <a:spcBef>
                <a:spcPct val="30000"/>
              </a:spcBef>
              <a:spcAft>
                <a:spcPct val="0"/>
              </a:spcAft>
              <a:defRPr sz="2200">
                <a:solidFill>
                  <a:schemeClr val="tx1"/>
                </a:solidFill>
                <a:latin typeface="Calibri" panose="020F0502020204030204" pitchFamily="34" charset="0"/>
                <a:ea typeface="ＭＳ Ｐゴシック" panose="020B0600070205080204" pitchFamily="34" charset="-128"/>
              </a:defRPr>
            </a:lvl6pPr>
            <a:lvl7pPr marL="5497533" indent="-422887" defTabSz="845774" eaLnBrk="0" fontAlgn="base" hangingPunct="0">
              <a:spcBef>
                <a:spcPct val="30000"/>
              </a:spcBef>
              <a:spcAft>
                <a:spcPct val="0"/>
              </a:spcAft>
              <a:defRPr sz="2200">
                <a:solidFill>
                  <a:schemeClr val="tx1"/>
                </a:solidFill>
                <a:latin typeface="Calibri" panose="020F0502020204030204" pitchFamily="34" charset="0"/>
                <a:ea typeface="ＭＳ Ｐゴシック" panose="020B0600070205080204" pitchFamily="34" charset="-128"/>
              </a:defRPr>
            </a:lvl7pPr>
            <a:lvl8pPr marL="6343307" indent="-422887" defTabSz="845774" eaLnBrk="0" fontAlgn="base" hangingPunct="0">
              <a:spcBef>
                <a:spcPct val="30000"/>
              </a:spcBef>
              <a:spcAft>
                <a:spcPct val="0"/>
              </a:spcAft>
              <a:defRPr sz="2200">
                <a:solidFill>
                  <a:schemeClr val="tx1"/>
                </a:solidFill>
                <a:latin typeface="Calibri" panose="020F0502020204030204" pitchFamily="34" charset="0"/>
                <a:ea typeface="ＭＳ Ｐゴシック" panose="020B0600070205080204" pitchFamily="34" charset="-128"/>
              </a:defRPr>
            </a:lvl8pPr>
            <a:lvl9pPr marL="7189081" indent="-422887" defTabSz="845774" eaLnBrk="0" fontAlgn="base" hangingPunct="0">
              <a:spcBef>
                <a:spcPct val="30000"/>
              </a:spcBef>
              <a:spcAft>
                <a:spcPct val="0"/>
              </a:spcAft>
              <a:defRPr sz="2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C84D5FAA-6460-443B-B43D-B88972FB2B97}" type="slidenum">
              <a:rPr lang="en-US" altLang="en-US" smtClean="0">
                <a:solidFill>
                  <a:prstClr val="black"/>
                </a:solidFill>
              </a:rPr>
              <a:pPr>
                <a:spcBef>
                  <a:spcPct val="0"/>
                </a:spcBef>
              </a:pPr>
              <a:t>3</a:t>
            </a:fld>
            <a:endParaRPr lang="en-US" altLang="en-US" dirty="0">
              <a:solidFill>
                <a:prstClr val="black"/>
              </a:solidFill>
            </a:endParaRPr>
          </a:p>
        </p:txBody>
      </p:sp>
    </p:spTree>
    <p:extLst>
      <p:ext uri="{BB962C8B-B14F-4D97-AF65-F5344CB8AC3E}">
        <p14:creationId xmlns:p14="http://schemas.microsoft.com/office/powerpoint/2010/main" val="191091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t>Best grade ever was at Utrecht university for my management course </a:t>
            </a:r>
          </a:p>
        </p:txBody>
      </p:sp>
      <p:sp>
        <p:nvSpPr>
          <p:cNvPr id="4" name="Tijdelijke aanduiding voor dianummer 3"/>
          <p:cNvSpPr>
            <a:spLocks noGrp="1"/>
          </p:cNvSpPr>
          <p:nvPr>
            <p:ph type="sldNum" sz="quarter" idx="5"/>
          </p:nvPr>
        </p:nvSpPr>
        <p:spPr/>
        <p:txBody>
          <a:bodyPr/>
          <a:lstStyle/>
          <a:p>
            <a:fld id="{A7443C7B-F938-4CE9-A268-32817172635B}" type="slidenum">
              <a:rPr lang="de-DE" smtClean="0"/>
              <a:t>7</a:t>
            </a:fld>
            <a:endParaRPr lang="de-DE"/>
          </a:p>
        </p:txBody>
      </p:sp>
    </p:spTree>
    <p:extLst>
      <p:ext uri="{BB962C8B-B14F-4D97-AF65-F5344CB8AC3E}">
        <p14:creationId xmlns:p14="http://schemas.microsoft.com/office/powerpoint/2010/main" val="3638450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5"/>
          </p:nvPr>
        </p:nvSpPr>
        <p:spPr/>
        <p:txBody>
          <a:bodyPr/>
          <a:lstStyle/>
          <a:p>
            <a:fld id="{A7443C7B-F938-4CE9-A268-32817172635B}" type="slidenum">
              <a:rPr lang="de-DE" smtClean="0"/>
              <a:t>11</a:t>
            </a:fld>
            <a:endParaRPr lang="de-DE"/>
          </a:p>
        </p:txBody>
      </p:sp>
    </p:spTree>
    <p:extLst>
      <p:ext uri="{BB962C8B-B14F-4D97-AF65-F5344CB8AC3E}">
        <p14:creationId xmlns:p14="http://schemas.microsoft.com/office/powerpoint/2010/main" val="39620331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5"/>
          </p:nvPr>
        </p:nvSpPr>
        <p:spPr/>
        <p:txBody>
          <a:bodyPr/>
          <a:lstStyle/>
          <a:p>
            <a:fld id="{A7443C7B-F938-4CE9-A268-32817172635B}" type="slidenum">
              <a:rPr lang="de-DE" smtClean="0"/>
              <a:t>12</a:t>
            </a:fld>
            <a:endParaRPr lang="de-DE"/>
          </a:p>
        </p:txBody>
      </p:sp>
    </p:spTree>
    <p:extLst>
      <p:ext uri="{BB962C8B-B14F-4D97-AF65-F5344CB8AC3E}">
        <p14:creationId xmlns:p14="http://schemas.microsoft.com/office/powerpoint/2010/main" val="17930717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Main title slide with light photo and light text">
    <p:spTree>
      <p:nvGrpSpPr>
        <p:cNvPr id="1" name=""/>
        <p:cNvGrpSpPr/>
        <p:nvPr/>
      </p:nvGrpSpPr>
      <p:grpSpPr>
        <a:xfrm>
          <a:off x="0" y="0"/>
          <a:ext cx="0" cy="0"/>
          <a:chOff x="0" y="0"/>
          <a:chExt cx="0" cy="0"/>
        </a:xfrm>
      </p:grpSpPr>
      <p:sp>
        <p:nvSpPr>
          <p:cNvPr id="14" name="Picture Placeholder 13"/>
          <p:cNvSpPr>
            <a:spLocks noGrp="1"/>
          </p:cNvSpPr>
          <p:nvPr>
            <p:ph type="pic" sz="quarter" idx="15" hasCustomPrompt="1"/>
          </p:nvPr>
        </p:nvSpPr>
        <p:spPr>
          <a:xfrm>
            <a:off x="0" y="0"/>
            <a:ext cx="9144000" cy="5143500"/>
          </a:xfrm>
          <a:prstGeom prst="rect">
            <a:avLst/>
          </a:prstGeom>
          <a:solidFill>
            <a:srgbClr val="F2F2F2">
              <a:alpha val="7059"/>
            </a:srgbClr>
          </a:solidFill>
        </p:spPr>
        <p:txBody>
          <a:bodyPr>
            <a:normAutofit/>
          </a:bodyPr>
          <a:lstStyle>
            <a:lvl1pPr marL="0" indent="0" algn="r">
              <a:lnSpc>
                <a:spcPct val="100000"/>
              </a:lnSpc>
              <a:buNone/>
              <a:defRPr sz="1600" baseline="0"/>
            </a:lvl1pPr>
          </a:lstStyle>
          <a:p>
            <a:r>
              <a:rPr lang="en-US" noProof="0" dirty="0"/>
              <a:t>Click on icon to select picture</a:t>
            </a:r>
          </a:p>
        </p:txBody>
      </p:sp>
      <p:sp>
        <p:nvSpPr>
          <p:cNvPr id="2" name="Title 1"/>
          <p:cNvSpPr>
            <a:spLocks noGrp="1"/>
          </p:cNvSpPr>
          <p:nvPr>
            <p:ph type="ctrTitle" hasCustomPrompt="1"/>
          </p:nvPr>
        </p:nvSpPr>
        <p:spPr>
          <a:xfrm>
            <a:off x="475841" y="1659467"/>
            <a:ext cx="5112709" cy="1744133"/>
          </a:xfrm>
          <a:prstGeom prst="rect">
            <a:avLst/>
          </a:prstGeom>
        </p:spPr>
        <p:txBody>
          <a:bodyPr anchor="t" anchorCtr="0">
            <a:normAutofit/>
          </a:bodyPr>
          <a:lstStyle>
            <a:lvl1pPr algn="l">
              <a:lnSpc>
                <a:spcPct val="100000"/>
              </a:lnSpc>
              <a:defRPr sz="3800">
                <a:solidFill>
                  <a:schemeClr val="bg1"/>
                </a:solidFill>
              </a:defRPr>
            </a:lvl1pPr>
          </a:lstStyle>
          <a:p>
            <a:r>
              <a:rPr lang="en-US" noProof="0" dirty="0"/>
              <a:t>Click to edit title max over 2x lines</a:t>
            </a:r>
          </a:p>
        </p:txBody>
      </p:sp>
      <p:sp>
        <p:nvSpPr>
          <p:cNvPr id="12" name="Text Placeholder 11"/>
          <p:cNvSpPr>
            <a:spLocks noGrp="1"/>
          </p:cNvSpPr>
          <p:nvPr>
            <p:ph type="body" sz="quarter" idx="14" hasCustomPrompt="1"/>
          </p:nvPr>
        </p:nvSpPr>
        <p:spPr>
          <a:xfrm>
            <a:off x="475841" y="4326324"/>
            <a:ext cx="5112709" cy="490001"/>
          </a:xfrm>
          <a:prstGeom prst="rect">
            <a:avLst/>
          </a:prstGeom>
        </p:spPr>
        <p:txBody>
          <a:bodyPr>
            <a:normAutofit/>
          </a:bodyPr>
          <a:lstStyle>
            <a:lvl1pPr marL="0" indent="0">
              <a:lnSpc>
                <a:spcPct val="100000"/>
              </a:lnSpc>
              <a:spcBef>
                <a:spcPts val="0"/>
              </a:spcBef>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7" name="TextBox 6"/>
          <p:cNvSpPr txBox="1"/>
          <p:nvPr userDrawn="1"/>
        </p:nvSpPr>
        <p:spPr>
          <a:xfrm>
            <a:off x="-3556000" y="0"/>
            <a:ext cx="3413125" cy="2492990"/>
          </a:xfrm>
          <a:prstGeom prst="rect">
            <a:avLst/>
          </a:prstGeom>
          <a:solidFill>
            <a:srgbClr val="FFFF99"/>
          </a:solidFill>
        </p:spPr>
        <p:txBody>
          <a:bodyPr wrap="square" rtlCol="0">
            <a:spAutoFit/>
          </a:bodyPr>
          <a:lstStyle/>
          <a:p>
            <a:pPr defTabSz="914400"/>
            <a:r>
              <a:rPr lang="en-US" sz="1200">
                <a:solidFill>
                  <a:srgbClr val="333333"/>
                </a:solidFill>
                <a:latin typeface="Arial"/>
                <a:cs typeface="Arial"/>
              </a:rPr>
              <a:t>IMPORTANT!!  </a:t>
            </a:r>
          </a:p>
          <a:p>
            <a:pPr defTabSz="914400"/>
            <a:endParaRPr lang="en-US" sz="1200" dirty="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a:p>
            <a:pPr defTabSz="914400"/>
            <a:endParaRPr lang="en-US" sz="1200" dirty="0">
              <a:solidFill>
                <a:srgbClr val="333333"/>
              </a:solidFill>
              <a:latin typeface="Arial"/>
              <a:cs typeface="Arial"/>
            </a:endParaRPr>
          </a:p>
          <a:p>
            <a:pPr defTabSz="914400"/>
            <a:endParaRPr lang="en-US" sz="1200" dirty="0">
              <a:solidFill>
                <a:srgbClr val="333333"/>
              </a:solidFill>
              <a:latin typeface="Arial"/>
              <a:cs typeface="Arial"/>
            </a:endParaRPr>
          </a:p>
          <a:p>
            <a:pPr defTabSz="914400"/>
            <a:r>
              <a:rPr lang="en-US" sz="1200" baseline="0" dirty="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200" dirty="0">
              <a:solidFill>
                <a:srgbClr val="333333"/>
              </a:solidFill>
              <a:latin typeface="Arial"/>
              <a:cs typeface="Arial"/>
            </a:endParaRPr>
          </a:p>
        </p:txBody>
      </p:sp>
      <p:sp>
        <p:nvSpPr>
          <p:cNvPr id="9" name="Text Placeholder 6"/>
          <p:cNvSpPr>
            <a:spLocks noGrp="1"/>
          </p:cNvSpPr>
          <p:nvPr>
            <p:ph type="body" sz="quarter" idx="16" hasCustomPrompt="1"/>
          </p:nvPr>
        </p:nvSpPr>
        <p:spPr>
          <a:xfrm>
            <a:off x="475841" y="3488267"/>
            <a:ext cx="5112709" cy="762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sp>
        <p:nvSpPr>
          <p:cNvPr id="16" name="Text Placeholder 9"/>
          <p:cNvSpPr>
            <a:spLocks noGrp="1"/>
          </p:cNvSpPr>
          <p:nvPr>
            <p:ph type="body" sz="quarter" idx="13"/>
          </p:nvPr>
        </p:nvSpPr>
        <p:spPr>
          <a:xfrm>
            <a:off x="475841" y="503628"/>
            <a:ext cx="787296" cy="864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3556000" y="2679700"/>
            <a:ext cx="3413125" cy="2307701"/>
          </a:xfrm>
          <a:prstGeom prst="rect">
            <a:avLst/>
          </a:prstGeom>
        </p:spPr>
      </p:pic>
    </p:spTree>
    <p:extLst>
      <p:ext uri="{BB962C8B-B14F-4D97-AF65-F5344CB8AC3E}">
        <p14:creationId xmlns:p14="http://schemas.microsoft.com/office/powerpoint/2010/main" val="3631053711"/>
      </p:ext>
    </p:extLst>
  </p:cSld>
  <p:clrMapOvr>
    <a:masterClrMapping/>
  </p:clrMapOvr>
  <p:extLst mod="1">
    <p:ext uri="{DCECCB84-F9BA-43D5-87BE-67443E8EF086}">
      <p15:sldGuideLst xmlns:p15="http://schemas.microsoft.com/office/powerpoint/2012/main">
        <p15:guide id="1" pos="363" userDrawn="1">
          <p15:clr>
            <a:srgbClr val="FBAE40"/>
          </p15:clr>
        </p15:guide>
        <p15:guide id="2" pos="2699" userDrawn="1">
          <p15:clr>
            <a:srgbClr val="FBAE40"/>
          </p15:clr>
        </p15:guide>
        <p15:guide id="3" pos="2880"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2867" userDrawn="1">
          <p15:clr>
            <a:srgbClr val="FBAE40"/>
          </p15:clr>
        </p15:guide>
        <p15:guide id="8" orient="horz"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bullets">
    <p:spTree>
      <p:nvGrpSpPr>
        <p:cNvPr id="1" name=""/>
        <p:cNvGrpSpPr/>
        <p:nvPr/>
      </p:nvGrpSpPr>
      <p:grpSpPr>
        <a:xfrm>
          <a:off x="0" y="0"/>
          <a:ext cx="0" cy="0"/>
          <a:chOff x="0" y="0"/>
          <a:chExt cx="0" cy="0"/>
        </a:xfrm>
      </p:grpSpPr>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4"/>
          </p:nvPr>
        </p:nvSpPr>
        <p:spPr/>
        <p:txBody>
          <a:bodyPr/>
          <a:lstStyle/>
          <a:p>
            <a:fld id="{37FFCD0F-6FD7-423A-A678-0AA8290E11CF}" type="datetimeFigureOut">
              <a:rPr lang="de-DE" smtClean="0"/>
              <a:pPr/>
              <a:t>09.05.2019</a:t>
            </a:fld>
            <a:endParaRPr lang="de-DE" dirty="0"/>
          </a:p>
        </p:txBody>
      </p:sp>
      <p:sp>
        <p:nvSpPr>
          <p:cNvPr id="8" name="Footer Placeholder 7"/>
          <p:cNvSpPr>
            <a:spLocks noGrp="1"/>
          </p:cNvSpPr>
          <p:nvPr>
            <p:ph type="ftr" sz="quarter" idx="15"/>
          </p:nvPr>
        </p:nvSpPr>
        <p:spPr/>
        <p:txBody>
          <a:bodyPr/>
          <a:lstStyle/>
          <a:p>
            <a:endParaRPr lang="de-DE" dirty="0"/>
          </a:p>
        </p:txBody>
      </p:sp>
      <p:sp>
        <p:nvSpPr>
          <p:cNvPr id="10"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14" name="Content Placeholder 2"/>
          <p:cNvSpPr>
            <a:spLocks noGrp="1"/>
          </p:cNvSpPr>
          <p:nvPr>
            <p:ph sz="quarter" idx="16"/>
          </p:nvPr>
        </p:nvSpPr>
        <p:spPr>
          <a:xfrm>
            <a:off x="576263" y="1061276"/>
            <a:ext cx="7991475" cy="3269424"/>
          </a:xfrm>
          <a:prstGeom prst="rect">
            <a:avLst/>
          </a:prstGeo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904437398"/>
      </p:ext>
    </p:extLst>
  </p:cSld>
  <p:clrMapOvr>
    <a:masterClrMapping/>
  </p:clrMapOvr>
  <p:extLst mod="1">
    <p:ext uri="{DCECCB84-F9BA-43D5-87BE-67443E8EF086}">
      <p15:sldGuideLst xmlns:p15="http://schemas.microsoft.com/office/powerpoint/2012/main">
        <p15:guide id="1" pos="363" userDrawn="1">
          <p15:clr>
            <a:srgbClr val="FBAE40"/>
          </p15:clr>
        </p15:guide>
        <p15:guide id="2" pos="2699" userDrawn="1">
          <p15:clr>
            <a:srgbClr val="FBAE40"/>
          </p15:clr>
        </p15:guide>
        <p15:guide id="3" pos="2880"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2867"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two columns">
    <p:spTree>
      <p:nvGrpSpPr>
        <p:cNvPr id="1" name=""/>
        <p:cNvGrpSpPr/>
        <p:nvPr/>
      </p:nvGrpSpPr>
      <p:grpSpPr>
        <a:xfrm>
          <a:off x="0" y="0"/>
          <a:ext cx="0" cy="0"/>
          <a:chOff x="0" y="0"/>
          <a:chExt cx="0" cy="0"/>
        </a:xfrm>
      </p:grpSpPr>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8"/>
          </p:nvPr>
        </p:nvSpPr>
        <p:spPr/>
        <p:txBody>
          <a:bodyPr/>
          <a:lstStyle/>
          <a:p>
            <a:fld id="{37FFCD0F-6FD7-423A-A678-0AA8290E11CF}" type="datetimeFigureOut">
              <a:rPr lang="de-DE" smtClean="0"/>
              <a:pPr/>
              <a:t>09.05.2019</a:t>
            </a:fld>
            <a:endParaRPr lang="de-DE" dirty="0"/>
          </a:p>
        </p:txBody>
      </p:sp>
      <p:sp>
        <p:nvSpPr>
          <p:cNvPr id="6" name="Footer Placeholder 5"/>
          <p:cNvSpPr>
            <a:spLocks noGrp="1"/>
          </p:cNvSpPr>
          <p:nvPr>
            <p:ph type="ftr" sz="quarter" idx="19"/>
          </p:nvPr>
        </p:nvSpPr>
        <p:spPr/>
        <p:txBody>
          <a:bodyPr/>
          <a:lstStyle/>
          <a:p>
            <a:endParaRPr lang="de-DE" dirty="0"/>
          </a:p>
        </p:txBody>
      </p:sp>
      <p:sp>
        <p:nvSpPr>
          <p:cNvPr id="10"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20" name="Text Placeholder 8"/>
          <p:cNvSpPr>
            <a:spLocks noGrp="1"/>
          </p:cNvSpPr>
          <p:nvPr>
            <p:ph type="body" sz="quarter" idx="23" hasCustomPrompt="1"/>
          </p:nvPr>
        </p:nvSpPr>
        <p:spPr>
          <a:xfrm>
            <a:off x="4770841" y="1064854"/>
            <a:ext cx="3796897" cy="3264797"/>
          </a:xfrm>
          <a:prstGeom prst="rect">
            <a:avLst/>
          </a:prstGeom>
        </p:spPr>
        <p:txBody>
          <a:bodyPr>
            <a:normAutofit/>
          </a:bodyPr>
          <a:lstStyle>
            <a:lvl1pPr marL="0" indent="0">
              <a:lnSpc>
                <a:spcPct val="100000"/>
              </a:lnSpc>
              <a:buFont typeface="Arial" charset="0"/>
              <a:buNone/>
              <a:defRPr sz="1600" b="0" baseline="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
        <p:nvSpPr>
          <p:cNvPr id="23" name="Text Placeholder 8"/>
          <p:cNvSpPr>
            <a:spLocks noGrp="1"/>
          </p:cNvSpPr>
          <p:nvPr>
            <p:ph type="body" sz="quarter" idx="24" hasCustomPrompt="1"/>
          </p:nvPr>
        </p:nvSpPr>
        <p:spPr>
          <a:xfrm>
            <a:off x="576263" y="1064853"/>
            <a:ext cx="3796897" cy="3264797"/>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bullets two columns">
    <p:spTree>
      <p:nvGrpSpPr>
        <p:cNvPr id="1" name=""/>
        <p:cNvGrpSpPr/>
        <p:nvPr/>
      </p:nvGrpSpPr>
      <p:grpSpPr>
        <a:xfrm>
          <a:off x="0" y="0"/>
          <a:ext cx="0" cy="0"/>
          <a:chOff x="0" y="0"/>
          <a:chExt cx="0" cy="0"/>
        </a:xfrm>
      </p:grpSpPr>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8"/>
          </p:nvPr>
        </p:nvSpPr>
        <p:spPr/>
        <p:txBody>
          <a:bodyPr/>
          <a:lstStyle/>
          <a:p>
            <a:fld id="{37FFCD0F-6FD7-423A-A678-0AA8290E11CF}" type="datetimeFigureOut">
              <a:rPr lang="de-DE" smtClean="0"/>
              <a:pPr/>
              <a:t>09.05.2019</a:t>
            </a:fld>
            <a:endParaRPr lang="de-DE" dirty="0"/>
          </a:p>
        </p:txBody>
      </p:sp>
      <p:sp>
        <p:nvSpPr>
          <p:cNvPr id="6" name="Footer Placeholder 5"/>
          <p:cNvSpPr>
            <a:spLocks noGrp="1"/>
          </p:cNvSpPr>
          <p:nvPr>
            <p:ph type="ftr" sz="quarter" idx="19"/>
          </p:nvPr>
        </p:nvSpPr>
        <p:spPr/>
        <p:txBody>
          <a:bodyPr/>
          <a:lstStyle/>
          <a:p>
            <a:endParaRPr lang="de-DE" dirty="0"/>
          </a:p>
        </p:txBody>
      </p:sp>
      <p:sp>
        <p:nvSpPr>
          <p:cNvPr id="10"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8" name="Text Placeholder 8"/>
          <p:cNvSpPr>
            <a:spLocks noGrp="1"/>
          </p:cNvSpPr>
          <p:nvPr>
            <p:ph type="body" sz="quarter" idx="13" hasCustomPrompt="1"/>
          </p:nvPr>
        </p:nvSpPr>
        <p:spPr>
          <a:xfrm>
            <a:off x="576263" y="1064853"/>
            <a:ext cx="3796896" cy="3264797"/>
          </a:xfrm>
          <a:prstGeom prst="rect">
            <a:avLst/>
          </a:prstGeom>
        </p:spPr>
        <p:txBody>
          <a:bodyPr/>
          <a:lstStyle>
            <a:lvl1pPr marL="285750" indent="-285750">
              <a:lnSpc>
                <a:spcPct val="100000"/>
              </a:lnSpc>
              <a:buFont typeface="Arial" panose="020B0604020202020204" pitchFamily="34" charset="0"/>
              <a:buChar char="•"/>
              <a:defRPr sz="1600" b="0" baseline="0"/>
            </a:lvl1pPr>
            <a:lvl2pPr marL="285750" indent="-285750">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vl6pPr marL="1714500" indent="0">
              <a:buNone/>
              <a:defRPr/>
            </a:lvl6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a:p>
            <a:pPr lvl="0"/>
            <a:endParaRPr lang="en-US" dirty="0"/>
          </a:p>
        </p:txBody>
      </p:sp>
      <p:sp>
        <p:nvSpPr>
          <p:cNvPr id="9" name="Text Placeholder 8"/>
          <p:cNvSpPr>
            <a:spLocks noGrp="1"/>
          </p:cNvSpPr>
          <p:nvPr>
            <p:ph type="body" sz="quarter" idx="17" hasCustomPrompt="1"/>
          </p:nvPr>
        </p:nvSpPr>
        <p:spPr>
          <a:xfrm>
            <a:off x="4770842" y="1064853"/>
            <a:ext cx="3796896" cy="3264797"/>
          </a:xfrm>
          <a:prstGeom prst="rect">
            <a:avLst/>
          </a:prstGeom>
        </p:spPr>
        <p:txBody>
          <a:bodyPr/>
          <a:lstStyle>
            <a:lvl1pPr marL="285750" indent="-285750">
              <a:lnSpc>
                <a:spcPct val="100000"/>
              </a:lnSpc>
              <a:buFont typeface="Arial" panose="020B0604020202020204" pitchFamily="34" charset="0"/>
              <a:buChar char="•"/>
              <a:defRPr sz="1600" b="0"/>
            </a:lvl1pPr>
            <a:lvl2pPr marL="287338" indent="-287338">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p:txBody>
      </p:sp>
    </p:spTree>
    <p:extLst>
      <p:ext uri="{BB962C8B-B14F-4D97-AF65-F5344CB8AC3E}">
        <p14:creationId xmlns:p14="http://schemas.microsoft.com/office/powerpoint/2010/main" val="2069957296"/>
      </p:ext>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text and image on right side">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4572000" y="0"/>
            <a:ext cx="4572000" cy="5143500"/>
          </a:xfrm>
          <a:prstGeom prst="rect">
            <a:avLst/>
          </a:prstGeom>
          <a:solidFill>
            <a:schemeClr val="bg1">
              <a:lumMod val="85000"/>
            </a:schemeClr>
          </a:solidFill>
        </p:spPr>
        <p:txBody>
          <a:bodyPr/>
          <a:lstStyle>
            <a:lvl1pPr marL="0" indent="0">
              <a:lnSpc>
                <a:spcPct val="100000"/>
              </a:lnSpc>
              <a:buFontTx/>
              <a:buNone/>
              <a:defRPr/>
            </a:lvl1pPr>
          </a:lstStyle>
          <a:p>
            <a:r>
              <a:rPr lang="en-US" noProof="0" dirty="0"/>
              <a:t>Drag picture to placeholder or click icon to add</a:t>
            </a:r>
          </a:p>
        </p:txBody>
      </p:sp>
      <p:cxnSp>
        <p:nvCxnSpPr>
          <p:cNvPr id="16" name="Straight Connector 15"/>
          <p:cNvCxnSpPr/>
          <p:nvPr userDrawn="1"/>
        </p:nvCxnSpPr>
        <p:spPr>
          <a:xfrm flipV="1">
            <a:off x="576263" y="4443414"/>
            <a:ext cx="3995737"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p:txBody>
          <a:bodyPr/>
          <a:lstStyle/>
          <a:p>
            <a:fld id="{37FFCD0F-6FD7-423A-A678-0AA8290E11CF}" type="datetimeFigureOut">
              <a:rPr lang="de-DE" smtClean="0"/>
              <a:pPr/>
              <a:t>09.05.2019</a:t>
            </a:fld>
            <a:endParaRPr lang="de-DE"/>
          </a:p>
        </p:txBody>
      </p:sp>
      <p:sp>
        <p:nvSpPr>
          <p:cNvPr id="5" name="Footer Placeholder 4"/>
          <p:cNvSpPr>
            <a:spLocks noGrp="1"/>
          </p:cNvSpPr>
          <p:nvPr>
            <p:ph type="ftr" sz="quarter" idx="16"/>
          </p:nvPr>
        </p:nvSpPr>
        <p:spPr/>
        <p:txBody>
          <a:bodyPr/>
          <a:lstStyle/>
          <a:p>
            <a:endParaRPr lang="de-DE" dirty="0"/>
          </a:p>
        </p:txBody>
      </p:sp>
      <p:sp>
        <p:nvSpPr>
          <p:cNvPr id="8" name="Title 1"/>
          <p:cNvSpPr>
            <a:spLocks noGrp="1"/>
          </p:cNvSpPr>
          <p:nvPr>
            <p:ph type="title" hasCustomPrompt="1"/>
          </p:nvPr>
        </p:nvSpPr>
        <p:spPr>
          <a:xfrm>
            <a:off x="576263" y="370375"/>
            <a:ext cx="3796897"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11" name="Text Placeholder 8"/>
          <p:cNvSpPr>
            <a:spLocks noGrp="1"/>
          </p:cNvSpPr>
          <p:nvPr>
            <p:ph type="body" sz="quarter" idx="24" hasCustomPrompt="1"/>
          </p:nvPr>
        </p:nvSpPr>
        <p:spPr>
          <a:xfrm>
            <a:off x="576263" y="1064853"/>
            <a:ext cx="3796897" cy="3264797"/>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3231835068"/>
      </p:ext>
    </p:extLst>
  </p:cSld>
  <p:clrMapOvr>
    <a:masterClrMapping/>
  </p:clrMapOvr>
  <p:extLst mod="1">
    <p:ext uri="{DCECCB84-F9BA-43D5-87BE-67443E8EF086}">
      <p15:sldGuideLst xmlns:p15="http://schemas.microsoft.com/office/powerpoint/2012/main">
        <p15:guide id="1" pos="363" userDrawn="1">
          <p15:clr>
            <a:srgbClr val="FBAE40"/>
          </p15:clr>
        </p15:guide>
        <p15:guide id="2" pos="2699" userDrawn="1">
          <p15:clr>
            <a:srgbClr val="FBAE40"/>
          </p15:clr>
        </p15:guide>
        <p15:guide id="3" pos="2880"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2867"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text and image on left side">
    <p:spTree>
      <p:nvGrpSpPr>
        <p:cNvPr id="1" name=""/>
        <p:cNvGrpSpPr/>
        <p:nvPr/>
      </p:nvGrpSpPr>
      <p:grpSpPr>
        <a:xfrm>
          <a:off x="0" y="0"/>
          <a:ext cx="0" cy="0"/>
          <a:chOff x="0" y="0"/>
          <a:chExt cx="0" cy="0"/>
        </a:xfrm>
      </p:grpSpPr>
      <p:sp>
        <p:nvSpPr>
          <p:cNvPr id="9" name="Date Placeholder 3"/>
          <p:cNvSpPr>
            <a:spLocks noGrp="1"/>
          </p:cNvSpPr>
          <p:nvPr>
            <p:ph type="dt" sz="half" idx="15"/>
          </p:nvPr>
        </p:nvSpPr>
        <p:spPr>
          <a:xfrm>
            <a:off x="1044000" y="4722258"/>
            <a:ext cx="3086100" cy="162814"/>
          </a:xfrm>
        </p:spPr>
        <p:txBody>
          <a:bodyPr/>
          <a:lstStyle/>
          <a:p>
            <a:fld id="{37FFCD0F-6FD7-423A-A678-0AA8290E11CF}" type="datetimeFigureOut">
              <a:rPr lang="de-DE" smtClean="0"/>
              <a:pPr/>
              <a:t>09.05.2019</a:t>
            </a:fld>
            <a:endParaRPr lang="de-DE"/>
          </a:p>
        </p:txBody>
      </p:sp>
      <p:sp>
        <p:nvSpPr>
          <p:cNvPr id="10" name="Footer Placeholder 4"/>
          <p:cNvSpPr>
            <a:spLocks noGrp="1"/>
          </p:cNvSpPr>
          <p:nvPr>
            <p:ph type="ftr" sz="quarter" idx="16"/>
          </p:nvPr>
        </p:nvSpPr>
        <p:spPr>
          <a:xfrm>
            <a:off x="1044000" y="4531201"/>
            <a:ext cx="3086100" cy="162244"/>
          </a:xfrm>
        </p:spPr>
        <p:txBody>
          <a:bodyPr/>
          <a:lstStyle/>
          <a:p>
            <a:endParaRPr lang="de-DE" dirty="0"/>
          </a:p>
        </p:txBody>
      </p:sp>
      <p:cxnSp>
        <p:nvCxnSpPr>
          <p:cNvPr id="11" name="Straight Connector 10"/>
          <p:cNvCxnSpPr/>
          <p:nvPr userDrawn="1"/>
        </p:nvCxnSpPr>
        <p:spPr>
          <a:xfrm flipV="1">
            <a:off x="576263" y="4443414"/>
            <a:ext cx="3995737"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12" name="Picture Placeholder 9"/>
          <p:cNvSpPr>
            <a:spLocks noGrp="1"/>
          </p:cNvSpPr>
          <p:nvPr>
            <p:ph type="pic" sz="quarter" idx="24"/>
          </p:nvPr>
        </p:nvSpPr>
        <p:spPr>
          <a:xfrm>
            <a:off x="0" y="0"/>
            <a:ext cx="4572000" cy="5143500"/>
          </a:xfrm>
          <a:prstGeom prst="rect">
            <a:avLst/>
          </a:prstGeom>
          <a:solidFill>
            <a:schemeClr val="bg1">
              <a:lumMod val="85000"/>
            </a:schemeClr>
          </a:solidFill>
        </p:spPr>
        <p:txBody>
          <a:bodyPr/>
          <a:lstStyle>
            <a:lvl1pPr marL="0" indent="0">
              <a:lnSpc>
                <a:spcPct val="100000"/>
              </a:lnSpc>
              <a:buFontTx/>
              <a:buNone/>
              <a:defRPr/>
            </a:lvl1pPr>
          </a:lstStyle>
          <a:p>
            <a:r>
              <a:rPr lang="en-US" noProof="0" dirty="0"/>
              <a:t>Drag picture to placeholder or click icon to add</a:t>
            </a:r>
          </a:p>
        </p:txBody>
      </p:sp>
      <p:sp>
        <p:nvSpPr>
          <p:cNvPr id="16" name="Title 1"/>
          <p:cNvSpPr>
            <a:spLocks noGrp="1"/>
          </p:cNvSpPr>
          <p:nvPr>
            <p:ph type="title" hasCustomPrompt="1"/>
          </p:nvPr>
        </p:nvSpPr>
        <p:spPr>
          <a:xfrm>
            <a:off x="4744238" y="370375"/>
            <a:ext cx="3796897"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18" name="Text Placeholder 8"/>
          <p:cNvSpPr>
            <a:spLocks noGrp="1"/>
          </p:cNvSpPr>
          <p:nvPr>
            <p:ph type="body" sz="quarter" idx="25" hasCustomPrompt="1"/>
          </p:nvPr>
        </p:nvSpPr>
        <p:spPr>
          <a:xfrm>
            <a:off x="4744238" y="1064853"/>
            <a:ext cx="3796897" cy="3264797"/>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15192778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text and content">
    <p:spTree>
      <p:nvGrpSpPr>
        <p:cNvPr id="1" name=""/>
        <p:cNvGrpSpPr/>
        <p:nvPr/>
      </p:nvGrpSpPr>
      <p:grpSpPr>
        <a:xfrm>
          <a:off x="0" y="0"/>
          <a:ext cx="0" cy="0"/>
          <a:chOff x="0" y="0"/>
          <a:chExt cx="0" cy="0"/>
        </a:xfrm>
      </p:grpSpPr>
      <p:sp>
        <p:nvSpPr>
          <p:cNvPr id="9" name="Date Placeholder 3"/>
          <p:cNvSpPr>
            <a:spLocks noGrp="1"/>
          </p:cNvSpPr>
          <p:nvPr>
            <p:ph type="dt" sz="half" idx="15"/>
          </p:nvPr>
        </p:nvSpPr>
        <p:spPr>
          <a:xfrm>
            <a:off x="1044000" y="4722258"/>
            <a:ext cx="3086100" cy="162814"/>
          </a:xfrm>
        </p:spPr>
        <p:txBody>
          <a:bodyPr/>
          <a:lstStyle/>
          <a:p>
            <a:fld id="{37FFCD0F-6FD7-423A-A678-0AA8290E11CF}" type="datetimeFigureOut">
              <a:rPr lang="de-DE" smtClean="0"/>
              <a:pPr/>
              <a:t>09.05.2019</a:t>
            </a:fld>
            <a:endParaRPr lang="de-DE"/>
          </a:p>
        </p:txBody>
      </p:sp>
      <p:sp>
        <p:nvSpPr>
          <p:cNvPr id="10" name="Footer Placeholder 4"/>
          <p:cNvSpPr>
            <a:spLocks noGrp="1"/>
          </p:cNvSpPr>
          <p:nvPr>
            <p:ph type="ftr" sz="quarter" idx="16"/>
          </p:nvPr>
        </p:nvSpPr>
        <p:spPr>
          <a:xfrm>
            <a:off x="1044000" y="4531201"/>
            <a:ext cx="3086100" cy="162244"/>
          </a:xfrm>
        </p:spPr>
        <p:txBody>
          <a:bodyPr/>
          <a:lstStyle/>
          <a:p>
            <a:endParaRPr lang="de-DE" dirty="0"/>
          </a:p>
        </p:txBody>
      </p:sp>
      <p:cxnSp>
        <p:nvCxnSpPr>
          <p:cNvPr id="11" name="Straight Connector 10"/>
          <p:cNvCxnSpPr/>
          <p:nvPr userDrawn="1"/>
        </p:nvCxnSpPr>
        <p:spPr>
          <a:xfrm flipV="1">
            <a:off x="576263" y="4443414"/>
            <a:ext cx="3995737"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15" name="Picture Placeholder 9"/>
          <p:cNvSpPr>
            <a:spLocks noGrp="1"/>
          </p:cNvSpPr>
          <p:nvPr>
            <p:ph type="pic" sz="quarter" idx="14"/>
          </p:nvPr>
        </p:nvSpPr>
        <p:spPr>
          <a:xfrm>
            <a:off x="3386666" y="1064853"/>
            <a:ext cx="5181071" cy="3264797"/>
          </a:xfrm>
          <a:prstGeom prst="rect">
            <a:avLst/>
          </a:prstGeom>
          <a:solidFill>
            <a:schemeClr val="bg1">
              <a:lumMod val="85000"/>
            </a:schemeClr>
          </a:solidFill>
        </p:spPr>
        <p:txBody>
          <a:bodyPr/>
          <a:lstStyle>
            <a:lvl1pPr marL="0" indent="0">
              <a:lnSpc>
                <a:spcPct val="100000"/>
              </a:lnSpc>
              <a:buFontTx/>
              <a:buNone/>
              <a:defRPr/>
            </a:lvl1pPr>
          </a:lstStyle>
          <a:p>
            <a:r>
              <a:rPr lang="en-US" noProof="0" dirty="0"/>
              <a:t>Drag picture to placeholder or click icon to add</a:t>
            </a:r>
          </a:p>
        </p:txBody>
      </p:sp>
      <p:sp>
        <p:nvSpPr>
          <p:cNvPr id="7"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8" name="Text Placeholder 8"/>
          <p:cNvSpPr>
            <a:spLocks noGrp="1"/>
          </p:cNvSpPr>
          <p:nvPr>
            <p:ph type="body" sz="quarter" idx="24" hasCustomPrompt="1"/>
          </p:nvPr>
        </p:nvSpPr>
        <p:spPr>
          <a:xfrm>
            <a:off x="576264" y="1064853"/>
            <a:ext cx="2641070" cy="3264797"/>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7FFCD0F-6FD7-423A-A678-0AA8290E11CF}" type="datetimeFigureOut">
              <a:rPr lang="de-DE" smtClean="0"/>
              <a:pPr/>
              <a:t>09.05.2019</a:t>
            </a:fld>
            <a:endParaRPr lang="de-DE"/>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14533" y="2325818"/>
            <a:ext cx="2929467" cy="2817682"/>
          </a:xfrm>
          <a:prstGeom prst="rect">
            <a:avLst/>
          </a:prstGeom>
        </p:spPr>
      </p:pic>
      <p:sp>
        <p:nvSpPr>
          <p:cNvPr id="6" name="Footer Placeholder 5"/>
          <p:cNvSpPr>
            <a:spLocks noGrp="1"/>
          </p:cNvSpPr>
          <p:nvPr>
            <p:ph type="ftr" sz="quarter" idx="11"/>
          </p:nvPr>
        </p:nvSpPr>
        <p:spPr/>
        <p:txBody>
          <a:bodyPr/>
          <a:lstStyle/>
          <a:p>
            <a:endParaRPr lang="de-DE"/>
          </a:p>
        </p:txBody>
      </p:sp>
      <p:sp>
        <p:nvSpPr>
          <p:cNvPr id="7" name="Title 1"/>
          <p:cNvSpPr>
            <a:spLocks noGrp="1"/>
          </p:cNvSpPr>
          <p:nvPr>
            <p:ph type="title" hasCustomPrompt="1"/>
          </p:nvPr>
        </p:nvSpPr>
        <p:spPr>
          <a:xfrm>
            <a:off x="576263" y="438428"/>
            <a:ext cx="6248399" cy="2830088"/>
          </a:xfrm>
          <a:prstGeom prst="rect">
            <a:avLst/>
          </a:prstGeom>
        </p:spPr>
        <p:txBody>
          <a:bodyPr lIns="0" tIns="0" rIns="0">
            <a:normAutofit/>
          </a:bodyPr>
          <a:lstStyle>
            <a:lvl1pPr marL="177800" indent="-177800">
              <a:lnSpc>
                <a:spcPct val="100000"/>
              </a:lnSpc>
              <a:defRPr sz="3600" baseline="0">
                <a:solidFill>
                  <a:srgbClr val="FF6C00"/>
                </a:solidFill>
              </a:defRPr>
            </a:lvl1pPr>
          </a:lstStyle>
          <a:p>
            <a:r>
              <a:rPr lang="en-US" dirty="0"/>
              <a:t>“Quote</a:t>
            </a:r>
            <a:r>
              <a:rPr lang="de-DE" dirty="0"/>
              <a:t>”</a:t>
            </a:r>
          </a:p>
        </p:txBody>
      </p:sp>
      <p:cxnSp>
        <p:nvCxnSpPr>
          <p:cNvPr id="8" name="Straight Connector 7"/>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7816578"/>
      </p:ext>
    </p:extLst>
  </p:cSld>
  <p:clrMapOvr>
    <a:masterClrMapping/>
  </p:clrMapOvr>
  <p:extLst mod="1">
    <p:ext uri="{DCECCB84-F9BA-43D5-87BE-67443E8EF086}">
      <p15:sldGuideLst xmlns:p15="http://schemas.microsoft.com/office/powerpoint/2012/main">
        <p15:guide id="1" orient="horz" pos="373" userDrawn="1">
          <p15:clr>
            <a:srgbClr val="FBAE40"/>
          </p15:clr>
        </p15:guide>
        <p15:guide id="2" orient="horz" pos="2867" userDrawn="1">
          <p15:clr>
            <a:srgbClr val="FBAE40"/>
          </p15:clr>
        </p15:guide>
        <p15:guide id="3" pos="363" userDrawn="1">
          <p15:clr>
            <a:srgbClr val="FBAE40"/>
          </p15:clr>
        </p15:guide>
        <p15:guide id="4" pos="2699" userDrawn="1">
          <p15:clr>
            <a:srgbClr val="FBAE40"/>
          </p15:clr>
        </p15:guide>
        <p15:guide id="5" pos="2880" userDrawn="1">
          <p15:clr>
            <a:srgbClr val="FBAE40"/>
          </p15:clr>
        </p15:guide>
        <p15:guide id="6" pos="3061" userDrawn="1">
          <p15:clr>
            <a:srgbClr val="FBAE40"/>
          </p15:clr>
        </p15:guide>
        <p15:guide id="7" pos="5397"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Quote with dark imag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9144000" cy="5143500"/>
          </a:xfrm>
          <a:prstGeom prst="rect">
            <a:avLst/>
          </a:prstGeom>
          <a:solidFill>
            <a:schemeClr val="bg1">
              <a:lumMod val="95000"/>
            </a:schemeClr>
          </a:solidFill>
        </p:spPr>
        <p:txBody>
          <a:bodyPr/>
          <a:lstStyle>
            <a:lvl1pPr marL="0" indent="0">
              <a:lnSpc>
                <a:spcPct val="100000"/>
              </a:lnSpc>
              <a:buNone/>
              <a:defRPr/>
            </a:lvl1pPr>
          </a:lstStyle>
          <a:p>
            <a:r>
              <a:rPr lang="en-US" noProof="0" dirty="0"/>
              <a:t>Drag picture to placeholder or click icon to add</a:t>
            </a:r>
          </a:p>
        </p:txBody>
      </p:sp>
      <p:sp>
        <p:nvSpPr>
          <p:cNvPr id="4" name="Title 1">
            <a:extLst>
              <a:ext uri="{FF2B5EF4-FFF2-40B4-BE49-F238E27FC236}">
                <a16:creationId xmlns:a16="http://schemas.microsoft.com/office/drawing/2014/main" id="{143C7E15-6A7F-304C-9E96-52D4906FD97F}"/>
              </a:ext>
            </a:extLst>
          </p:cNvPr>
          <p:cNvSpPr>
            <a:spLocks noGrp="1"/>
          </p:cNvSpPr>
          <p:nvPr>
            <p:ph type="title" hasCustomPrompt="1"/>
          </p:nvPr>
        </p:nvSpPr>
        <p:spPr>
          <a:xfrm>
            <a:off x="576263" y="442237"/>
            <a:ext cx="5991591" cy="3180193"/>
          </a:xfrm>
          <a:prstGeom prst="rect">
            <a:avLst/>
          </a:prstGeom>
        </p:spPr>
        <p:txBody>
          <a:bodyPr lIns="0" rIns="0">
            <a:normAutofit/>
          </a:bodyPr>
          <a:lstStyle>
            <a:lvl1pPr marL="177800" indent="-177800">
              <a:lnSpc>
                <a:spcPct val="100000"/>
              </a:lnSpc>
              <a:defRPr sz="3600">
                <a:solidFill>
                  <a:schemeClr val="bg1"/>
                </a:solidFill>
              </a:defRPr>
            </a:lvl1pPr>
          </a:lstStyle>
          <a:p>
            <a:r>
              <a:rPr lang="en-US" dirty="0"/>
              <a:t>“Quote”</a:t>
            </a:r>
            <a:endParaRPr lang="de-DE" dirty="0"/>
          </a:p>
        </p:txBody>
      </p:sp>
    </p:spTree>
    <p:extLst>
      <p:ext uri="{BB962C8B-B14F-4D97-AF65-F5344CB8AC3E}">
        <p14:creationId xmlns:p14="http://schemas.microsoft.com/office/powerpoint/2010/main" val="2195032865"/>
      </p:ext>
    </p:extLst>
  </p:cSld>
  <p:clrMapOvr>
    <a:masterClrMapping/>
  </p:clrMapOvr>
  <p:extLst mod="1">
    <p:ext uri="{DCECCB84-F9BA-43D5-87BE-67443E8EF086}">
      <p15:sldGuideLst xmlns:p15="http://schemas.microsoft.com/office/powerpoint/2012/main">
        <p15:guide id="1" pos="363" userDrawn="1">
          <p15:clr>
            <a:srgbClr val="FBAE40"/>
          </p15:clr>
        </p15:guide>
        <p15:guide id="2" pos="2880" userDrawn="1">
          <p15:clr>
            <a:srgbClr val="FBAE40"/>
          </p15:clr>
        </p15:guide>
        <p15:guide id="3" pos="2699"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2867"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Quote with light imag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9144000" cy="5143500"/>
          </a:xfrm>
          <a:prstGeom prst="rect">
            <a:avLst/>
          </a:prstGeom>
          <a:solidFill>
            <a:schemeClr val="bg1">
              <a:lumMod val="95000"/>
            </a:schemeClr>
          </a:solidFill>
        </p:spPr>
        <p:txBody>
          <a:bodyPr/>
          <a:lstStyle>
            <a:lvl1pPr marL="0" indent="0">
              <a:lnSpc>
                <a:spcPct val="100000"/>
              </a:lnSpc>
              <a:buNone/>
              <a:defRPr/>
            </a:lvl1pPr>
          </a:lstStyle>
          <a:p>
            <a:r>
              <a:rPr lang="nl-NL" dirty="0"/>
              <a:t>Drag </a:t>
            </a:r>
            <a:r>
              <a:rPr lang="en-US" noProof="0" dirty="0"/>
              <a:t>picture</a:t>
            </a:r>
            <a:r>
              <a:rPr lang="nl-NL" dirty="0"/>
              <a:t> to placeholder or click icon to add</a:t>
            </a:r>
            <a:endParaRPr lang="de-DE" dirty="0"/>
          </a:p>
        </p:txBody>
      </p:sp>
      <p:sp>
        <p:nvSpPr>
          <p:cNvPr id="4" name="Title 1">
            <a:extLst>
              <a:ext uri="{FF2B5EF4-FFF2-40B4-BE49-F238E27FC236}">
                <a16:creationId xmlns:a16="http://schemas.microsoft.com/office/drawing/2014/main" id="{143C7E15-6A7F-304C-9E96-52D4906FD97F}"/>
              </a:ext>
            </a:extLst>
          </p:cNvPr>
          <p:cNvSpPr>
            <a:spLocks noGrp="1"/>
          </p:cNvSpPr>
          <p:nvPr>
            <p:ph type="title" hasCustomPrompt="1"/>
          </p:nvPr>
        </p:nvSpPr>
        <p:spPr>
          <a:xfrm>
            <a:off x="576263" y="442237"/>
            <a:ext cx="5991591" cy="3180193"/>
          </a:xfrm>
          <a:prstGeom prst="rect">
            <a:avLst/>
          </a:prstGeom>
        </p:spPr>
        <p:txBody>
          <a:bodyPr lIns="0" rIns="0">
            <a:normAutofit/>
          </a:bodyPr>
          <a:lstStyle>
            <a:lvl1pPr marL="177800" indent="-177800">
              <a:lnSpc>
                <a:spcPct val="100000"/>
              </a:lnSpc>
              <a:defRPr sz="3600">
                <a:solidFill>
                  <a:srgbClr val="53565A"/>
                </a:solidFill>
              </a:defRPr>
            </a:lvl1pPr>
          </a:lstStyle>
          <a:p>
            <a:r>
              <a:rPr lang="en-US" dirty="0"/>
              <a:t>“Quote”</a:t>
            </a:r>
            <a:endParaRPr lang="de-DE" dirty="0"/>
          </a:p>
        </p:txBody>
      </p:sp>
    </p:spTree>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and illustration">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4770842" y="1064853"/>
            <a:ext cx="3796896" cy="3264797"/>
          </a:xfrm>
          <a:prstGeom prst="rect">
            <a:avLst/>
          </a:prstGeom>
          <a:solidFill>
            <a:schemeClr val="bg1">
              <a:lumMod val="85000"/>
            </a:schemeClr>
          </a:solidFill>
        </p:spPr>
        <p:txBody>
          <a:bodyPr/>
          <a:lstStyle>
            <a:lvl1pPr marL="0" indent="0">
              <a:lnSpc>
                <a:spcPct val="100000"/>
              </a:lnSpc>
              <a:buFontTx/>
              <a:buNone/>
              <a:defRPr/>
            </a:lvl1pPr>
          </a:lstStyle>
          <a:p>
            <a:r>
              <a:rPr lang="en-US" noProof="0" dirty="0"/>
              <a:t>Drag picture to placeholder or click icon to add</a:t>
            </a:r>
          </a:p>
        </p:txBody>
      </p:sp>
      <p:cxnSp>
        <p:nvCxnSpPr>
          <p:cNvPr id="14" name="Straight Connector 13"/>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p:txBody>
          <a:bodyPr/>
          <a:lstStyle/>
          <a:p>
            <a:fld id="{37FFCD0F-6FD7-423A-A678-0AA8290E11CF}" type="datetimeFigureOut">
              <a:rPr lang="de-DE" smtClean="0"/>
              <a:pPr/>
              <a:t>09.05.2019</a:t>
            </a:fld>
            <a:endParaRPr lang="de-DE"/>
          </a:p>
        </p:txBody>
      </p:sp>
      <p:sp>
        <p:nvSpPr>
          <p:cNvPr id="5" name="Footer Placeholder 4"/>
          <p:cNvSpPr>
            <a:spLocks noGrp="1"/>
          </p:cNvSpPr>
          <p:nvPr>
            <p:ph type="ftr" sz="quarter" idx="16"/>
          </p:nvPr>
        </p:nvSpPr>
        <p:spPr/>
        <p:txBody>
          <a:bodyPr/>
          <a:lstStyle/>
          <a:p>
            <a:endParaRPr lang="de-DE"/>
          </a:p>
        </p:txBody>
      </p:sp>
      <p:sp>
        <p:nvSpPr>
          <p:cNvPr id="8"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9" name="Text Placeholder 8"/>
          <p:cNvSpPr>
            <a:spLocks noGrp="1"/>
          </p:cNvSpPr>
          <p:nvPr>
            <p:ph type="body" sz="quarter" idx="13" hasCustomPrompt="1"/>
          </p:nvPr>
        </p:nvSpPr>
        <p:spPr>
          <a:xfrm>
            <a:off x="576263" y="1064853"/>
            <a:ext cx="3796896" cy="3264797"/>
          </a:xfrm>
          <a:prstGeom prst="rect">
            <a:avLst/>
          </a:prstGeom>
        </p:spPr>
        <p:txBody>
          <a:bodyPr/>
          <a:lstStyle>
            <a:lvl1pPr marL="285750" indent="-285750">
              <a:lnSpc>
                <a:spcPct val="100000"/>
              </a:lnSpc>
              <a:buFont typeface="Arial" panose="020B0604020202020204" pitchFamily="34" charset="0"/>
              <a:buChar char="•"/>
              <a:defRPr sz="1600" b="0" baseline="0"/>
            </a:lvl1pPr>
            <a:lvl2pPr marL="285750" indent="-285750">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vl6pPr marL="1714500" indent="0">
              <a:buNone/>
              <a:defRPr/>
            </a:lvl6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a:p>
            <a:pPr lvl="0"/>
            <a:endParaRPr lang="en-US" dirty="0"/>
          </a:p>
        </p:txBody>
      </p:sp>
    </p:spTree>
    <p:extLst>
      <p:ext uri="{BB962C8B-B14F-4D97-AF65-F5344CB8AC3E}">
        <p14:creationId xmlns:p14="http://schemas.microsoft.com/office/powerpoint/2010/main" val="803182024"/>
      </p:ext>
    </p:extLst>
  </p:cSld>
  <p:clrMapOvr>
    <a:masterClrMapping/>
  </p:clrMapOvr>
  <p:extLst mod="1">
    <p:ext uri="{DCECCB84-F9BA-43D5-87BE-67443E8EF086}">
      <p15:sldGuideLst xmlns:p15="http://schemas.microsoft.com/office/powerpoint/2012/main">
        <p15:guide id="1" pos="363" userDrawn="1">
          <p15:clr>
            <a:srgbClr val="FBAE40"/>
          </p15:clr>
        </p15:guide>
        <p15:guide id="2" pos="2880" userDrawn="1">
          <p15:clr>
            <a:srgbClr val="FBAE40"/>
          </p15:clr>
        </p15:guide>
        <p15:guide id="3" pos="2699" userDrawn="1">
          <p15:clr>
            <a:srgbClr val="FBAE40"/>
          </p15:clr>
        </p15:guide>
        <p15:guide id="4" pos="3061" userDrawn="1">
          <p15:clr>
            <a:srgbClr val="FBAE40"/>
          </p15:clr>
        </p15:guide>
        <p15:guide id="5" pos="5397" userDrawn="1">
          <p15:clr>
            <a:srgbClr val="FBAE40"/>
          </p15:clr>
        </p15:guide>
        <p15:guide id="7" orient="horz" pos="286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Main title slide with light photo and dark text">
    <p:spTree>
      <p:nvGrpSpPr>
        <p:cNvPr id="1" name=""/>
        <p:cNvGrpSpPr/>
        <p:nvPr/>
      </p:nvGrpSpPr>
      <p:grpSpPr>
        <a:xfrm>
          <a:off x="0" y="0"/>
          <a:ext cx="0" cy="0"/>
          <a:chOff x="0" y="0"/>
          <a:chExt cx="0" cy="0"/>
        </a:xfrm>
      </p:grpSpPr>
      <p:sp>
        <p:nvSpPr>
          <p:cNvPr id="14" name="Picture Placeholder 13"/>
          <p:cNvSpPr>
            <a:spLocks noGrp="1"/>
          </p:cNvSpPr>
          <p:nvPr>
            <p:ph type="pic" sz="quarter" idx="15" hasCustomPrompt="1"/>
          </p:nvPr>
        </p:nvSpPr>
        <p:spPr>
          <a:xfrm>
            <a:off x="0" y="0"/>
            <a:ext cx="9144000" cy="5143500"/>
          </a:xfrm>
          <a:prstGeom prst="rect">
            <a:avLst/>
          </a:prstGeom>
          <a:solidFill>
            <a:srgbClr val="F2F2F2">
              <a:alpha val="7059"/>
            </a:srgbClr>
          </a:solidFill>
        </p:spPr>
        <p:txBody>
          <a:bodyPr>
            <a:normAutofit/>
          </a:bodyPr>
          <a:lstStyle>
            <a:lvl1pPr marL="0" indent="0" algn="r">
              <a:lnSpc>
                <a:spcPct val="100000"/>
              </a:lnSpc>
              <a:buNone/>
              <a:defRPr sz="1600" baseline="0"/>
            </a:lvl1pPr>
          </a:lstStyle>
          <a:p>
            <a:r>
              <a:rPr lang="de-DE" dirty="0"/>
              <a:t>Click on </a:t>
            </a:r>
            <a:r>
              <a:rPr lang="de-DE" dirty="0" err="1"/>
              <a:t>icon</a:t>
            </a:r>
            <a:r>
              <a:rPr lang="de-DE" dirty="0"/>
              <a:t> </a:t>
            </a:r>
            <a:r>
              <a:rPr lang="de-DE" dirty="0" err="1"/>
              <a:t>to</a:t>
            </a:r>
            <a:r>
              <a:rPr lang="de-DE" dirty="0"/>
              <a:t> </a:t>
            </a:r>
            <a:r>
              <a:rPr lang="de-DE" dirty="0" err="1"/>
              <a:t>select</a:t>
            </a:r>
            <a:r>
              <a:rPr lang="de-DE" dirty="0"/>
              <a:t> </a:t>
            </a:r>
            <a:r>
              <a:rPr lang="de-DE" dirty="0" err="1"/>
              <a:t>picture</a:t>
            </a:r>
            <a:endParaRPr lang="de-DE" dirty="0"/>
          </a:p>
        </p:txBody>
      </p:sp>
      <p:sp>
        <p:nvSpPr>
          <p:cNvPr id="2" name="Title 1"/>
          <p:cNvSpPr>
            <a:spLocks noGrp="1"/>
          </p:cNvSpPr>
          <p:nvPr>
            <p:ph type="ctrTitle" hasCustomPrompt="1"/>
          </p:nvPr>
        </p:nvSpPr>
        <p:spPr>
          <a:xfrm>
            <a:off x="475841" y="1659467"/>
            <a:ext cx="5112709" cy="1744133"/>
          </a:xfrm>
          <a:prstGeom prst="rect">
            <a:avLst/>
          </a:prstGeom>
        </p:spPr>
        <p:txBody>
          <a:bodyPr anchor="t" anchorCtr="0">
            <a:normAutofit/>
          </a:bodyPr>
          <a:lstStyle>
            <a:lvl1pPr algn="l">
              <a:lnSpc>
                <a:spcPct val="100000"/>
              </a:lnSpc>
              <a:defRPr sz="3800">
                <a:solidFill>
                  <a:srgbClr val="53565A"/>
                </a:solidFill>
              </a:defRPr>
            </a:lvl1pPr>
          </a:lstStyle>
          <a:p>
            <a:r>
              <a:rPr lang="en-US" noProof="0" dirty="0"/>
              <a:t>Click to edit title max over 2x lines</a:t>
            </a:r>
          </a:p>
        </p:txBody>
      </p:sp>
      <p:sp>
        <p:nvSpPr>
          <p:cNvPr id="12" name="Text Placeholder 11"/>
          <p:cNvSpPr>
            <a:spLocks noGrp="1"/>
          </p:cNvSpPr>
          <p:nvPr>
            <p:ph type="body" sz="quarter" idx="14" hasCustomPrompt="1"/>
          </p:nvPr>
        </p:nvSpPr>
        <p:spPr>
          <a:xfrm>
            <a:off x="475841" y="4326324"/>
            <a:ext cx="5112709" cy="490001"/>
          </a:xfrm>
          <a:prstGeom prst="rect">
            <a:avLst/>
          </a:prstGeom>
        </p:spPr>
        <p:txBody>
          <a:bodyPr>
            <a:normAutofit/>
          </a:bodyPr>
          <a:lstStyle>
            <a:lvl1pPr marL="0" indent="0">
              <a:lnSpc>
                <a:spcPct val="100000"/>
              </a:lnSpc>
              <a:spcBef>
                <a:spcPts val="0"/>
              </a:spcBef>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7" name="TextBox 6"/>
          <p:cNvSpPr txBox="1"/>
          <p:nvPr userDrawn="1"/>
        </p:nvSpPr>
        <p:spPr>
          <a:xfrm>
            <a:off x="-3556000" y="0"/>
            <a:ext cx="3413125" cy="2492990"/>
          </a:xfrm>
          <a:prstGeom prst="rect">
            <a:avLst/>
          </a:prstGeom>
          <a:solidFill>
            <a:srgbClr val="FFFF99"/>
          </a:solidFill>
        </p:spPr>
        <p:txBody>
          <a:bodyPr wrap="square" rtlCol="0">
            <a:spAutoFit/>
          </a:bodyPr>
          <a:lstStyle/>
          <a:p>
            <a:pPr defTabSz="914400"/>
            <a:r>
              <a:rPr lang="en-US" sz="1200">
                <a:solidFill>
                  <a:srgbClr val="333333"/>
                </a:solidFill>
                <a:latin typeface="Arial"/>
                <a:cs typeface="Arial"/>
              </a:rPr>
              <a:t>IMPORTANT!!  </a:t>
            </a:r>
          </a:p>
          <a:p>
            <a:pPr defTabSz="914400"/>
            <a:endParaRPr lang="en-US" sz="1200" dirty="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a:p>
            <a:pPr defTabSz="914400"/>
            <a:endParaRPr lang="en-US" sz="1200" dirty="0">
              <a:solidFill>
                <a:srgbClr val="333333"/>
              </a:solidFill>
              <a:latin typeface="Arial"/>
              <a:cs typeface="Arial"/>
            </a:endParaRPr>
          </a:p>
          <a:p>
            <a:pPr defTabSz="914400"/>
            <a:endParaRPr lang="en-US" sz="1200" dirty="0">
              <a:solidFill>
                <a:srgbClr val="333333"/>
              </a:solidFill>
              <a:latin typeface="Arial"/>
              <a:cs typeface="Arial"/>
            </a:endParaRPr>
          </a:p>
          <a:p>
            <a:pPr defTabSz="914400"/>
            <a:r>
              <a:rPr lang="en-US" sz="1200" baseline="0" dirty="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200" dirty="0">
              <a:solidFill>
                <a:srgbClr val="333333"/>
              </a:solidFill>
              <a:latin typeface="Arial"/>
              <a:cs typeface="Arial"/>
            </a:endParaRPr>
          </a:p>
        </p:txBody>
      </p:sp>
      <p:sp>
        <p:nvSpPr>
          <p:cNvPr id="9" name="Text Placeholder 6"/>
          <p:cNvSpPr>
            <a:spLocks noGrp="1"/>
          </p:cNvSpPr>
          <p:nvPr>
            <p:ph type="body" sz="quarter" idx="16" hasCustomPrompt="1"/>
          </p:nvPr>
        </p:nvSpPr>
        <p:spPr>
          <a:xfrm>
            <a:off x="475841" y="3488267"/>
            <a:ext cx="5112709" cy="762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sp>
        <p:nvSpPr>
          <p:cNvPr id="13" name="Text Placeholder 9"/>
          <p:cNvSpPr>
            <a:spLocks noGrp="1"/>
          </p:cNvSpPr>
          <p:nvPr>
            <p:ph type="body" sz="quarter" idx="13"/>
          </p:nvPr>
        </p:nvSpPr>
        <p:spPr>
          <a:xfrm>
            <a:off x="475841" y="503628"/>
            <a:ext cx="787296" cy="864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3556000" y="2679700"/>
            <a:ext cx="3413125" cy="2307701"/>
          </a:xfrm>
          <a:prstGeom prst="rect">
            <a:avLst/>
          </a:prstGeom>
        </p:spPr>
      </p:pic>
    </p:spTree>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guide id="8" orient="horz">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4770842" y="1064853"/>
            <a:ext cx="3796897" cy="3262031"/>
          </a:xfrm>
          <a:prstGeom prst="rect">
            <a:avLst/>
          </a:prstGeom>
        </p:spPr>
        <p:txBody>
          <a:bodyPr/>
          <a:lstStyle>
            <a:lvl1pPr marL="0" indent="0">
              <a:lnSpc>
                <a:spcPct val="100000"/>
              </a:lnSpc>
              <a:buNone/>
              <a:defRPr/>
            </a:lvl1pPr>
          </a:lstStyle>
          <a:p>
            <a:r>
              <a:rPr lang="en-US" noProof="0" dirty="0"/>
              <a:t>Click icon to add chart</a:t>
            </a:r>
          </a:p>
        </p:txBody>
      </p:sp>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6"/>
          </p:nvPr>
        </p:nvSpPr>
        <p:spPr/>
        <p:txBody>
          <a:bodyPr/>
          <a:lstStyle/>
          <a:p>
            <a:fld id="{37FFCD0F-6FD7-423A-A678-0AA8290E11CF}" type="datetimeFigureOut">
              <a:rPr lang="de-DE" smtClean="0"/>
              <a:pPr/>
              <a:t>09.05.2019</a:t>
            </a:fld>
            <a:endParaRPr lang="de-DE"/>
          </a:p>
        </p:txBody>
      </p:sp>
      <p:sp>
        <p:nvSpPr>
          <p:cNvPr id="5" name="Footer Placeholder 4"/>
          <p:cNvSpPr>
            <a:spLocks noGrp="1"/>
          </p:cNvSpPr>
          <p:nvPr>
            <p:ph type="ftr" sz="quarter" idx="17"/>
          </p:nvPr>
        </p:nvSpPr>
        <p:spPr/>
        <p:txBody>
          <a:bodyPr/>
          <a:lstStyle/>
          <a:p>
            <a:endParaRPr lang="de-DE"/>
          </a:p>
        </p:txBody>
      </p:sp>
      <p:sp>
        <p:nvSpPr>
          <p:cNvPr id="9"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8" name="Text Placeholder 8"/>
          <p:cNvSpPr>
            <a:spLocks noGrp="1"/>
          </p:cNvSpPr>
          <p:nvPr>
            <p:ph type="body" sz="quarter" idx="13" hasCustomPrompt="1"/>
          </p:nvPr>
        </p:nvSpPr>
        <p:spPr>
          <a:xfrm>
            <a:off x="576263" y="1064853"/>
            <a:ext cx="3796896" cy="3264797"/>
          </a:xfrm>
          <a:prstGeom prst="rect">
            <a:avLst/>
          </a:prstGeom>
        </p:spPr>
        <p:txBody>
          <a:bodyPr/>
          <a:lstStyle>
            <a:lvl1pPr marL="285750" indent="-285750">
              <a:lnSpc>
                <a:spcPct val="100000"/>
              </a:lnSpc>
              <a:buFont typeface="Arial" panose="020B0604020202020204" pitchFamily="34" charset="0"/>
              <a:buChar char="•"/>
              <a:defRPr sz="1600" b="0" baseline="0"/>
            </a:lvl1pPr>
            <a:lvl2pPr marL="285750" indent="-285750">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vl6pPr marL="1714500" indent="0">
              <a:buNone/>
              <a:defRPr/>
            </a:lvl6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a:p>
            <a:pPr lvl="0"/>
            <a:endParaRPr lang="en-US" dirty="0"/>
          </a:p>
        </p:txBody>
      </p:sp>
    </p:spTree>
    <p:extLst>
      <p:ext uri="{BB962C8B-B14F-4D97-AF65-F5344CB8AC3E}">
        <p14:creationId xmlns:p14="http://schemas.microsoft.com/office/powerpoint/2010/main" val="4186272090"/>
      </p:ext>
    </p:extLst>
  </p:cSld>
  <p:clrMapOvr>
    <a:masterClrMapping/>
  </p:clrMapOvr>
  <p:extLst mod="1">
    <p:ext uri="{DCECCB84-F9BA-43D5-87BE-67443E8EF086}">
      <p15:sldGuideLst xmlns:p15="http://schemas.microsoft.com/office/powerpoint/2012/main">
        <p15:guide id="1" pos="363" userDrawn="1">
          <p15:clr>
            <a:srgbClr val="FBAE40"/>
          </p15:clr>
        </p15:guide>
        <p15:guide id="2" pos="2699" userDrawn="1">
          <p15:clr>
            <a:srgbClr val="FBAE40"/>
          </p15:clr>
        </p15:guide>
        <p15:guide id="3" pos="2880"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172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576262" y="1064853"/>
            <a:ext cx="7990393" cy="3269526"/>
          </a:xfrm>
          <a:prstGeom prst="rect">
            <a:avLst/>
          </a:prstGeom>
        </p:spPr>
        <p:txBody>
          <a:bodyPr/>
          <a:lstStyle>
            <a:lvl1pPr marL="0" indent="0">
              <a:lnSpc>
                <a:spcPct val="100000"/>
              </a:lnSpc>
              <a:buNone/>
              <a:defRPr/>
            </a:lvl1pPr>
          </a:lstStyle>
          <a:p>
            <a:r>
              <a:rPr lang="en-US" noProof="0" dirty="0"/>
              <a:t>Click icon to add chart</a:t>
            </a:r>
          </a:p>
        </p:txBody>
      </p:sp>
      <p:cxnSp>
        <p:nvCxnSpPr>
          <p:cNvPr id="10" name="Straight Connector 9"/>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p:txBody>
          <a:bodyPr/>
          <a:lstStyle/>
          <a:p>
            <a:fld id="{37FFCD0F-6FD7-423A-A678-0AA8290E11CF}" type="datetimeFigureOut">
              <a:rPr lang="de-DE" smtClean="0"/>
              <a:pPr/>
              <a:t>09.05.2019</a:t>
            </a:fld>
            <a:endParaRPr lang="de-DE"/>
          </a:p>
        </p:txBody>
      </p:sp>
      <p:sp>
        <p:nvSpPr>
          <p:cNvPr id="4" name="Footer Placeholder 3"/>
          <p:cNvSpPr>
            <a:spLocks noGrp="1"/>
          </p:cNvSpPr>
          <p:nvPr>
            <p:ph type="ftr" sz="quarter" idx="17"/>
          </p:nvPr>
        </p:nvSpPr>
        <p:spPr/>
        <p:txBody>
          <a:bodyPr/>
          <a:lstStyle/>
          <a:p>
            <a:endParaRPr lang="de-DE"/>
          </a:p>
        </p:txBody>
      </p:sp>
      <p:sp>
        <p:nvSpPr>
          <p:cNvPr id="7"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Tree>
    <p:extLst>
      <p:ext uri="{BB962C8B-B14F-4D97-AF65-F5344CB8AC3E}">
        <p14:creationId xmlns:p14="http://schemas.microsoft.com/office/powerpoint/2010/main" val="2831374395"/>
      </p:ext>
    </p:extLst>
  </p:cSld>
  <p:clrMapOvr>
    <a:masterClrMapping/>
  </p:clrMapOvr>
  <p:extLst mod="1">
    <p:ext uri="{DCECCB84-F9BA-43D5-87BE-67443E8EF086}">
      <p15:sldGuideLst xmlns:p15="http://schemas.microsoft.com/office/powerpoint/2012/main">
        <p15:guide id="1" pos="363" userDrawn="1">
          <p15:clr>
            <a:srgbClr val="FBAE40"/>
          </p15:clr>
        </p15:guide>
        <p15:guide id="2" pos="2880" userDrawn="1">
          <p15:clr>
            <a:srgbClr val="FBAE40"/>
          </p15:clr>
        </p15:guide>
        <p15:guide id="3" pos="2699"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2867"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two charts">
    <p:spTree>
      <p:nvGrpSpPr>
        <p:cNvPr id="1" name=""/>
        <p:cNvGrpSpPr/>
        <p:nvPr/>
      </p:nvGrpSpPr>
      <p:grpSpPr>
        <a:xfrm>
          <a:off x="0" y="0"/>
          <a:ext cx="0" cy="0"/>
          <a:chOff x="0" y="0"/>
          <a:chExt cx="0" cy="0"/>
        </a:xfrm>
      </p:grpSpPr>
      <p:cxnSp>
        <p:nvCxnSpPr>
          <p:cNvPr id="10" name="Straight Connector 9"/>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p:txBody>
          <a:bodyPr/>
          <a:lstStyle/>
          <a:p>
            <a:fld id="{37FFCD0F-6FD7-423A-A678-0AA8290E11CF}" type="datetimeFigureOut">
              <a:rPr lang="de-DE" smtClean="0"/>
              <a:pPr/>
              <a:t>09.05.2019</a:t>
            </a:fld>
            <a:endParaRPr lang="de-DE"/>
          </a:p>
        </p:txBody>
      </p:sp>
      <p:sp>
        <p:nvSpPr>
          <p:cNvPr id="4" name="Footer Placeholder 3"/>
          <p:cNvSpPr>
            <a:spLocks noGrp="1"/>
          </p:cNvSpPr>
          <p:nvPr>
            <p:ph type="ftr" sz="quarter" idx="17"/>
          </p:nvPr>
        </p:nvSpPr>
        <p:spPr/>
        <p:txBody>
          <a:bodyPr/>
          <a:lstStyle/>
          <a:p>
            <a:endParaRPr lang="de-DE"/>
          </a:p>
        </p:txBody>
      </p:sp>
      <p:sp>
        <p:nvSpPr>
          <p:cNvPr id="7"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13" name="Chart Placeholder 5"/>
          <p:cNvSpPr>
            <a:spLocks noGrp="1"/>
          </p:cNvSpPr>
          <p:nvPr>
            <p:ph type="chart" sz="quarter" idx="19"/>
          </p:nvPr>
        </p:nvSpPr>
        <p:spPr>
          <a:xfrm>
            <a:off x="4770841" y="1064853"/>
            <a:ext cx="3796897" cy="3269526"/>
          </a:xfrm>
          <a:prstGeom prst="rect">
            <a:avLst/>
          </a:prstGeom>
        </p:spPr>
        <p:txBody>
          <a:bodyPr/>
          <a:lstStyle>
            <a:lvl1pPr marL="0" indent="0">
              <a:lnSpc>
                <a:spcPct val="100000"/>
              </a:lnSpc>
              <a:buNone/>
              <a:defRPr/>
            </a:lvl1pPr>
          </a:lstStyle>
          <a:p>
            <a:r>
              <a:rPr lang="en-US" noProof="0" dirty="0"/>
              <a:t>Click icon to add chart</a:t>
            </a:r>
          </a:p>
        </p:txBody>
      </p:sp>
      <p:sp>
        <p:nvSpPr>
          <p:cNvPr id="14" name="Chart Placeholder 5"/>
          <p:cNvSpPr>
            <a:spLocks noGrp="1"/>
          </p:cNvSpPr>
          <p:nvPr>
            <p:ph type="chart" sz="quarter" idx="15"/>
          </p:nvPr>
        </p:nvSpPr>
        <p:spPr>
          <a:xfrm>
            <a:off x="576262" y="1064853"/>
            <a:ext cx="3796897" cy="3269526"/>
          </a:xfrm>
          <a:prstGeom prst="rect">
            <a:avLst/>
          </a:prstGeom>
        </p:spPr>
        <p:txBody>
          <a:bodyPr/>
          <a:lstStyle>
            <a:lvl1pPr marL="0" indent="0">
              <a:lnSpc>
                <a:spcPct val="100000"/>
              </a:lnSpc>
              <a:buNone/>
              <a:defRPr/>
            </a:lvl1pPr>
          </a:lstStyle>
          <a:p>
            <a:r>
              <a:rPr lang="en-US" noProof="0" dirty="0"/>
              <a:t>Click icon to add chart</a:t>
            </a:r>
          </a:p>
        </p:txBody>
      </p:sp>
    </p:spTree>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three charts">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576263" y="1069185"/>
            <a:ext cx="2480205" cy="3269526"/>
          </a:xfrm>
          <a:prstGeom prst="rect">
            <a:avLst/>
          </a:prstGeom>
        </p:spPr>
        <p:txBody>
          <a:bodyPr/>
          <a:lstStyle>
            <a:lvl1pPr marL="0" indent="0">
              <a:lnSpc>
                <a:spcPct val="100000"/>
              </a:lnSpc>
              <a:buNone/>
              <a:defRPr/>
            </a:lvl1pPr>
          </a:lstStyle>
          <a:p>
            <a:r>
              <a:rPr lang="en-US" noProof="0" dirty="0"/>
              <a:t>Click icon to add chart</a:t>
            </a:r>
          </a:p>
        </p:txBody>
      </p:sp>
      <p:cxnSp>
        <p:nvCxnSpPr>
          <p:cNvPr id="10" name="Straight Connector 9"/>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p:txBody>
          <a:bodyPr/>
          <a:lstStyle/>
          <a:p>
            <a:fld id="{37FFCD0F-6FD7-423A-A678-0AA8290E11CF}" type="datetimeFigureOut">
              <a:rPr lang="de-DE" smtClean="0"/>
              <a:pPr/>
              <a:t>09.05.2019</a:t>
            </a:fld>
            <a:endParaRPr lang="de-DE"/>
          </a:p>
        </p:txBody>
      </p:sp>
      <p:sp>
        <p:nvSpPr>
          <p:cNvPr id="4" name="Footer Placeholder 3"/>
          <p:cNvSpPr>
            <a:spLocks noGrp="1"/>
          </p:cNvSpPr>
          <p:nvPr>
            <p:ph type="ftr" sz="quarter" idx="17"/>
          </p:nvPr>
        </p:nvSpPr>
        <p:spPr/>
        <p:txBody>
          <a:bodyPr/>
          <a:lstStyle/>
          <a:p>
            <a:endParaRPr lang="de-DE"/>
          </a:p>
        </p:txBody>
      </p:sp>
      <p:sp>
        <p:nvSpPr>
          <p:cNvPr id="7"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8" name="Chart Placeholder 5"/>
          <p:cNvSpPr>
            <a:spLocks noGrp="1"/>
          </p:cNvSpPr>
          <p:nvPr>
            <p:ph type="chart" sz="quarter" idx="18"/>
          </p:nvPr>
        </p:nvSpPr>
        <p:spPr>
          <a:xfrm>
            <a:off x="3331899" y="1069185"/>
            <a:ext cx="2480205" cy="3269526"/>
          </a:xfrm>
          <a:prstGeom prst="rect">
            <a:avLst/>
          </a:prstGeom>
        </p:spPr>
        <p:txBody>
          <a:bodyPr/>
          <a:lstStyle>
            <a:lvl1pPr marL="0" indent="0">
              <a:lnSpc>
                <a:spcPct val="100000"/>
              </a:lnSpc>
              <a:buNone/>
              <a:defRPr/>
            </a:lvl1pPr>
          </a:lstStyle>
          <a:p>
            <a:r>
              <a:rPr lang="en-US" noProof="0" dirty="0"/>
              <a:t>Click icon to add chart</a:t>
            </a:r>
          </a:p>
        </p:txBody>
      </p:sp>
      <p:sp>
        <p:nvSpPr>
          <p:cNvPr id="9" name="Chart Placeholder 5"/>
          <p:cNvSpPr>
            <a:spLocks noGrp="1"/>
          </p:cNvSpPr>
          <p:nvPr>
            <p:ph type="chart" sz="quarter" idx="19"/>
          </p:nvPr>
        </p:nvSpPr>
        <p:spPr>
          <a:xfrm>
            <a:off x="6087533" y="1069185"/>
            <a:ext cx="2480205" cy="3269526"/>
          </a:xfrm>
          <a:prstGeom prst="rect">
            <a:avLst/>
          </a:prstGeom>
        </p:spPr>
        <p:txBody>
          <a:bodyPr/>
          <a:lstStyle>
            <a:lvl1pPr marL="0" indent="0">
              <a:lnSpc>
                <a:spcPct val="100000"/>
              </a:lnSpc>
              <a:buNone/>
              <a:defRPr/>
            </a:lvl1pPr>
          </a:lstStyle>
          <a:p>
            <a:r>
              <a:rPr lang="en-US" noProof="0" dirty="0"/>
              <a:t>Click icon to add chart</a:t>
            </a:r>
          </a:p>
        </p:txBody>
      </p:sp>
    </p:spTree>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cxnSp>
        <p:nvCxnSpPr>
          <p:cNvPr id="11" name="Straight Connector 10"/>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7"/>
          </p:nvPr>
        </p:nvSpPr>
        <p:spPr/>
        <p:txBody>
          <a:bodyPr/>
          <a:lstStyle/>
          <a:p>
            <a:fld id="{37FFCD0F-6FD7-423A-A678-0AA8290E11CF}" type="datetimeFigureOut">
              <a:rPr lang="de-DE" smtClean="0"/>
              <a:pPr/>
              <a:t>09.05.2019</a:t>
            </a:fld>
            <a:endParaRPr lang="de-DE"/>
          </a:p>
        </p:txBody>
      </p:sp>
      <p:sp>
        <p:nvSpPr>
          <p:cNvPr id="6" name="Footer Placeholder 5"/>
          <p:cNvSpPr>
            <a:spLocks noGrp="1"/>
          </p:cNvSpPr>
          <p:nvPr>
            <p:ph type="ftr" sz="quarter" idx="18"/>
          </p:nvPr>
        </p:nvSpPr>
        <p:spPr/>
        <p:txBody>
          <a:bodyPr/>
          <a:lstStyle/>
          <a:p>
            <a:endParaRPr lang="de-DE"/>
          </a:p>
        </p:txBody>
      </p:sp>
      <p:sp>
        <p:nvSpPr>
          <p:cNvPr id="10" name="Table Placeholder 6"/>
          <p:cNvSpPr>
            <a:spLocks noGrp="1"/>
          </p:cNvSpPr>
          <p:nvPr>
            <p:ph type="tbl" sz="quarter" idx="16"/>
          </p:nvPr>
        </p:nvSpPr>
        <p:spPr>
          <a:xfrm>
            <a:off x="576261" y="1064853"/>
            <a:ext cx="7990394" cy="3269526"/>
          </a:xfrm>
          <a:prstGeom prst="rect">
            <a:avLst/>
          </a:prstGeom>
        </p:spPr>
        <p:txBody>
          <a:bodyPr/>
          <a:lstStyle>
            <a:lvl1pPr marL="0" indent="0">
              <a:lnSpc>
                <a:spcPct val="100000"/>
              </a:lnSpc>
              <a:buNone/>
              <a:defRPr/>
            </a:lvl1pPr>
          </a:lstStyle>
          <a:p>
            <a:r>
              <a:rPr lang="en-US" noProof="0" dirty="0"/>
              <a:t>Click icon to add table</a:t>
            </a:r>
          </a:p>
        </p:txBody>
      </p:sp>
      <p:sp>
        <p:nvSpPr>
          <p:cNvPr id="7"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Tree>
    <p:extLst>
      <p:ext uri="{BB962C8B-B14F-4D97-AF65-F5344CB8AC3E}">
        <p14:creationId xmlns:p14="http://schemas.microsoft.com/office/powerpoint/2010/main" val="782012608"/>
      </p:ext>
    </p:extLst>
  </p:cSld>
  <p:clrMapOvr>
    <a:masterClrMapping/>
  </p:clrMapOvr>
  <p:extLst mod="1">
    <p:ext uri="{DCECCB84-F9BA-43D5-87BE-67443E8EF086}">
      <p15:sldGuideLst xmlns:p15="http://schemas.microsoft.com/office/powerpoint/2012/main">
        <p15:guide id="1" pos="363" userDrawn="1">
          <p15:clr>
            <a:srgbClr val="FBAE40"/>
          </p15:clr>
        </p15:guide>
        <p15:guide id="2" pos="2880" userDrawn="1">
          <p15:clr>
            <a:srgbClr val="FBAE40"/>
          </p15:clr>
        </p15:guide>
        <p15:guide id="3" pos="2699"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2867"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12" name="Text Placeholder 11"/>
          <p:cNvSpPr>
            <a:spLocks noGrp="1"/>
          </p:cNvSpPr>
          <p:nvPr>
            <p:ph type="body" sz="quarter" idx="14" hasCustomPrompt="1"/>
          </p:nvPr>
        </p:nvSpPr>
        <p:spPr>
          <a:xfrm>
            <a:off x="484253" y="4144980"/>
            <a:ext cx="5112709" cy="448866"/>
          </a:xfrm>
          <a:prstGeom prst="rect">
            <a:avLst/>
          </a:prstGeom>
        </p:spPr>
        <p:txBody>
          <a:bodyPr>
            <a:noAutofit/>
          </a:bodyPr>
          <a:lstStyle>
            <a:lvl1pPr marL="0" indent="0">
              <a:lnSpc>
                <a:spcPct val="100000"/>
              </a:lnSpc>
              <a:spcBef>
                <a:spcPts val="0"/>
              </a:spcBef>
              <a:buNone/>
              <a:defRPr sz="1400">
                <a:solidFill>
                  <a:schemeClr val="tx1"/>
                </a:solidFill>
              </a:defRPr>
            </a:lvl1pPr>
            <a:lvl2pPr marL="0" indent="0">
              <a:buNone/>
              <a:defRPr sz="1000"/>
            </a:lvl2pPr>
            <a:lvl3pPr marL="0" indent="0">
              <a:buNone/>
              <a:defRPr sz="1000"/>
            </a:lvl3pPr>
            <a:lvl4pPr marL="0" indent="0">
              <a:buNone/>
              <a:defRPr sz="1000"/>
            </a:lvl4pPr>
            <a:lvl5pPr marL="0" indent="0">
              <a:buNone/>
              <a:defRPr sz="1000"/>
            </a:lvl5pPr>
          </a:lstStyle>
          <a:p>
            <a:pPr lvl="0"/>
            <a:r>
              <a:rPr lang="en-US" dirty="0"/>
              <a:t>Department</a:t>
            </a:r>
            <a:br>
              <a:rPr lang="en-US" dirty="0"/>
            </a:br>
            <a:r>
              <a:rPr lang="en-US" dirty="0"/>
              <a:t>Date</a:t>
            </a:r>
            <a:endParaRPr lang="de-DE" dirty="0"/>
          </a:p>
        </p:txBody>
      </p:sp>
      <p:sp>
        <p:nvSpPr>
          <p:cNvPr id="7" name="TextBox 6"/>
          <p:cNvSpPr txBox="1"/>
          <p:nvPr userDrawn="1"/>
        </p:nvSpPr>
        <p:spPr>
          <a:xfrm>
            <a:off x="469263" y="2014789"/>
            <a:ext cx="3905250" cy="861774"/>
          </a:xfrm>
          <a:prstGeom prst="rect">
            <a:avLst/>
          </a:prstGeom>
          <a:noFill/>
        </p:spPr>
        <p:txBody>
          <a:bodyPr wrap="square" rtlCol="0">
            <a:spAutoFit/>
          </a:bodyPr>
          <a:lstStyle/>
          <a:p>
            <a:r>
              <a:rPr lang="en-US" sz="5000" kern="1200" noProof="0" dirty="0">
                <a:solidFill>
                  <a:schemeClr val="tx1"/>
                </a:solidFill>
                <a:latin typeface="+mj-lt"/>
                <a:ea typeface="+mj-ea"/>
                <a:cs typeface="+mj-cs"/>
              </a:rPr>
              <a:t>Thank you</a:t>
            </a:r>
          </a:p>
        </p:txBody>
      </p:sp>
      <p:pic>
        <p:nvPicPr>
          <p:cNvPr id="9" name="Picture 8">
            <a:extLst>
              <a:ext uri="{FF2B5EF4-FFF2-40B4-BE49-F238E27FC236}">
                <a16:creationId xmlns:a16="http://schemas.microsoft.com/office/drawing/2014/main" id="{8ED1E7E9-0B74-D54C-8C9A-067E1D0C0E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4178" y="1283678"/>
            <a:ext cx="3859822" cy="3859822"/>
          </a:xfrm>
          <a:prstGeom prst="rect">
            <a:avLst/>
          </a:prstGeom>
        </p:spPr>
      </p:pic>
      <p:sp>
        <p:nvSpPr>
          <p:cNvPr id="10" name="Text Placeholder 9"/>
          <p:cNvSpPr>
            <a:spLocks noGrp="1"/>
          </p:cNvSpPr>
          <p:nvPr>
            <p:ph type="body" sz="quarter" idx="13"/>
          </p:nvPr>
        </p:nvSpPr>
        <p:spPr>
          <a:xfrm>
            <a:off x="475841" y="503628"/>
            <a:ext cx="787296" cy="864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spTree>
    <p:extLst>
      <p:ext uri="{BB962C8B-B14F-4D97-AF65-F5344CB8AC3E}">
        <p14:creationId xmlns:p14="http://schemas.microsoft.com/office/powerpoint/2010/main" val="3946097589"/>
      </p:ext>
    </p:extLst>
  </p:cSld>
  <p:clrMapOvr>
    <a:masterClrMapping/>
  </p:clrMapOvr>
  <p:extLst mod="1">
    <p:ext uri="{DCECCB84-F9BA-43D5-87BE-67443E8EF086}">
      <p15:sldGuideLst xmlns:p15="http://schemas.microsoft.com/office/powerpoint/2012/main">
        <p15:guide id="1" pos="363" userDrawn="1">
          <p15:clr>
            <a:srgbClr val="FBAE40"/>
          </p15:clr>
        </p15:guide>
        <p15:guide id="2" pos="2699" userDrawn="1">
          <p15:clr>
            <a:srgbClr val="FBAE40"/>
          </p15:clr>
        </p15:guide>
        <p15:guide id="3" pos="2880" userDrawn="1">
          <p15:clr>
            <a:srgbClr val="FBAE40"/>
          </p15:clr>
        </p15:guide>
        <p15:guide id="4" pos="3061" userDrawn="1">
          <p15:clr>
            <a:srgbClr val="FBAE40"/>
          </p15:clr>
        </p15:guide>
        <p15:guide id="5" orient="horz" pos="373" userDrawn="1">
          <p15:clr>
            <a:srgbClr val="FBAE40"/>
          </p15:clr>
        </p15:guide>
        <p15:guide id="6" pos="5397" userDrawn="1">
          <p15:clr>
            <a:srgbClr val="FBAE40"/>
          </p15:clr>
        </p15:guide>
        <p15:guide id="7" orient="horz" pos="2867"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Main title slide with dark photo">
    <p:spTree>
      <p:nvGrpSpPr>
        <p:cNvPr id="1" name=""/>
        <p:cNvGrpSpPr/>
        <p:nvPr/>
      </p:nvGrpSpPr>
      <p:grpSpPr>
        <a:xfrm>
          <a:off x="0" y="0"/>
          <a:ext cx="0" cy="0"/>
          <a:chOff x="0" y="0"/>
          <a:chExt cx="0" cy="0"/>
        </a:xfrm>
      </p:grpSpPr>
      <p:sp>
        <p:nvSpPr>
          <p:cNvPr id="14" name="AchtergrondBeeld"/>
          <p:cNvSpPr>
            <a:spLocks noGrp="1"/>
          </p:cNvSpPr>
          <p:nvPr>
            <p:ph type="pic" sz="quarter" idx="15" hasCustomPrompt="1"/>
          </p:nvPr>
        </p:nvSpPr>
        <p:spPr>
          <a:xfrm>
            <a:off x="0" y="0"/>
            <a:ext cx="9144000" cy="5143500"/>
          </a:xfrm>
          <a:prstGeom prst="rect">
            <a:avLst/>
          </a:prstGeom>
          <a:solidFill>
            <a:srgbClr val="3E4043">
              <a:alpha val="14902"/>
            </a:srgbClr>
          </a:solidFill>
        </p:spPr>
        <p:txBody>
          <a:bodyPr>
            <a:normAutofit/>
          </a:bodyPr>
          <a:lstStyle>
            <a:lvl1pPr marL="0" indent="0" algn="r">
              <a:lnSpc>
                <a:spcPct val="100000"/>
              </a:lnSpc>
              <a:buNone/>
              <a:defRPr sz="1600" baseline="0"/>
            </a:lvl1pPr>
          </a:lstStyle>
          <a:p>
            <a:r>
              <a:rPr lang="de-DE"/>
              <a:t>Click on icon to select picture</a:t>
            </a:r>
          </a:p>
        </p:txBody>
      </p:sp>
      <p:sp>
        <p:nvSpPr>
          <p:cNvPr id="12" name="Text Placeholder 11"/>
          <p:cNvSpPr>
            <a:spLocks noGrp="1"/>
          </p:cNvSpPr>
          <p:nvPr>
            <p:ph type="body" sz="quarter" idx="14" hasCustomPrompt="1"/>
          </p:nvPr>
        </p:nvSpPr>
        <p:spPr>
          <a:xfrm>
            <a:off x="475841" y="4326324"/>
            <a:ext cx="5112709" cy="490001"/>
          </a:xfrm>
          <a:prstGeom prst="rect">
            <a:avLst/>
          </a:prstGeom>
        </p:spPr>
        <p:txBody>
          <a:bodyPr>
            <a:normAutofit/>
          </a:bodyPr>
          <a:lstStyle>
            <a:lvl1pPr marL="0" indent="0">
              <a:lnSpc>
                <a:spcPct val="100000"/>
              </a:lnSpc>
              <a:spcBef>
                <a:spcPts val="0"/>
              </a:spcBef>
              <a:buNone/>
              <a:defRPr sz="1300">
                <a:solidFill>
                  <a:schemeClr val="bg1"/>
                </a:solidFill>
              </a:defRPr>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17" name="TextBox 16"/>
          <p:cNvSpPr txBox="1"/>
          <p:nvPr userDrawn="1"/>
        </p:nvSpPr>
        <p:spPr>
          <a:xfrm>
            <a:off x="-3556000" y="0"/>
            <a:ext cx="3413125" cy="2492990"/>
          </a:xfrm>
          <a:prstGeom prst="rect">
            <a:avLst/>
          </a:prstGeom>
          <a:solidFill>
            <a:srgbClr val="FFFF99"/>
          </a:solidFill>
        </p:spPr>
        <p:txBody>
          <a:bodyPr wrap="square" rtlCol="0">
            <a:spAutoFit/>
          </a:bodyPr>
          <a:lstStyle/>
          <a:p>
            <a:pPr defTabSz="914400"/>
            <a:r>
              <a:rPr lang="en-US" sz="1200">
                <a:solidFill>
                  <a:srgbClr val="333333"/>
                </a:solidFill>
                <a:latin typeface="Arial"/>
                <a:cs typeface="Arial"/>
              </a:rPr>
              <a:t>IMPORTANT!!  </a:t>
            </a:r>
          </a:p>
          <a:p>
            <a:pPr defTabSz="914400"/>
            <a:endParaRPr lang="en-US" sz="120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a:p>
            <a:pPr defTabSz="914400"/>
            <a:endParaRPr lang="en-US" sz="1200" dirty="0">
              <a:solidFill>
                <a:srgbClr val="333333"/>
              </a:solidFill>
              <a:latin typeface="Arial"/>
              <a:cs typeface="Arial"/>
            </a:endParaRPr>
          </a:p>
          <a:p>
            <a:pPr defTabSz="914400"/>
            <a:endParaRPr lang="en-US" sz="1200" dirty="0">
              <a:solidFill>
                <a:srgbClr val="333333"/>
              </a:solidFill>
              <a:latin typeface="Arial"/>
              <a:cs typeface="Arial"/>
            </a:endParaRPr>
          </a:p>
          <a:p>
            <a:pPr defTabSz="914400"/>
            <a:r>
              <a:rPr lang="en-US" sz="1200" baseline="0" dirty="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200" dirty="0">
              <a:solidFill>
                <a:srgbClr val="333333"/>
              </a:solidFill>
              <a:latin typeface="Arial"/>
              <a:cs typeface="Arial"/>
            </a:endParaRPr>
          </a:p>
        </p:txBody>
      </p:sp>
      <p:sp>
        <p:nvSpPr>
          <p:cNvPr id="20" name="Title 1"/>
          <p:cNvSpPr>
            <a:spLocks noGrp="1"/>
          </p:cNvSpPr>
          <p:nvPr>
            <p:ph type="ctrTitle" hasCustomPrompt="1"/>
          </p:nvPr>
        </p:nvSpPr>
        <p:spPr>
          <a:xfrm>
            <a:off x="475841" y="1659467"/>
            <a:ext cx="5112709" cy="1744133"/>
          </a:xfrm>
          <a:prstGeom prst="rect">
            <a:avLst/>
          </a:prstGeom>
        </p:spPr>
        <p:txBody>
          <a:bodyPr anchor="t" anchorCtr="0">
            <a:normAutofit/>
          </a:bodyPr>
          <a:lstStyle>
            <a:lvl1pPr algn="l">
              <a:lnSpc>
                <a:spcPct val="100000"/>
              </a:lnSpc>
              <a:defRPr sz="3800">
                <a:solidFill>
                  <a:schemeClr val="bg1"/>
                </a:solidFill>
              </a:defRPr>
            </a:lvl1pPr>
          </a:lstStyle>
          <a:p>
            <a:r>
              <a:rPr lang="en-US" noProof="0" dirty="0"/>
              <a:t>Click to edit title max over 2x lines</a:t>
            </a:r>
          </a:p>
        </p:txBody>
      </p:sp>
      <p:sp>
        <p:nvSpPr>
          <p:cNvPr id="21" name="Text Placeholder 6"/>
          <p:cNvSpPr>
            <a:spLocks noGrp="1"/>
          </p:cNvSpPr>
          <p:nvPr>
            <p:ph type="body" sz="quarter" idx="16" hasCustomPrompt="1"/>
          </p:nvPr>
        </p:nvSpPr>
        <p:spPr>
          <a:xfrm>
            <a:off x="475841" y="3488267"/>
            <a:ext cx="5112709" cy="762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sp>
        <p:nvSpPr>
          <p:cNvPr id="13" name="Text Placeholder 9"/>
          <p:cNvSpPr>
            <a:spLocks noGrp="1"/>
          </p:cNvSpPr>
          <p:nvPr>
            <p:ph type="body" sz="quarter" idx="13" hasCustomPrompt="1"/>
          </p:nvPr>
        </p:nvSpPr>
        <p:spPr>
          <a:xfrm>
            <a:off x="475841" y="503628"/>
            <a:ext cx="788400" cy="864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rmAutofit/>
          </a:bodyPr>
          <a:lstStyle>
            <a:lvl1pPr>
              <a:defRPr sz="100">
                <a:solidFill>
                  <a:schemeClr val="bg1"/>
                </a:solidFill>
              </a:defRPr>
            </a:lvl1pPr>
          </a:lstStyle>
          <a:p>
            <a:pPr lvl="0"/>
            <a:r>
              <a:rPr lang="en-US"/>
              <a:t>Edit Master text styles v</a:t>
            </a:r>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3556000" y="2679700"/>
            <a:ext cx="3413125" cy="2307701"/>
          </a:xfrm>
          <a:prstGeom prst="rect">
            <a:avLst/>
          </a:prstGeom>
        </p:spPr>
      </p:pic>
    </p:spTree>
    <p:extLst>
      <p:ext uri="{BB962C8B-B14F-4D97-AF65-F5344CB8AC3E}">
        <p14:creationId xmlns:p14="http://schemas.microsoft.com/office/powerpoint/2010/main" val="899294975"/>
      </p:ext>
    </p:extLst>
  </p:cSld>
  <p:clrMapOvr>
    <a:masterClrMapping/>
  </p:clrMapOvr>
  <p:extLst mod="1">
    <p:ext uri="{DCECCB84-F9BA-43D5-87BE-67443E8EF086}">
      <p15:sldGuideLst xmlns:p15="http://schemas.microsoft.com/office/powerpoint/2012/main">
        <p15:guide id="1" orient="horz" pos="373" userDrawn="1">
          <p15:clr>
            <a:srgbClr val="FBAE40"/>
          </p15:clr>
        </p15:guide>
        <p15:guide id="2" orient="horz" pos="2867" userDrawn="1">
          <p15:clr>
            <a:srgbClr val="FBAE40"/>
          </p15:clr>
        </p15:guide>
        <p15:guide id="3" pos="363" userDrawn="1">
          <p15:clr>
            <a:srgbClr val="FBAE40"/>
          </p15:clr>
        </p15:guide>
        <p15:guide id="4" pos="2699" userDrawn="1">
          <p15:clr>
            <a:srgbClr val="FBAE40"/>
          </p15:clr>
        </p15:guide>
        <p15:guide id="5" pos="2880" userDrawn="1">
          <p15:clr>
            <a:srgbClr val="FBAE40"/>
          </p15:clr>
        </p15:guide>
        <p15:guide id="6" pos="3061" userDrawn="1">
          <p15:clr>
            <a:srgbClr val="FBAE40"/>
          </p15:clr>
        </p15:guide>
        <p15:guide id="7" pos="5397"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Main title slide with subtitle">
    <p:spTree>
      <p:nvGrpSpPr>
        <p:cNvPr id="1" name=""/>
        <p:cNvGrpSpPr/>
        <p:nvPr/>
      </p:nvGrpSpPr>
      <p:grpSpPr>
        <a:xfrm>
          <a:off x="0" y="0"/>
          <a:ext cx="0" cy="0"/>
          <a:chOff x="0" y="0"/>
          <a:chExt cx="0" cy="0"/>
        </a:xfrm>
      </p:grpSpPr>
      <p:sp>
        <p:nvSpPr>
          <p:cNvPr id="18" name="Text Placeholder 11"/>
          <p:cNvSpPr>
            <a:spLocks noGrp="1"/>
          </p:cNvSpPr>
          <p:nvPr>
            <p:ph type="body" sz="quarter" idx="14" hasCustomPrompt="1"/>
          </p:nvPr>
        </p:nvSpPr>
        <p:spPr>
          <a:xfrm>
            <a:off x="475841" y="4326324"/>
            <a:ext cx="5112709" cy="490001"/>
          </a:xfrm>
          <a:prstGeom prst="rect">
            <a:avLst/>
          </a:prstGeom>
        </p:spPr>
        <p:txBody>
          <a:bodyPr>
            <a:normAutofit/>
          </a:bodyPr>
          <a:lstStyle>
            <a:lvl1pPr marL="0" indent="0" algn="l">
              <a:lnSpc>
                <a:spcPct val="100000"/>
              </a:lnSpc>
              <a:spcBef>
                <a:spcPts val="0"/>
              </a:spcBef>
              <a:buFont typeface="Arial" charset="0"/>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8" name="Title 1"/>
          <p:cNvSpPr>
            <a:spLocks noGrp="1"/>
          </p:cNvSpPr>
          <p:nvPr>
            <p:ph type="ctrTitle" hasCustomPrompt="1"/>
          </p:nvPr>
        </p:nvSpPr>
        <p:spPr>
          <a:xfrm>
            <a:off x="475841" y="1659467"/>
            <a:ext cx="5112709" cy="1744133"/>
          </a:xfrm>
          <a:prstGeom prst="rect">
            <a:avLst/>
          </a:prstGeom>
        </p:spPr>
        <p:txBody>
          <a:bodyPr anchor="t" anchorCtr="0">
            <a:normAutofit/>
          </a:bodyPr>
          <a:lstStyle>
            <a:lvl1pPr algn="l">
              <a:lnSpc>
                <a:spcPct val="100000"/>
              </a:lnSpc>
              <a:defRPr sz="3800">
                <a:solidFill>
                  <a:srgbClr val="53565A"/>
                </a:solidFill>
              </a:defRPr>
            </a:lvl1pPr>
          </a:lstStyle>
          <a:p>
            <a:r>
              <a:rPr lang="en-US" noProof="0" dirty="0"/>
              <a:t>Click to edit title max over 2x lines</a:t>
            </a:r>
          </a:p>
        </p:txBody>
      </p:sp>
      <p:sp>
        <p:nvSpPr>
          <p:cNvPr id="10" name="Text Placeholder 6"/>
          <p:cNvSpPr>
            <a:spLocks noGrp="1"/>
          </p:cNvSpPr>
          <p:nvPr>
            <p:ph type="body" sz="quarter" idx="16" hasCustomPrompt="1"/>
          </p:nvPr>
        </p:nvSpPr>
        <p:spPr>
          <a:xfrm>
            <a:off x="475841" y="3488267"/>
            <a:ext cx="5112709" cy="762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pic>
        <p:nvPicPr>
          <p:cNvPr id="7" name="Picture 6">
            <a:extLst>
              <a:ext uri="{FF2B5EF4-FFF2-40B4-BE49-F238E27FC236}">
                <a16:creationId xmlns:a16="http://schemas.microsoft.com/office/drawing/2014/main" id="{8ED1E7E9-0B74-D54C-8C9A-067E1D0C0E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4178" y="1283678"/>
            <a:ext cx="3859822" cy="3859822"/>
          </a:xfrm>
          <a:prstGeom prst="rect">
            <a:avLst/>
          </a:prstGeom>
        </p:spPr>
      </p:pic>
      <p:sp>
        <p:nvSpPr>
          <p:cNvPr id="12" name="Text Placeholder 9"/>
          <p:cNvSpPr>
            <a:spLocks noGrp="1"/>
          </p:cNvSpPr>
          <p:nvPr>
            <p:ph type="body" sz="quarter" idx="13"/>
          </p:nvPr>
        </p:nvSpPr>
        <p:spPr>
          <a:xfrm>
            <a:off x="475841" y="503628"/>
            <a:ext cx="787296" cy="864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spTree>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Main title slide">
    <p:spTree>
      <p:nvGrpSpPr>
        <p:cNvPr id="1" name=""/>
        <p:cNvGrpSpPr/>
        <p:nvPr/>
      </p:nvGrpSpPr>
      <p:grpSpPr>
        <a:xfrm>
          <a:off x="0" y="0"/>
          <a:ext cx="0" cy="0"/>
          <a:chOff x="0" y="0"/>
          <a:chExt cx="0" cy="0"/>
        </a:xfrm>
      </p:grpSpPr>
      <p:sp>
        <p:nvSpPr>
          <p:cNvPr id="18" name="Text Placeholder 11"/>
          <p:cNvSpPr>
            <a:spLocks noGrp="1"/>
          </p:cNvSpPr>
          <p:nvPr>
            <p:ph type="body" sz="quarter" idx="14" hasCustomPrompt="1"/>
          </p:nvPr>
        </p:nvSpPr>
        <p:spPr>
          <a:xfrm>
            <a:off x="475841" y="4326324"/>
            <a:ext cx="5112709" cy="490001"/>
          </a:xfrm>
          <a:prstGeom prst="rect">
            <a:avLst/>
          </a:prstGeom>
        </p:spPr>
        <p:txBody>
          <a:bodyPr>
            <a:normAutofit/>
          </a:bodyPr>
          <a:lstStyle>
            <a:lvl1pPr marL="0" indent="0" algn="l">
              <a:lnSpc>
                <a:spcPct val="100000"/>
              </a:lnSpc>
              <a:spcBef>
                <a:spcPts val="0"/>
              </a:spcBef>
              <a:buFont typeface="Arial" charset="0"/>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19" name="Title 1"/>
          <p:cNvSpPr>
            <a:spLocks noGrp="1"/>
          </p:cNvSpPr>
          <p:nvPr>
            <p:ph type="ctrTitle" hasCustomPrompt="1"/>
          </p:nvPr>
        </p:nvSpPr>
        <p:spPr>
          <a:xfrm>
            <a:off x="475841" y="1659467"/>
            <a:ext cx="5112709" cy="1744133"/>
          </a:xfrm>
          <a:prstGeom prst="rect">
            <a:avLst/>
          </a:prstGeom>
        </p:spPr>
        <p:txBody>
          <a:bodyPr anchor="t" anchorCtr="0">
            <a:normAutofit/>
          </a:bodyPr>
          <a:lstStyle>
            <a:lvl1pPr algn="l">
              <a:lnSpc>
                <a:spcPct val="100000"/>
              </a:lnSpc>
              <a:defRPr sz="3800">
                <a:solidFill>
                  <a:srgbClr val="53565A"/>
                </a:solidFill>
              </a:defRPr>
            </a:lvl1pPr>
          </a:lstStyle>
          <a:p>
            <a:r>
              <a:rPr lang="en-US" noProof="0" dirty="0"/>
              <a:t>Click to edit title max over 2x lines</a:t>
            </a:r>
          </a:p>
        </p:txBody>
      </p:sp>
      <p:pic>
        <p:nvPicPr>
          <p:cNvPr id="7" name="Picture 6">
            <a:extLst>
              <a:ext uri="{FF2B5EF4-FFF2-40B4-BE49-F238E27FC236}">
                <a16:creationId xmlns:a16="http://schemas.microsoft.com/office/drawing/2014/main" id="{8ED1E7E9-0B74-D54C-8C9A-067E1D0C0E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4178" y="1283678"/>
            <a:ext cx="3859822" cy="3859822"/>
          </a:xfrm>
          <a:prstGeom prst="rect">
            <a:avLst/>
          </a:prstGeom>
        </p:spPr>
      </p:pic>
      <p:sp>
        <p:nvSpPr>
          <p:cNvPr id="9" name="Text Placeholder 9"/>
          <p:cNvSpPr>
            <a:spLocks noGrp="1"/>
          </p:cNvSpPr>
          <p:nvPr>
            <p:ph type="body" sz="quarter" idx="13"/>
          </p:nvPr>
        </p:nvSpPr>
        <p:spPr>
          <a:xfrm>
            <a:off x="475841" y="503628"/>
            <a:ext cx="787296" cy="864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spTree>
    <p:extLst>
      <p:ext uri="{BB962C8B-B14F-4D97-AF65-F5344CB8AC3E}">
        <p14:creationId xmlns:p14="http://schemas.microsoft.com/office/powerpoint/2010/main" val="2417716279"/>
      </p:ext>
    </p:extLst>
  </p:cSld>
  <p:clrMapOvr>
    <a:masterClrMapping/>
  </p:clrMapOvr>
  <p:extLst mod="1">
    <p:ext uri="{DCECCB84-F9BA-43D5-87BE-67443E8EF086}">
      <p15:sldGuideLst xmlns:p15="http://schemas.microsoft.com/office/powerpoint/2012/main">
        <p15:guide id="1" pos="363" userDrawn="1">
          <p15:clr>
            <a:srgbClr val="FBAE40"/>
          </p15:clr>
        </p15:guide>
        <p15:guide id="2" pos="2699" userDrawn="1">
          <p15:clr>
            <a:srgbClr val="FBAE40"/>
          </p15:clr>
        </p15:guide>
        <p15:guide id="3" pos="2880"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2867"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7FFCD0F-6FD7-423A-A678-0AA8290E11CF}" type="datetimeFigureOut">
              <a:rPr lang="de-DE" smtClean="0"/>
              <a:pPr/>
              <a:t>09.05.2019</a:t>
            </a:fld>
            <a:endParaRPr lang="de-DE"/>
          </a:p>
        </p:txBody>
      </p:sp>
      <p:sp>
        <p:nvSpPr>
          <p:cNvPr id="4" name="Footer Placeholder 3"/>
          <p:cNvSpPr>
            <a:spLocks noGrp="1"/>
          </p:cNvSpPr>
          <p:nvPr>
            <p:ph type="ftr" sz="quarter" idx="11"/>
          </p:nvPr>
        </p:nvSpPr>
        <p:spPr/>
        <p:txBody>
          <a:bodyPr/>
          <a:lstStyle/>
          <a:p>
            <a:endParaRPr lang="de-DE"/>
          </a:p>
        </p:txBody>
      </p:sp>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1" y="-431800"/>
            <a:ext cx="9138993" cy="1229461"/>
          </a:xfrm>
          <a:prstGeom prst="rect">
            <a:avLst/>
          </a:prstGeom>
        </p:spPr>
      </p:pic>
      <p:sp>
        <p:nvSpPr>
          <p:cNvPr id="7" name="Text Placeholder 6"/>
          <p:cNvSpPr>
            <a:spLocks noGrp="1"/>
          </p:cNvSpPr>
          <p:nvPr>
            <p:ph type="body" sz="quarter" idx="15" hasCustomPrompt="1"/>
          </p:nvPr>
        </p:nvSpPr>
        <p:spPr>
          <a:xfrm>
            <a:off x="1084593" y="1215416"/>
            <a:ext cx="6974815" cy="1413483"/>
          </a:xfrm>
          <a:prstGeom prst="rect">
            <a:avLst/>
          </a:prstGeom>
        </p:spPr>
        <p:txBody>
          <a:bodyPr anchor="b">
            <a:noAutofit/>
          </a:bodyPr>
          <a:lstStyle>
            <a:lvl1pPr marL="0" indent="0" algn="ctr">
              <a:lnSpc>
                <a:spcPct val="100000"/>
              </a:lnSpc>
              <a:buNone/>
              <a:defRPr sz="4000">
                <a:solidFill>
                  <a:schemeClr val="tx1"/>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Click to edit title</a:t>
            </a:r>
            <a:br>
              <a:rPr lang="en-US" dirty="0"/>
            </a:br>
            <a:r>
              <a:rPr lang="en-US" dirty="0"/>
              <a:t>max over 2 lines</a:t>
            </a:r>
            <a:endParaRPr lang="de-DE" dirty="0"/>
          </a:p>
        </p:txBody>
      </p:sp>
      <p:sp>
        <p:nvSpPr>
          <p:cNvPr id="9" name="Title 1"/>
          <p:cNvSpPr>
            <a:spLocks noGrp="1"/>
          </p:cNvSpPr>
          <p:nvPr>
            <p:ph type="title" hasCustomPrompt="1"/>
          </p:nvPr>
        </p:nvSpPr>
        <p:spPr>
          <a:xfrm>
            <a:off x="1084593" y="2641599"/>
            <a:ext cx="6974815" cy="660401"/>
          </a:xfrm>
        </p:spPr>
        <p:txBody>
          <a:bodyPr anchor="t">
            <a:noAutofit/>
          </a:bodyPr>
          <a:lstStyle>
            <a:lvl1pPr algn="ctr">
              <a:lnSpc>
                <a:spcPct val="100000"/>
              </a:lnSpc>
              <a:defRPr sz="2000">
                <a:solidFill>
                  <a:schemeClr val="tx2"/>
                </a:solidFill>
              </a:defRPr>
            </a:lvl1pPr>
          </a:lstStyle>
          <a:p>
            <a:r>
              <a:rPr lang="en-US" dirty="0"/>
              <a:t>Subtitle</a:t>
            </a:r>
            <a:endParaRPr lang="de-DE" dirty="0"/>
          </a:p>
        </p:txBody>
      </p:sp>
    </p:spTree>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Agenda</a:t>
            </a:r>
            <a:endParaRPr lang="de-DE" dirty="0"/>
          </a:p>
        </p:txBody>
      </p:sp>
      <p:cxnSp>
        <p:nvCxnSpPr>
          <p:cNvPr id="10" name="Straight Connector 9"/>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4"/>
          </p:nvPr>
        </p:nvSpPr>
        <p:spPr/>
        <p:txBody>
          <a:bodyPr/>
          <a:lstStyle/>
          <a:p>
            <a:fld id="{37FFCD0F-6FD7-423A-A678-0AA8290E11CF}" type="datetimeFigureOut">
              <a:rPr lang="de-DE" smtClean="0"/>
              <a:pPr/>
              <a:t>09.05.2019</a:t>
            </a:fld>
            <a:endParaRPr lang="de-DE" dirty="0"/>
          </a:p>
        </p:txBody>
      </p:sp>
      <p:sp>
        <p:nvSpPr>
          <p:cNvPr id="6" name="Footer Placeholder 5"/>
          <p:cNvSpPr>
            <a:spLocks noGrp="1"/>
          </p:cNvSpPr>
          <p:nvPr>
            <p:ph type="ftr" sz="quarter" idx="15"/>
          </p:nvPr>
        </p:nvSpPr>
        <p:spPr/>
        <p:txBody>
          <a:bodyPr/>
          <a:lstStyle/>
          <a:p>
            <a:endParaRPr lang="de-DE" dirty="0"/>
          </a:p>
        </p:txBody>
      </p:sp>
      <p:sp>
        <p:nvSpPr>
          <p:cNvPr id="18" name="Text Placeholder 1"/>
          <p:cNvSpPr>
            <a:spLocks noGrp="1"/>
          </p:cNvSpPr>
          <p:nvPr>
            <p:ph type="body" sz="quarter" idx="13"/>
          </p:nvPr>
        </p:nvSpPr>
        <p:spPr>
          <a:xfrm>
            <a:off x="576262" y="1064853"/>
            <a:ext cx="7991475" cy="3264797"/>
          </a:xfrm>
          <a:prstGeom prst="rect">
            <a:avLst/>
          </a:prstGeom>
        </p:spPr>
        <p:txBody>
          <a:bodyPr vert="horz" lIns="91440" tIns="0" rIns="91440" bIns="45720" rtlCol="0">
            <a:normAutofit/>
          </a:bodyPr>
          <a:lstStyle>
            <a:lvl1pPr>
              <a:defRPr lang="en-GB" dirty="0"/>
            </a:lvl1pPr>
          </a:lstStyle>
          <a:p>
            <a:pPr marL="285750" lvl="0" indent="-285750">
              <a:lnSpc>
                <a:spcPct val="100000"/>
              </a:lnSpc>
            </a:pPr>
            <a:endParaRPr lang="en-GB" dirty="0"/>
          </a:p>
        </p:txBody>
      </p:sp>
    </p:spTree>
    <p:extLst>
      <p:ext uri="{BB962C8B-B14F-4D97-AF65-F5344CB8AC3E}">
        <p14:creationId xmlns:p14="http://schemas.microsoft.com/office/powerpoint/2010/main" val="1262608357"/>
      </p:ext>
    </p:extLst>
  </p:cSld>
  <p:clrMapOvr>
    <a:masterClrMapping/>
  </p:clrMapOvr>
  <p:extLst mod="1">
    <p:ext uri="{DCECCB84-F9BA-43D5-87BE-67443E8EF086}">
      <p15:sldGuideLst xmlns:p15="http://schemas.microsoft.com/office/powerpoint/2012/main">
        <p15:guide id="1" pos="363" userDrawn="1">
          <p15:clr>
            <a:srgbClr val="FBAE40"/>
          </p15:clr>
        </p15:guide>
        <p15:guide id="2" pos="2880" userDrawn="1">
          <p15:clr>
            <a:srgbClr val="FBAE40"/>
          </p15:clr>
        </p15:guide>
        <p15:guide id="3" pos="2699" userDrawn="1">
          <p15:clr>
            <a:srgbClr val="FBAE40"/>
          </p15:clr>
        </p15:guide>
        <p15:guide id="4" pos="3061" userDrawn="1">
          <p15:clr>
            <a:srgbClr val="FBAE40"/>
          </p15:clr>
        </p15:guide>
        <p15:guide id="5" pos="5397" userDrawn="1">
          <p15:clr>
            <a:srgbClr val="FBAE40"/>
          </p15:clr>
        </p15:guide>
        <p15:guide id="6" orient="horz" pos="373" userDrawn="1">
          <p15:clr>
            <a:srgbClr val="FBAE40"/>
          </p15:clr>
        </p15:guide>
        <p15:guide id="7" orient="horz" pos="2799"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14" name="Straight Connector 13"/>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p:txBody>
          <a:bodyPr/>
          <a:lstStyle/>
          <a:p>
            <a:fld id="{37FFCD0F-6FD7-423A-A678-0AA8290E11CF}" type="datetimeFigureOut">
              <a:rPr lang="de-DE" smtClean="0"/>
              <a:pPr/>
              <a:t>09.05.2019</a:t>
            </a:fld>
            <a:endParaRPr lang="de-DE"/>
          </a:p>
        </p:txBody>
      </p:sp>
      <p:sp>
        <p:nvSpPr>
          <p:cNvPr id="5" name="Footer Placeholder 4"/>
          <p:cNvSpPr>
            <a:spLocks noGrp="1"/>
          </p:cNvSpPr>
          <p:nvPr>
            <p:ph type="ftr" sz="quarter" idx="16"/>
          </p:nvPr>
        </p:nvSpPr>
        <p:spPr/>
        <p:txBody>
          <a:bodyPr/>
          <a:lstStyle/>
          <a:p>
            <a:endParaRPr lang="de-DE"/>
          </a:p>
        </p:txBody>
      </p:sp>
      <p:sp>
        <p:nvSpPr>
          <p:cNvPr id="8"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Tree>
    <p:extLst/>
  </p:cSld>
  <p:clrMapOvr>
    <a:masterClrMapping/>
  </p:clrMapOvr>
  <p:extLst mod="1">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7" orient="horz" pos="2867">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cxnSp>
        <p:nvCxnSpPr>
          <p:cNvPr id="13" name="Straight Connector 12"/>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4"/>
          </p:nvPr>
        </p:nvSpPr>
        <p:spPr/>
        <p:txBody>
          <a:bodyPr/>
          <a:lstStyle/>
          <a:p>
            <a:fld id="{37FFCD0F-6FD7-423A-A678-0AA8290E11CF}" type="datetimeFigureOut">
              <a:rPr lang="de-DE" smtClean="0"/>
              <a:pPr/>
              <a:t>09.05.2019</a:t>
            </a:fld>
            <a:endParaRPr lang="de-DE" dirty="0"/>
          </a:p>
        </p:txBody>
      </p:sp>
      <p:sp>
        <p:nvSpPr>
          <p:cNvPr id="8" name="Footer Placeholder 7"/>
          <p:cNvSpPr>
            <a:spLocks noGrp="1"/>
          </p:cNvSpPr>
          <p:nvPr>
            <p:ph type="ftr" sz="quarter" idx="15"/>
          </p:nvPr>
        </p:nvSpPr>
        <p:spPr/>
        <p:txBody>
          <a:bodyPr/>
          <a:lstStyle/>
          <a:p>
            <a:endParaRPr lang="de-DE" dirty="0"/>
          </a:p>
        </p:txBody>
      </p:sp>
      <p:sp>
        <p:nvSpPr>
          <p:cNvPr id="10" name="Title 1"/>
          <p:cNvSpPr>
            <a:spLocks noGrp="1"/>
          </p:cNvSpPr>
          <p:nvPr>
            <p:ph type="title" hasCustomPrompt="1"/>
          </p:nvPr>
        </p:nvSpPr>
        <p:spPr>
          <a:xfrm>
            <a:off x="576263" y="370375"/>
            <a:ext cx="7991475" cy="462759"/>
          </a:xfrm>
          <a:prstGeom prst="rect">
            <a:avLst/>
          </a:prstGeom>
        </p:spPr>
        <p:txBody>
          <a:bodyPr>
            <a:noAutofit/>
          </a:bodyPr>
          <a:lstStyle>
            <a:lvl1pPr>
              <a:lnSpc>
                <a:spcPct val="100000"/>
              </a:lnSpc>
              <a:defRPr sz="2800"/>
            </a:lvl1pPr>
          </a:lstStyle>
          <a:p>
            <a:r>
              <a:rPr lang="en-US" dirty="0"/>
              <a:t>Title</a:t>
            </a:r>
            <a:endParaRPr lang="de-DE" dirty="0"/>
          </a:p>
        </p:txBody>
      </p:sp>
      <p:sp>
        <p:nvSpPr>
          <p:cNvPr id="11" name="Text Placeholder 8"/>
          <p:cNvSpPr>
            <a:spLocks noGrp="1"/>
          </p:cNvSpPr>
          <p:nvPr>
            <p:ph type="body" sz="quarter" idx="13" hasCustomPrompt="1"/>
          </p:nvPr>
        </p:nvSpPr>
        <p:spPr>
          <a:xfrm>
            <a:off x="576263" y="1064854"/>
            <a:ext cx="7991475" cy="3264797"/>
          </a:xfrm>
          <a:prstGeom prst="rect">
            <a:avLst/>
          </a:prstGeom>
        </p:spPr>
        <p:txBody>
          <a:bodyPr>
            <a:normAutofit/>
          </a:bodyPr>
          <a:lstStyle>
            <a:lvl1pPr marL="0" indent="0">
              <a:lnSpc>
                <a:spcPct val="100000"/>
              </a:lnSpc>
              <a:buFont typeface="Arial" charset="0"/>
              <a:buNone/>
              <a:defRPr sz="18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cSld>
  <p:clrMapOvr>
    <a:masterClrMapping/>
  </p:clrMapOvr>
  <p:extLst mod="1">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1044000" y="4722258"/>
            <a:ext cx="3086100" cy="162814"/>
          </a:xfrm>
          <a:prstGeom prst="rect">
            <a:avLst/>
          </a:prstGeom>
        </p:spPr>
        <p:txBody>
          <a:bodyPr vert="horz" lIns="0" tIns="0" rIns="0" bIns="0" rtlCol="0" anchor="t" anchorCtr="0">
            <a:normAutofit/>
          </a:bodyPr>
          <a:lstStyle>
            <a:lvl1pPr algn="l">
              <a:defRPr sz="800">
                <a:solidFill>
                  <a:schemeClr val="tx1">
                    <a:tint val="75000"/>
                  </a:schemeClr>
                </a:solidFill>
              </a:defRPr>
            </a:lvl1pPr>
          </a:lstStyle>
          <a:p>
            <a:fld id="{37FFCD0F-6FD7-423A-A678-0AA8290E11CF}" type="datetimeFigureOut">
              <a:rPr lang="de-DE" smtClean="0"/>
              <a:pPr/>
              <a:t>09.05.2019</a:t>
            </a:fld>
            <a:endParaRPr lang="de-DE"/>
          </a:p>
        </p:txBody>
      </p:sp>
      <p:sp>
        <p:nvSpPr>
          <p:cNvPr id="5" name="Footer Placeholder 4"/>
          <p:cNvSpPr>
            <a:spLocks noGrp="1"/>
          </p:cNvSpPr>
          <p:nvPr>
            <p:ph type="ftr" sz="quarter" idx="3"/>
          </p:nvPr>
        </p:nvSpPr>
        <p:spPr>
          <a:xfrm>
            <a:off x="1044000" y="4531201"/>
            <a:ext cx="3086100" cy="162244"/>
          </a:xfrm>
          <a:prstGeom prst="rect">
            <a:avLst/>
          </a:prstGeom>
        </p:spPr>
        <p:txBody>
          <a:bodyPr vert="horz" lIns="0" tIns="0" rIns="0" bIns="0" rtlCol="0" anchor="t" anchorCtr="0">
            <a:normAutofit/>
          </a:bodyPr>
          <a:lstStyle>
            <a:lvl1pPr algn="l">
              <a:defRPr sz="800">
                <a:solidFill>
                  <a:schemeClr val="tx1">
                    <a:tint val="75000"/>
                  </a:schemeClr>
                </a:solidFill>
              </a:defRPr>
            </a:lvl1pPr>
          </a:lstStyle>
          <a:p>
            <a:endParaRPr lang="de-DE"/>
          </a:p>
        </p:txBody>
      </p:sp>
      <p:cxnSp>
        <p:nvCxnSpPr>
          <p:cNvPr id="7" name="Straight Connector 6"/>
          <p:cNvCxnSpPr/>
          <p:nvPr userDrawn="1"/>
        </p:nvCxnSpPr>
        <p:spPr>
          <a:xfrm flipV="1">
            <a:off x="576263" y="4443413"/>
            <a:ext cx="7991475"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4928590-4084-6B40-8DED-B4F8C98BED1B}"/>
              </a:ext>
            </a:extLst>
          </p:cNvPr>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576000" y="4531201"/>
            <a:ext cx="401839" cy="444500"/>
          </a:xfrm>
          <a:prstGeom prst="rect">
            <a:avLst/>
          </a:prstGeom>
        </p:spPr>
      </p:pic>
      <p:sp>
        <p:nvSpPr>
          <p:cNvPr id="9" name="Title Placeholder 1"/>
          <p:cNvSpPr>
            <a:spLocks noGrp="1"/>
          </p:cNvSpPr>
          <p:nvPr>
            <p:ph type="title"/>
          </p:nvPr>
        </p:nvSpPr>
        <p:spPr>
          <a:xfrm>
            <a:off x="576000" y="440861"/>
            <a:ext cx="7991738" cy="462759"/>
          </a:xfrm>
          <a:prstGeom prst="rect">
            <a:avLst/>
          </a:prstGeom>
        </p:spPr>
        <p:txBody>
          <a:bodyPr vert="horz" lIns="91440" tIns="0" rIns="91440" bIns="0" rtlCol="0" anchor="ctr" anchorCtr="0">
            <a:noAutofit/>
          </a:bodyPr>
          <a:lstStyle/>
          <a:p>
            <a:r>
              <a:rPr lang="en-US" dirty="0"/>
              <a:t>Click to edit Master title style</a:t>
            </a:r>
            <a:endParaRPr lang="de-DE" dirty="0"/>
          </a:p>
        </p:txBody>
      </p:sp>
      <p:sp>
        <p:nvSpPr>
          <p:cNvPr id="11" name="Text Placeholder 2"/>
          <p:cNvSpPr>
            <a:spLocks noGrp="1"/>
          </p:cNvSpPr>
          <p:nvPr>
            <p:ph type="body" idx="1"/>
          </p:nvPr>
        </p:nvSpPr>
        <p:spPr>
          <a:xfrm>
            <a:off x="576000" y="1076659"/>
            <a:ext cx="7991738" cy="3425729"/>
          </a:xfrm>
          <a:prstGeom prst="rect">
            <a:avLst/>
          </a:prstGeom>
        </p:spPr>
        <p:txBody>
          <a:bodyPr vert="horz" lIns="91440" tIns="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27558550"/>
      </p:ext>
    </p:extLst>
  </p:cSld>
  <p:clrMap bg1="lt1" tx1="dk1" bg2="lt2" tx2="dk2" accent1="accent1" accent2="accent2" accent3="accent3" accent4="accent4" accent5="accent5" accent6="accent6" hlink="hlink" folHlink="folHlink"/>
  <p:sldLayoutIdLst>
    <p:sldLayoutId id="2147483649" r:id="rId1"/>
    <p:sldLayoutId id="2147483702" r:id="rId2"/>
    <p:sldLayoutId id="2147483660" r:id="rId3"/>
    <p:sldLayoutId id="2147483701" r:id="rId4"/>
    <p:sldLayoutId id="2147483661" r:id="rId5"/>
    <p:sldLayoutId id="2147483734" r:id="rId6"/>
    <p:sldLayoutId id="2147483650" r:id="rId7"/>
    <p:sldLayoutId id="2147483735" r:id="rId8"/>
    <p:sldLayoutId id="2147483708" r:id="rId9"/>
    <p:sldLayoutId id="2147483662" r:id="rId10"/>
    <p:sldLayoutId id="2147483703" r:id="rId11"/>
    <p:sldLayoutId id="2147483696" r:id="rId12"/>
    <p:sldLayoutId id="2147483663" r:id="rId13"/>
    <p:sldLayoutId id="2147483698" r:id="rId14"/>
    <p:sldLayoutId id="2147483699" r:id="rId15"/>
    <p:sldLayoutId id="2147483665" r:id="rId16"/>
    <p:sldLayoutId id="2147483664" r:id="rId17"/>
    <p:sldLayoutId id="2147483709" r:id="rId18"/>
    <p:sldLayoutId id="2147483666" r:id="rId19"/>
    <p:sldLayoutId id="2147483667" r:id="rId20"/>
    <p:sldLayoutId id="2147483668" r:id="rId21"/>
    <p:sldLayoutId id="2147483704" r:id="rId22"/>
    <p:sldLayoutId id="2147483705" r:id="rId23"/>
    <p:sldLayoutId id="2147483669" r:id="rId24"/>
    <p:sldLayoutId id="2147483670" r:id="rId25"/>
  </p:sldLayoutIdLst>
  <p:hf sldNum="0" hdr="0"/>
  <p:txStyles>
    <p:titleStyle>
      <a:lvl1pPr algn="l" defTabSz="685800" rtl="0" eaLnBrk="1" latinLnBrk="0" hangingPunct="1">
        <a:lnSpc>
          <a:spcPct val="100000"/>
        </a:lnSpc>
        <a:spcBef>
          <a:spcPct val="0"/>
        </a:spcBef>
        <a:buNone/>
        <a:defRPr sz="2800" kern="1200">
          <a:solidFill>
            <a:schemeClr val="tx1"/>
          </a:solidFill>
          <a:latin typeface="+mj-lt"/>
          <a:ea typeface="+mj-ea"/>
          <a:cs typeface="+mj-cs"/>
        </a:defRPr>
      </a:lvl1pPr>
    </p:titleStyle>
    <p:bodyStyle>
      <a:lvl1pPr marL="266700" indent="-266700" algn="l" defTabSz="685800" rtl="0" eaLnBrk="1" latinLnBrk="0" hangingPunct="1">
        <a:lnSpc>
          <a:spcPct val="100000"/>
        </a:lnSpc>
        <a:spcBef>
          <a:spcPts val="0"/>
        </a:spcBef>
        <a:spcAft>
          <a:spcPts val="600"/>
        </a:spcAft>
        <a:buClr>
          <a:srgbClr val="FF6C00"/>
        </a:buClr>
        <a:buFont typeface="Arial" panose="020B0604020202020204" pitchFamily="34" charset="0"/>
        <a:buChar char="•"/>
        <a:tabLst>
          <a:tab pos="266700" algn="l"/>
        </a:tabLst>
        <a:defRPr lang="nl-NL" sz="1800" kern="1200" dirty="0" smtClean="0">
          <a:solidFill>
            <a:schemeClr val="tx1"/>
          </a:solidFill>
          <a:latin typeface="+mn-lt"/>
          <a:ea typeface="+mn-ea"/>
          <a:cs typeface="+mn-cs"/>
        </a:defRPr>
      </a:lvl1pPr>
      <a:lvl2pPr marL="514350" indent="-171450" algn="l" defTabSz="685800" rtl="0" eaLnBrk="1" latinLnBrk="0" hangingPunct="1">
        <a:lnSpc>
          <a:spcPct val="100000"/>
        </a:lnSpc>
        <a:spcBef>
          <a:spcPts val="375"/>
        </a:spcBef>
        <a:spcAft>
          <a:spcPts val="600"/>
        </a:spcAft>
        <a:buClr>
          <a:srgbClr val="FF6C00"/>
        </a:buClr>
        <a:buFont typeface="Arial" panose="020B0604020202020204" pitchFamily="34" charset="0"/>
        <a:buChar char="−"/>
        <a:defRPr lang="nl-NL" sz="1600" kern="1200" dirty="0" smtClean="0">
          <a:solidFill>
            <a:schemeClr val="tx1"/>
          </a:solidFill>
          <a:latin typeface="+mn-lt"/>
          <a:ea typeface="+mn-ea"/>
          <a:cs typeface="+mn-cs"/>
        </a:defRPr>
      </a:lvl2pPr>
      <a:lvl3pPr marL="857250" indent="-171450" algn="l" defTabSz="685800" rtl="0" eaLnBrk="1" latinLnBrk="0" hangingPunct="1">
        <a:lnSpc>
          <a:spcPct val="100000"/>
        </a:lnSpc>
        <a:spcBef>
          <a:spcPts val="375"/>
        </a:spcBef>
        <a:spcAft>
          <a:spcPts val="600"/>
        </a:spcAft>
        <a:buClr>
          <a:srgbClr val="FF6C00"/>
        </a:buClr>
        <a:buFont typeface="Courier New" panose="02070309020205020404" pitchFamily="49" charset="0"/>
        <a:buChar char="o"/>
        <a:defRPr lang="nl-NL" sz="1600" kern="1200" dirty="0" smtClean="0">
          <a:solidFill>
            <a:schemeClr val="tx1"/>
          </a:solidFill>
          <a:latin typeface="+mn-lt"/>
          <a:ea typeface="+mn-ea"/>
          <a:cs typeface="+mn-cs"/>
        </a:defRPr>
      </a:lvl3pPr>
      <a:lvl4pPr marL="1200150" indent="-171450" algn="l" defTabSz="685800" rtl="0" eaLnBrk="1" latinLnBrk="0" hangingPunct="1">
        <a:lnSpc>
          <a:spcPct val="100000"/>
        </a:lnSpc>
        <a:spcBef>
          <a:spcPts val="375"/>
        </a:spcBef>
        <a:spcAft>
          <a:spcPts val="600"/>
        </a:spcAft>
        <a:buClr>
          <a:srgbClr val="FF6C00"/>
        </a:buClr>
        <a:buFont typeface="Courier New" panose="02070309020205020404" pitchFamily="49" charset="0"/>
        <a:buChar char="o"/>
        <a:defRPr lang="nl-NL" sz="1600" kern="1200" dirty="0" smtClean="0">
          <a:solidFill>
            <a:schemeClr val="tx1"/>
          </a:solidFill>
          <a:latin typeface="+mn-lt"/>
          <a:ea typeface="+mn-ea"/>
          <a:cs typeface="+mn-cs"/>
        </a:defRPr>
      </a:lvl4pPr>
      <a:lvl5pPr marL="1543050" indent="-171450" algn="l" defTabSz="685800" rtl="0" eaLnBrk="1" latinLnBrk="0" hangingPunct="1">
        <a:lnSpc>
          <a:spcPct val="100000"/>
        </a:lnSpc>
        <a:spcBef>
          <a:spcPts val="375"/>
        </a:spcBef>
        <a:spcAft>
          <a:spcPts val="600"/>
        </a:spcAft>
        <a:buClr>
          <a:srgbClr val="FF6C00"/>
        </a:buClr>
        <a:buFont typeface="Courier New" panose="02070309020205020404" pitchFamily="49" charset="0"/>
        <a:buChar char="o"/>
        <a:defRPr lang="de-DE" sz="1600" kern="1200" dirty="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63">
          <p15:clr>
            <a:srgbClr val="F26B43"/>
          </p15:clr>
        </p15:guide>
        <p15:guide id="2" pos="2880">
          <p15:clr>
            <a:srgbClr val="F26B43"/>
          </p15:clr>
        </p15:guide>
        <p15:guide id="3" pos="2699">
          <p15:clr>
            <a:srgbClr val="F26B43"/>
          </p15:clr>
        </p15:guide>
        <p15:guide id="4" pos="3061">
          <p15:clr>
            <a:srgbClr val="F26B43"/>
          </p15:clr>
        </p15:guide>
        <p15:guide id="5" pos="5397">
          <p15:clr>
            <a:srgbClr val="F26B43"/>
          </p15:clr>
        </p15:guide>
        <p15:guide id="6" orient="horz" pos="373">
          <p15:clr>
            <a:srgbClr val="F26B43"/>
          </p15:clr>
        </p15:guide>
        <p15:guide id="7" orient="horz" pos="286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3.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10.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7.jpeg"/><Relationship Id="rId1" Type="http://schemas.openxmlformats.org/officeDocument/2006/relationships/slideLayout" Target="../slideLayouts/slideLayout7.xml"/><Relationship Id="rId5" Type="http://schemas.openxmlformats.org/officeDocument/2006/relationships/image" Target="../media/image29.jpe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a:xfrm>
            <a:off x="475841" y="4174948"/>
            <a:ext cx="5112709" cy="774124"/>
          </a:xfrm>
        </p:spPr>
        <p:txBody>
          <a:bodyPr>
            <a:normAutofit fontScale="92500" lnSpcReduction="10000"/>
          </a:bodyPr>
          <a:lstStyle/>
          <a:p>
            <a:r>
              <a:rPr lang="en-US" dirty="0"/>
              <a:t>Marnix Wieffer, </a:t>
            </a:r>
          </a:p>
          <a:p>
            <a:r>
              <a:rPr lang="en-US" dirty="0"/>
              <a:t>Senior marketing manager Drug safety</a:t>
            </a:r>
          </a:p>
          <a:p>
            <a:r>
              <a:rPr lang="en-US" dirty="0"/>
              <a:t>m.wieffer@elsevier.com </a:t>
            </a:r>
          </a:p>
          <a:p>
            <a:endParaRPr lang="en-US" dirty="0"/>
          </a:p>
        </p:txBody>
      </p:sp>
      <p:sp>
        <p:nvSpPr>
          <p:cNvPr id="2" name="Title 1"/>
          <p:cNvSpPr>
            <a:spLocks noGrp="1"/>
          </p:cNvSpPr>
          <p:nvPr>
            <p:ph type="ctrTitle"/>
          </p:nvPr>
        </p:nvSpPr>
        <p:spPr/>
        <p:txBody>
          <a:bodyPr>
            <a:normAutofit/>
          </a:bodyPr>
          <a:lstStyle/>
          <a:p>
            <a:r>
              <a:rPr lang="en-US" dirty="0"/>
              <a:t>Moving from academia into sales</a:t>
            </a:r>
          </a:p>
        </p:txBody>
      </p:sp>
      <p:sp>
        <p:nvSpPr>
          <p:cNvPr id="5" name="Text Placeholder 4"/>
          <p:cNvSpPr>
            <a:spLocks noGrp="1"/>
          </p:cNvSpPr>
          <p:nvPr>
            <p:ph type="body" sz="quarter" idx="16"/>
          </p:nvPr>
        </p:nvSpPr>
        <p:spPr>
          <a:xfrm>
            <a:off x="475841" y="3604459"/>
            <a:ext cx="5112709" cy="369630"/>
          </a:xfrm>
        </p:spPr>
        <p:txBody>
          <a:bodyPr/>
          <a:lstStyle/>
          <a:p>
            <a:r>
              <a:rPr lang="en-US" dirty="0"/>
              <a:t>Do stuff and get yourself connected</a:t>
            </a:r>
          </a:p>
        </p:txBody>
      </p:sp>
      <p:sp>
        <p:nvSpPr>
          <p:cNvPr id="3" name="Text Placeholder 2"/>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770009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r>
              <a:rPr lang="en-US" dirty="0"/>
              <a:t>Keep educating yourself  </a:t>
            </a:r>
          </a:p>
        </p:txBody>
      </p:sp>
      <p:pic>
        <p:nvPicPr>
          <p:cNvPr id="5122" name="Picture 2" descr="https://www.staytoo.com/wp-content/uploads/2018/05/HHL-Campus.jpg">
            <a:extLst>
              <a:ext uri="{FF2B5EF4-FFF2-40B4-BE49-F238E27FC236}">
                <a16:creationId xmlns:a16="http://schemas.microsoft.com/office/drawing/2014/main" id="{858A08EB-5BD5-4454-A1F7-CE47A4B44E56}"/>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4561"/>
          <a:stretch/>
        </p:blipFill>
        <p:spPr bwMode="auto">
          <a:xfrm>
            <a:off x="879569" y="958639"/>
            <a:ext cx="3383339" cy="336360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embo postdoc management course">
            <a:extLst>
              <a:ext uri="{FF2B5EF4-FFF2-40B4-BE49-F238E27FC236}">
                <a16:creationId xmlns:a16="http://schemas.microsoft.com/office/drawing/2014/main" id="{F29A68FD-2535-4ED5-BCA7-E6CBDAAF40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5210" y="941212"/>
            <a:ext cx="3989614" cy="3381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323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a:xfrm>
            <a:off x="576262" y="361667"/>
            <a:ext cx="7991475" cy="462759"/>
          </a:xfrm>
        </p:spPr>
        <p:txBody>
          <a:bodyPr/>
          <a:lstStyle/>
          <a:p>
            <a:r>
              <a:rPr lang="en-US" dirty="0"/>
              <a:t>What do you think?</a:t>
            </a:r>
          </a:p>
        </p:txBody>
      </p:sp>
      <p:pic>
        <p:nvPicPr>
          <p:cNvPr id="20" name="Afbeelding 19">
            <a:extLst>
              <a:ext uri="{FF2B5EF4-FFF2-40B4-BE49-F238E27FC236}">
                <a16:creationId xmlns:a16="http://schemas.microsoft.com/office/drawing/2014/main" id="{ACC3DFDB-C9B4-4958-AD60-B5B1BA3F2EC3}"/>
              </a:ext>
            </a:extLst>
          </p:cNvPr>
          <p:cNvPicPr/>
          <p:nvPr/>
        </p:nvPicPr>
        <p:blipFill rotWithShape="1">
          <a:blip r:embed="rId3">
            <a:extLst>
              <a:ext uri="{28A0092B-C50C-407E-A947-70E740481C1C}">
                <a14:useLocalDpi xmlns:a14="http://schemas.microsoft.com/office/drawing/2010/main" val="0"/>
              </a:ext>
            </a:extLst>
          </a:blip>
          <a:srcRect t="24740" r="47554" b="21131"/>
          <a:stretch/>
        </p:blipFill>
        <p:spPr bwMode="auto">
          <a:xfrm>
            <a:off x="269014" y="1281084"/>
            <a:ext cx="4057763" cy="2357662"/>
          </a:xfrm>
          <a:prstGeom prst="rect">
            <a:avLst/>
          </a:prstGeom>
          <a:noFill/>
          <a:ln>
            <a:noFill/>
          </a:ln>
          <a:extLst>
            <a:ext uri="{53640926-AAD7-44D8-BBD7-CCE9431645EC}">
              <a14:shadowObscured xmlns:a14="http://schemas.microsoft.com/office/drawing/2010/main"/>
            </a:ext>
          </a:extLst>
        </p:spPr>
      </p:pic>
      <p:pic>
        <p:nvPicPr>
          <p:cNvPr id="21" name="Afbeelding 20">
            <a:extLst>
              <a:ext uri="{FF2B5EF4-FFF2-40B4-BE49-F238E27FC236}">
                <a16:creationId xmlns:a16="http://schemas.microsoft.com/office/drawing/2014/main" id="{BE67353F-F0D2-40CF-BB04-72FD67E60A89}"/>
              </a:ext>
            </a:extLst>
          </p:cNvPr>
          <p:cNvPicPr/>
          <p:nvPr/>
        </p:nvPicPr>
        <p:blipFill rotWithShape="1">
          <a:blip r:embed="rId4">
            <a:extLst>
              <a:ext uri="{28A0092B-C50C-407E-A947-70E740481C1C}">
                <a14:useLocalDpi xmlns:a14="http://schemas.microsoft.com/office/drawing/2010/main" val="0"/>
              </a:ext>
            </a:extLst>
          </a:blip>
          <a:srcRect t="25645" r="26825" b="25394"/>
          <a:stretch/>
        </p:blipFill>
        <p:spPr bwMode="auto">
          <a:xfrm>
            <a:off x="4126302" y="1626870"/>
            <a:ext cx="5017698" cy="1889760"/>
          </a:xfrm>
          <a:prstGeom prst="rect">
            <a:avLst/>
          </a:prstGeom>
          <a:noFill/>
          <a:ln>
            <a:noFill/>
          </a:ln>
          <a:extLst>
            <a:ext uri="{53640926-AAD7-44D8-BBD7-CCE9431645EC}">
              <a14:shadowObscured xmlns:a14="http://schemas.microsoft.com/office/drawing/2010/main"/>
            </a:ext>
          </a:extLst>
        </p:spPr>
      </p:pic>
      <p:sp>
        <p:nvSpPr>
          <p:cNvPr id="2" name="Rechthoek 1">
            <a:extLst>
              <a:ext uri="{FF2B5EF4-FFF2-40B4-BE49-F238E27FC236}">
                <a16:creationId xmlns:a16="http://schemas.microsoft.com/office/drawing/2014/main" id="{1E192C0C-1F15-48D3-A7FB-3FFA917D1496}"/>
              </a:ext>
            </a:extLst>
          </p:cNvPr>
          <p:cNvSpPr/>
          <p:nvPr/>
        </p:nvSpPr>
        <p:spPr>
          <a:xfrm>
            <a:off x="1652175" y="3679905"/>
            <a:ext cx="6330100" cy="830997"/>
          </a:xfrm>
          <a:prstGeom prst="rect">
            <a:avLst/>
          </a:prstGeom>
        </p:spPr>
        <p:txBody>
          <a:bodyPr wrap="square">
            <a:spAutoFit/>
          </a:bodyPr>
          <a:lstStyle/>
          <a:p>
            <a:r>
              <a:rPr lang="en-GB" sz="2400" dirty="0">
                <a:solidFill>
                  <a:srgbClr val="FF6C00"/>
                </a:solidFill>
                <a:latin typeface="Times New Roman" panose="02020603050405020304" pitchFamily="18" charset="0"/>
                <a:ea typeface="Calibri" panose="020F0502020204030204" pitchFamily="34" charset="0"/>
              </a:rPr>
              <a:t>70% of the PhDs in the Netherlands hold a position outside of academia</a:t>
            </a:r>
            <a:endParaRPr lang="en-US" sz="2400" dirty="0">
              <a:solidFill>
                <a:srgbClr val="FF6C00"/>
              </a:solidFill>
            </a:endParaRPr>
          </a:p>
        </p:txBody>
      </p:sp>
    </p:spTree>
    <p:extLst>
      <p:ext uri="{BB962C8B-B14F-4D97-AF65-F5344CB8AC3E}">
        <p14:creationId xmlns:p14="http://schemas.microsoft.com/office/powerpoint/2010/main" val="36535814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a:xfrm>
            <a:off x="576264" y="370375"/>
            <a:ext cx="6442846" cy="462759"/>
          </a:xfrm>
        </p:spPr>
        <p:txBody>
          <a:bodyPr/>
          <a:lstStyle/>
          <a:p>
            <a:r>
              <a:rPr lang="en-US" dirty="0"/>
              <a:t>Non-research in industry: You’ve got it all!</a:t>
            </a:r>
          </a:p>
        </p:txBody>
      </p:sp>
      <p:sp>
        <p:nvSpPr>
          <p:cNvPr id="2" name="Tekstvak 1">
            <a:extLst>
              <a:ext uri="{FF2B5EF4-FFF2-40B4-BE49-F238E27FC236}">
                <a16:creationId xmlns:a16="http://schemas.microsoft.com/office/drawing/2014/main" id="{07DB1191-8C9E-4522-912E-3EB740B9C874}"/>
              </a:ext>
            </a:extLst>
          </p:cNvPr>
          <p:cNvSpPr txBox="1"/>
          <p:nvPr/>
        </p:nvSpPr>
        <p:spPr>
          <a:xfrm>
            <a:off x="5068389" y="1540464"/>
            <a:ext cx="2351315" cy="461665"/>
          </a:xfrm>
          <a:prstGeom prst="rect">
            <a:avLst/>
          </a:prstGeom>
          <a:noFill/>
        </p:spPr>
        <p:txBody>
          <a:bodyPr wrap="square" rtlCol="0">
            <a:spAutoFit/>
          </a:bodyPr>
          <a:lstStyle/>
          <a:p>
            <a:r>
              <a:rPr lang="en-US" sz="2400" dirty="0">
                <a:solidFill>
                  <a:srgbClr val="FF6C00"/>
                </a:solidFill>
              </a:rPr>
              <a:t>Academic</a:t>
            </a:r>
          </a:p>
        </p:txBody>
      </p:sp>
      <p:sp>
        <p:nvSpPr>
          <p:cNvPr id="5" name="Tekstvak 4">
            <a:extLst>
              <a:ext uri="{FF2B5EF4-FFF2-40B4-BE49-F238E27FC236}">
                <a16:creationId xmlns:a16="http://schemas.microsoft.com/office/drawing/2014/main" id="{31E769F6-1CBB-4395-AB47-05CE4014727C}"/>
              </a:ext>
            </a:extLst>
          </p:cNvPr>
          <p:cNvSpPr txBox="1"/>
          <p:nvPr/>
        </p:nvSpPr>
        <p:spPr>
          <a:xfrm>
            <a:off x="1717086" y="1542253"/>
            <a:ext cx="2351315" cy="461665"/>
          </a:xfrm>
          <a:prstGeom prst="rect">
            <a:avLst/>
          </a:prstGeom>
          <a:noFill/>
        </p:spPr>
        <p:txBody>
          <a:bodyPr wrap="square" rtlCol="0">
            <a:spAutoFit/>
          </a:bodyPr>
          <a:lstStyle/>
          <a:p>
            <a:r>
              <a:rPr lang="en-US" sz="2400" dirty="0">
                <a:solidFill>
                  <a:srgbClr val="FF6C00"/>
                </a:solidFill>
              </a:rPr>
              <a:t>Business</a:t>
            </a:r>
          </a:p>
        </p:txBody>
      </p:sp>
      <p:sp>
        <p:nvSpPr>
          <p:cNvPr id="3" name="Rechthoek 2">
            <a:extLst>
              <a:ext uri="{FF2B5EF4-FFF2-40B4-BE49-F238E27FC236}">
                <a16:creationId xmlns:a16="http://schemas.microsoft.com/office/drawing/2014/main" id="{BD648E3F-5469-494F-A5CB-3E67DC894D6B}"/>
              </a:ext>
            </a:extLst>
          </p:cNvPr>
          <p:cNvSpPr/>
          <p:nvPr/>
        </p:nvSpPr>
        <p:spPr>
          <a:xfrm>
            <a:off x="5068387" y="2003918"/>
            <a:ext cx="3037793" cy="369332"/>
          </a:xfrm>
          <a:prstGeom prst="rect">
            <a:avLst/>
          </a:prstGeom>
        </p:spPr>
        <p:txBody>
          <a:bodyPr wrap="square">
            <a:spAutoFit/>
          </a:bodyPr>
          <a:lstStyle/>
          <a:p>
            <a:r>
              <a:rPr lang="en-US" dirty="0"/>
              <a:t>Poster presentation </a:t>
            </a:r>
          </a:p>
        </p:txBody>
      </p:sp>
      <p:sp>
        <p:nvSpPr>
          <p:cNvPr id="4" name="Rechthoek 3">
            <a:extLst>
              <a:ext uri="{FF2B5EF4-FFF2-40B4-BE49-F238E27FC236}">
                <a16:creationId xmlns:a16="http://schemas.microsoft.com/office/drawing/2014/main" id="{E4336B60-01C2-454E-AF96-AD0618F3B04A}"/>
              </a:ext>
            </a:extLst>
          </p:cNvPr>
          <p:cNvSpPr/>
          <p:nvPr/>
        </p:nvSpPr>
        <p:spPr>
          <a:xfrm>
            <a:off x="1717086" y="2003918"/>
            <a:ext cx="1313180" cy="369332"/>
          </a:xfrm>
          <a:prstGeom prst="rect">
            <a:avLst/>
          </a:prstGeom>
        </p:spPr>
        <p:txBody>
          <a:bodyPr wrap="none">
            <a:spAutoFit/>
          </a:bodyPr>
          <a:lstStyle/>
          <a:p>
            <a:r>
              <a:rPr lang="en-US" dirty="0"/>
              <a:t>Sales pitch</a:t>
            </a:r>
          </a:p>
        </p:txBody>
      </p:sp>
      <p:cxnSp>
        <p:nvCxnSpPr>
          <p:cNvPr id="7" name="Rechte verbindingslijn met pijl 6">
            <a:extLst>
              <a:ext uri="{FF2B5EF4-FFF2-40B4-BE49-F238E27FC236}">
                <a16:creationId xmlns:a16="http://schemas.microsoft.com/office/drawing/2014/main" id="{794C0F59-0236-494C-9B44-44952BC9B498}"/>
              </a:ext>
            </a:extLst>
          </p:cNvPr>
          <p:cNvCxnSpPr/>
          <p:nvPr/>
        </p:nvCxnSpPr>
        <p:spPr>
          <a:xfrm>
            <a:off x="3709853" y="2188584"/>
            <a:ext cx="10885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Rechthoek 9">
            <a:extLst>
              <a:ext uri="{FF2B5EF4-FFF2-40B4-BE49-F238E27FC236}">
                <a16:creationId xmlns:a16="http://schemas.microsoft.com/office/drawing/2014/main" id="{518D2F3D-5B93-4099-9651-63419510D67A}"/>
              </a:ext>
            </a:extLst>
          </p:cNvPr>
          <p:cNvSpPr/>
          <p:nvPr/>
        </p:nvSpPr>
        <p:spPr>
          <a:xfrm>
            <a:off x="1717086" y="2828064"/>
            <a:ext cx="1620957" cy="369332"/>
          </a:xfrm>
          <a:prstGeom prst="rect">
            <a:avLst/>
          </a:prstGeom>
        </p:spPr>
        <p:txBody>
          <a:bodyPr wrap="none">
            <a:spAutoFit/>
          </a:bodyPr>
          <a:lstStyle/>
          <a:p>
            <a:r>
              <a:rPr lang="en-US" dirty="0"/>
              <a:t>Business plan</a:t>
            </a:r>
          </a:p>
        </p:txBody>
      </p:sp>
      <p:cxnSp>
        <p:nvCxnSpPr>
          <p:cNvPr id="11" name="Rechte verbindingslijn met pijl 10">
            <a:extLst>
              <a:ext uri="{FF2B5EF4-FFF2-40B4-BE49-F238E27FC236}">
                <a16:creationId xmlns:a16="http://schemas.microsoft.com/office/drawing/2014/main" id="{1079B1C7-164E-42C9-A59F-3FDF4991AF0A}"/>
              </a:ext>
            </a:extLst>
          </p:cNvPr>
          <p:cNvCxnSpPr/>
          <p:nvPr/>
        </p:nvCxnSpPr>
        <p:spPr>
          <a:xfrm>
            <a:off x="3709853" y="2963138"/>
            <a:ext cx="10885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Rechthoek 11">
            <a:extLst>
              <a:ext uri="{FF2B5EF4-FFF2-40B4-BE49-F238E27FC236}">
                <a16:creationId xmlns:a16="http://schemas.microsoft.com/office/drawing/2014/main" id="{B9A2F7E9-69B9-4B31-9797-96DB202D1E2E}"/>
              </a:ext>
            </a:extLst>
          </p:cNvPr>
          <p:cNvSpPr/>
          <p:nvPr/>
        </p:nvSpPr>
        <p:spPr>
          <a:xfrm>
            <a:off x="5068387" y="2813308"/>
            <a:ext cx="1710725" cy="369332"/>
          </a:xfrm>
          <a:prstGeom prst="rect">
            <a:avLst/>
          </a:prstGeom>
        </p:spPr>
        <p:txBody>
          <a:bodyPr wrap="none">
            <a:spAutoFit/>
          </a:bodyPr>
          <a:lstStyle/>
          <a:p>
            <a:r>
              <a:rPr lang="en-US" dirty="0"/>
              <a:t>Grant proposal</a:t>
            </a:r>
          </a:p>
        </p:txBody>
      </p:sp>
      <p:sp>
        <p:nvSpPr>
          <p:cNvPr id="13" name="Rechthoek 12">
            <a:extLst>
              <a:ext uri="{FF2B5EF4-FFF2-40B4-BE49-F238E27FC236}">
                <a16:creationId xmlns:a16="http://schemas.microsoft.com/office/drawing/2014/main" id="{B0174622-E638-44F7-82FF-E16E061A4ACC}"/>
              </a:ext>
            </a:extLst>
          </p:cNvPr>
          <p:cNvSpPr/>
          <p:nvPr/>
        </p:nvSpPr>
        <p:spPr>
          <a:xfrm>
            <a:off x="1717086" y="3240137"/>
            <a:ext cx="1723549" cy="369332"/>
          </a:xfrm>
          <a:prstGeom prst="rect">
            <a:avLst/>
          </a:prstGeom>
        </p:spPr>
        <p:txBody>
          <a:bodyPr wrap="none">
            <a:spAutoFit/>
          </a:bodyPr>
          <a:lstStyle/>
          <a:p>
            <a:r>
              <a:rPr lang="en-US" dirty="0"/>
              <a:t>Advertisement </a:t>
            </a:r>
          </a:p>
        </p:txBody>
      </p:sp>
      <p:sp>
        <p:nvSpPr>
          <p:cNvPr id="14" name="Rechthoek 13">
            <a:extLst>
              <a:ext uri="{FF2B5EF4-FFF2-40B4-BE49-F238E27FC236}">
                <a16:creationId xmlns:a16="http://schemas.microsoft.com/office/drawing/2014/main" id="{CAB57E70-5437-45D0-9C9A-75A810413A3F}"/>
              </a:ext>
            </a:extLst>
          </p:cNvPr>
          <p:cNvSpPr/>
          <p:nvPr/>
        </p:nvSpPr>
        <p:spPr>
          <a:xfrm>
            <a:off x="5068387" y="3240137"/>
            <a:ext cx="1826141" cy="369332"/>
          </a:xfrm>
          <a:prstGeom prst="rect">
            <a:avLst/>
          </a:prstGeom>
        </p:spPr>
        <p:txBody>
          <a:bodyPr wrap="none">
            <a:spAutoFit/>
          </a:bodyPr>
          <a:lstStyle/>
          <a:p>
            <a:r>
              <a:rPr lang="en-US" dirty="0"/>
              <a:t>Research paper</a:t>
            </a:r>
          </a:p>
        </p:txBody>
      </p:sp>
      <p:cxnSp>
        <p:nvCxnSpPr>
          <p:cNvPr id="15" name="Rechte verbindingslijn met pijl 14">
            <a:extLst>
              <a:ext uri="{FF2B5EF4-FFF2-40B4-BE49-F238E27FC236}">
                <a16:creationId xmlns:a16="http://schemas.microsoft.com/office/drawing/2014/main" id="{CEE9C222-4D44-4717-ABF0-824D10F07C95}"/>
              </a:ext>
            </a:extLst>
          </p:cNvPr>
          <p:cNvCxnSpPr/>
          <p:nvPr/>
        </p:nvCxnSpPr>
        <p:spPr>
          <a:xfrm>
            <a:off x="3709853" y="3409336"/>
            <a:ext cx="10885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hthoek 15">
            <a:extLst>
              <a:ext uri="{FF2B5EF4-FFF2-40B4-BE49-F238E27FC236}">
                <a16:creationId xmlns:a16="http://schemas.microsoft.com/office/drawing/2014/main" id="{B61F4365-CE17-49C7-BD2C-709743614103}"/>
              </a:ext>
            </a:extLst>
          </p:cNvPr>
          <p:cNvSpPr/>
          <p:nvPr/>
        </p:nvSpPr>
        <p:spPr>
          <a:xfrm>
            <a:off x="1717086" y="2415991"/>
            <a:ext cx="1685077" cy="369332"/>
          </a:xfrm>
          <a:prstGeom prst="rect">
            <a:avLst/>
          </a:prstGeom>
        </p:spPr>
        <p:txBody>
          <a:bodyPr wrap="none">
            <a:spAutoFit/>
          </a:bodyPr>
          <a:lstStyle/>
          <a:p>
            <a:r>
              <a:rPr lang="en-US" dirty="0"/>
              <a:t>Demonstration</a:t>
            </a:r>
          </a:p>
        </p:txBody>
      </p:sp>
      <p:cxnSp>
        <p:nvCxnSpPr>
          <p:cNvPr id="17" name="Rechte verbindingslijn met pijl 16">
            <a:extLst>
              <a:ext uri="{FF2B5EF4-FFF2-40B4-BE49-F238E27FC236}">
                <a16:creationId xmlns:a16="http://schemas.microsoft.com/office/drawing/2014/main" id="{958A7EF9-5CE9-4D45-9BF2-DE2789010EC8}"/>
              </a:ext>
            </a:extLst>
          </p:cNvPr>
          <p:cNvCxnSpPr/>
          <p:nvPr/>
        </p:nvCxnSpPr>
        <p:spPr>
          <a:xfrm>
            <a:off x="3709853" y="2585585"/>
            <a:ext cx="10885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hthoek 18">
            <a:extLst>
              <a:ext uri="{FF2B5EF4-FFF2-40B4-BE49-F238E27FC236}">
                <a16:creationId xmlns:a16="http://schemas.microsoft.com/office/drawing/2014/main" id="{8F18051E-D5CB-4362-AA80-242B74DE551F}"/>
              </a:ext>
            </a:extLst>
          </p:cNvPr>
          <p:cNvSpPr/>
          <p:nvPr/>
        </p:nvSpPr>
        <p:spPr>
          <a:xfrm>
            <a:off x="5068387" y="2387084"/>
            <a:ext cx="3037793" cy="369332"/>
          </a:xfrm>
          <a:prstGeom prst="rect">
            <a:avLst/>
          </a:prstGeom>
        </p:spPr>
        <p:txBody>
          <a:bodyPr wrap="square">
            <a:spAutoFit/>
          </a:bodyPr>
          <a:lstStyle/>
          <a:p>
            <a:r>
              <a:rPr lang="en-US" dirty="0"/>
              <a:t>Conference presentation </a:t>
            </a:r>
          </a:p>
        </p:txBody>
      </p:sp>
      <p:sp>
        <p:nvSpPr>
          <p:cNvPr id="20" name="Rechthoek 19">
            <a:extLst>
              <a:ext uri="{FF2B5EF4-FFF2-40B4-BE49-F238E27FC236}">
                <a16:creationId xmlns:a16="http://schemas.microsoft.com/office/drawing/2014/main" id="{518742D8-A842-42F8-98F1-C70E130DC70F}"/>
              </a:ext>
            </a:extLst>
          </p:cNvPr>
          <p:cNvSpPr/>
          <p:nvPr/>
        </p:nvSpPr>
        <p:spPr>
          <a:xfrm>
            <a:off x="1717086" y="3670868"/>
            <a:ext cx="1967205" cy="369332"/>
          </a:xfrm>
          <a:prstGeom prst="rect">
            <a:avLst/>
          </a:prstGeom>
        </p:spPr>
        <p:txBody>
          <a:bodyPr wrap="none">
            <a:spAutoFit/>
          </a:bodyPr>
          <a:lstStyle/>
          <a:p>
            <a:r>
              <a:rPr lang="en-US" dirty="0"/>
              <a:t>Digital marketing </a:t>
            </a:r>
          </a:p>
        </p:txBody>
      </p:sp>
      <p:cxnSp>
        <p:nvCxnSpPr>
          <p:cNvPr id="21" name="Rechte verbindingslijn met pijl 20">
            <a:extLst>
              <a:ext uri="{FF2B5EF4-FFF2-40B4-BE49-F238E27FC236}">
                <a16:creationId xmlns:a16="http://schemas.microsoft.com/office/drawing/2014/main" id="{7F0FD706-2C0E-49CE-9A4A-9F8DE9A633DA}"/>
              </a:ext>
            </a:extLst>
          </p:cNvPr>
          <p:cNvCxnSpPr/>
          <p:nvPr/>
        </p:nvCxnSpPr>
        <p:spPr>
          <a:xfrm>
            <a:off x="3709854" y="3855534"/>
            <a:ext cx="10885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hthoek 21">
            <a:extLst>
              <a:ext uri="{FF2B5EF4-FFF2-40B4-BE49-F238E27FC236}">
                <a16:creationId xmlns:a16="http://schemas.microsoft.com/office/drawing/2014/main" id="{EAF90FF4-3A60-42FC-BBED-30F24AEA9302}"/>
              </a:ext>
            </a:extLst>
          </p:cNvPr>
          <p:cNvSpPr/>
          <p:nvPr/>
        </p:nvSpPr>
        <p:spPr>
          <a:xfrm>
            <a:off x="5051905" y="3670868"/>
            <a:ext cx="1082348" cy="369332"/>
          </a:xfrm>
          <a:prstGeom prst="rect">
            <a:avLst/>
          </a:prstGeom>
        </p:spPr>
        <p:txBody>
          <a:bodyPr wrap="none">
            <a:spAutoFit/>
          </a:bodyPr>
          <a:lstStyle/>
          <a:p>
            <a:r>
              <a:rPr lang="en-US" dirty="0"/>
              <a:t>Citations</a:t>
            </a:r>
          </a:p>
        </p:txBody>
      </p:sp>
    </p:spTree>
    <p:extLst>
      <p:ext uri="{BB962C8B-B14F-4D97-AF65-F5344CB8AC3E}">
        <p14:creationId xmlns:p14="http://schemas.microsoft.com/office/powerpoint/2010/main" val="657234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2" grpId="0"/>
      <p:bldP spid="13" grpId="0"/>
      <p:bldP spid="14" grpId="0"/>
      <p:bldP spid="16" grpId="0"/>
      <p:bldP spid="19" grpId="0"/>
      <p:bldP spid="20"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r>
              <a:rPr lang="en-US" dirty="0"/>
              <a:t>Take home message</a:t>
            </a:r>
          </a:p>
        </p:txBody>
      </p:sp>
      <p:pic>
        <p:nvPicPr>
          <p:cNvPr id="5" name="Afbeelding 4">
            <a:extLst>
              <a:ext uri="{FF2B5EF4-FFF2-40B4-BE49-F238E27FC236}">
                <a16:creationId xmlns:a16="http://schemas.microsoft.com/office/drawing/2014/main" id="{E5D5A1AC-2186-422A-8B01-EFE30D5BB0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424939"/>
            <a:ext cx="4001957" cy="2501223"/>
          </a:xfrm>
          <a:prstGeom prst="rect">
            <a:avLst/>
          </a:prstGeom>
        </p:spPr>
      </p:pic>
      <p:pic>
        <p:nvPicPr>
          <p:cNvPr id="9" name="Afbeelding 8">
            <a:extLst>
              <a:ext uri="{FF2B5EF4-FFF2-40B4-BE49-F238E27FC236}">
                <a16:creationId xmlns:a16="http://schemas.microsoft.com/office/drawing/2014/main" id="{872FBC19-E9D2-4FAD-B5B3-6D5BD4C787E4}"/>
              </a:ext>
            </a:extLst>
          </p:cNvPr>
          <p:cNvPicPr>
            <a:picLocks noChangeAspect="1"/>
          </p:cNvPicPr>
          <p:nvPr/>
        </p:nvPicPr>
        <p:blipFill rotWithShape="1">
          <a:blip r:embed="rId3">
            <a:extLst>
              <a:ext uri="{28A0092B-C50C-407E-A947-70E740481C1C}">
                <a14:useLocalDpi xmlns:a14="http://schemas.microsoft.com/office/drawing/2010/main" val="0"/>
              </a:ext>
            </a:extLst>
          </a:blip>
          <a:srcRect l="9831" r="9669"/>
          <a:stretch/>
        </p:blipFill>
        <p:spPr>
          <a:xfrm>
            <a:off x="4880695" y="1424939"/>
            <a:ext cx="4026931" cy="2501223"/>
          </a:xfrm>
          <a:prstGeom prst="rect">
            <a:avLst/>
          </a:prstGeom>
        </p:spPr>
      </p:pic>
      <p:sp>
        <p:nvSpPr>
          <p:cNvPr id="11" name="Rechthoek 10">
            <a:extLst>
              <a:ext uri="{FF2B5EF4-FFF2-40B4-BE49-F238E27FC236}">
                <a16:creationId xmlns:a16="http://schemas.microsoft.com/office/drawing/2014/main" id="{07674001-0509-4F58-B04A-C62B7F190795}"/>
              </a:ext>
            </a:extLst>
          </p:cNvPr>
          <p:cNvSpPr/>
          <p:nvPr/>
        </p:nvSpPr>
        <p:spPr>
          <a:xfrm>
            <a:off x="340716" y="1032672"/>
            <a:ext cx="3681457" cy="369332"/>
          </a:xfrm>
          <a:prstGeom prst="rect">
            <a:avLst/>
          </a:prstGeom>
        </p:spPr>
        <p:txBody>
          <a:bodyPr wrap="none">
            <a:spAutoFit/>
          </a:bodyPr>
          <a:lstStyle/>
          <a:p>
            <a:r>
              <a:rPr lang="en-US" dirty="0">
                <a:solidFill>
                  <a:srgbClr val="FF6C00"/>
                </a:solidFill>
              </a:rPr>
              <a:t>Do stuff (away from the bench)…  </a:t>
            </a:r>
          </a:p>
        </p:txBody>
      </p:sp>
      <p:sp>
        <p:nvSpPr>
          <p:cNvPr id="14" name="Rechthoek 13">
            <a:extLst>
              <a:ext uri="{FF2B5EF4-FFF2-40B4-BE49-F238E27FC236}">
                <a16:creationId xmlns:a16="http://schemas.microsoft.com/office/drawing/2014/main" id="{46C8E020-7761-460D-AAAF-7636571EC124}"/>
              </a:ext>
            </a:extLst>
          </p:cNvPr>
          <p:cNvSpPr/>
          <p:nvPr/>
        </p:nvSpPr>
        <p:spPr>
          <a:xfrm>
            <a:off x="5107788" y="1055607"/>
            <a:ext cx="2852063" cy="369332"/>
          </a:xfrm>
          <a:prstGeom prst="rect">
            <a:avLst/>
          </a:prstGeom>
        </p:spPr>
        <p:txBody>
          <a:bodyPr wrap="none">
            <a:spAutoFit/>
          </a:bodyPr>
          <a:lstStyle/>
          <a:p>
            <a:r>
              <a:rPr lang="en-US" dirty="0">
                <a:solidFill>
                  <a:srgbClr val="FF6C00"/>
                </a:solidFill>
              </a:rPr>
              <a:t>And get yourself connect </a:t>
            </a:r>
          </a:p>
        </p:txBody>
      </p:sp>
    </p:spTree>
    <p:extLst>
      <p:ext uri="{BB962C8B-B14F-4D97-AF65-F5344CB8AC3E}">
        <p14:creationId xmlns:p14="http://schemas.microsoft.com/office/powerpoint/2010/main" val="17114270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US" dirty="0"/>
          </a:p>
        </p:txBody>
      </p:sp>
      <p:sp>
        <p:nvSpPr>
          <p:cNvPr id="2" name="TextBox 1"/>
          <p:cNvSpPr txBox="1"/>
          <p:nvPr/>
        </p:nvSpPr>
        <p:spPr>
          <a:xfrm>
            <a:off x="3355450" y="2528515"/>
            <a:ext cx="184731" cy="369332"/>
          </a:xfrm>
          <a:prstGeom prst="rect">
            <a:avLst/>
          </a:prstGeom>
          <a:noFill/>
        </p:spPr>
        <p:txBody>
          <a:bodyPr wrap="none" rtlCol="0">
            <a:spAutoFit/>
          </a:bodyPr>
          <a:lstStyle/>
          <a:p>
            <a:endParaRPr lang="en-US"/>
          </a:p>
        </p:txBody>
      </p:sp>
      <p:sp>
        <p:nvSpPr>
          <p:cNvPr id="7" name="Text Placeholder 3">
            <a:extLst>
              <a:ext uri="{FF2B5EF4-FFF2-40B4-BE49-F238E27FC236}">
                <a16:creationId xmlns:a16="http://schemas.microsoft.com/office/drawing/2014/main" id="{0DF273B8-60D2-4907-8459-9000A4EF910B}"/>
              </a:ext>
            </a:extLst>
          </p:cNvPr>
          <p:cNvSpPr>
            <a:spLocks noGrp="1"/>
          </p:cNvSpPr>
          <p:nvPr>
            <p:ph type="body" sz="quarter" idx="14"/>
          </p:nvPr>
        </p:nvSpPr>
        <p:spPr>
          <a:xfrm>
            <a:off x="475841" y="4174948"/>
            <a:ext cx="5112709" cy="774124"/>
          </a:xfrm>
        </p:spPr>
        <p:txBody>
          <a:bodyPr>
            <a:normAutofit fontScale="92500" lnSpcReduction="20000"/>
          </a:bodyPr>
          <a:lstStyle/>
          <a:p>
            <a:r>
              <a:rPr lang="en-US" dirty="0"/>
              <a:t>Marnix Wieffer, </a:t>
            </a:r>
          </a:p>
          <a:p>
            <a:r>
              <a:rPr lang="en-US" dirty="0"/>
              <a:t>Senior marketing manager Drug safety</a:t>
            </a:r>
          </a:p>
          <a:p>
            <a:r>
              <a:rPr lang="en-US" dirty="0"/>
              <a:t>m.wieffer@elsevier.com </a:t>
            </a:r>
          </a:p>
          <a:p>
            <a:endParaRPr lang="en-US" dirty="0"/>
          </a:p>
        </p:txBody>
      </p:sp>
    </p:spTree>
    <p:extLst>
      <p:ext uri="{BB962C8B-B14F-4D97-AF65-F5344CB8AC3E}">
        <p14:creationId xmlns:p14="http://schemas.microsoft.com/office/powerpoint/2010/main" val="1802580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r>
              <a:rPr lang="en-US" dirty="0"/>
              <a:t>Take home message</a:t>
            </a:r>
          </a:p>
        </p:txBody>
      </p:sp>
      <p:pic>
        <p:nvPicPr>
          <p:cNvPr id="5" name="Afbeelding 4">
            <a:extLst>
              <a:ext uri="{FF2B5EF4-FFF2-40B4-BE49-F238E27FC236}">
                <a16:creationId xmlns:a16="http://schemas.microsoft.com/office/drawing/2014/main" id="{E5D5A1AC-2186-422A-8B01-EFE30D5BB07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424939"/>
            <a:ext cx="4001957" cy="2501223"/>
          </a:xfrm>
          <a:prstGeom prst="rect">
            <a:avLst/>
          </a:prstGeom>
        </p:spPr>
      </p:pic>
      <p:pic>
        <p:nvPicPr>
          <p:cNvPr id="9" name="Afbeelding 8">
            <a:extLst>
              <a:ext uri="{FF2B5EF4-FFF2-40B4-BE49-F238E27FC236}">
                <a16:creationId xmlns:a16="http://schemas.microsoft.com/office/drawing/2014/main" id="{872FBC19-E9D2-4FAD-B5B3-6D5BD4C787E4}"/>
              </a:ext>
            </a:extLst>
          </p:cNvPr>
          <p:cNvPicPr>
            <a:picLocks noChangeAspect="1"/>
          </p:cNvPicPr>
          <p:nvPr/>
        </p:nvPicPr>
        <p:blipFill rotWithShape="1">
          <a:blip r:embed="rId4">
            <a:extLst>
              <a:ext uri="{28A0092B-C50C-407E-A947-70E740481C1C}">
                <a14:useLocalDpi xmlns:a14="http://schemas.microsoft.com/office/drawing/2010/main" val="0"/>
              </a:ext>
            </a:extLst>
          </a:blip>
          <a:srcRect l="9831" r="9669"/>
          <a:stretch/>
        </p:blipFill>
        <p:spPr>
          <a:xfrm>
            <a:off x="4880695" y="1424939"/>
            <a:ext cx="4026931" cy="2501223"/>
          </a:xfrm>
          <a:prstGeom prst="rect">
            <a:avLst/>
          </a:prstGeom>
        </p:spPr>
      </p:pic>
      <p:sp>
        <p:nvSpPr>
          <p:cNvPr id="11" name="Rechthoek 10">
            <a:extLst>
              <a:ext uri="{FF2B5EF4-FFF2-40B4-BE49-F238E27FC236}">
                <a16:creationId xmlns:a16="http://schemas.microsoft.com/office/drawing/2014/main" id="{07674001-0509-4F58-B04A-C62B7F190795}"/>
              </a:ext>
            </a:extLst>
          </p:cNvPr>
          <p:cNvSpPr/>
          <p:nvPr/>
        </p:nvSpPr>
        <p:spPr>
          <a:xfrm>
            <a:off x="340716" y="1032672"/>
            <a:ext cx="3694281" cy="369332"/>
          </a:xfrm>
          <a:prstGeom prst="rect">
            <a:avLst/>
          </a:prstGeom>
        </p:spPr>
        <p:txBody>
          <a:bodyPr wrap="none">
            <a:spAutoFit/>
          </a:bodyPr>
          <a:lstStyle/>
          <a:p>
            <a:r>
              <a:rPr lang="en-US" dirty="0">
                <a:solidFill>
                  <a:srgbClr val="FF6C00"/>
                </a:solidFill>
              </a:rPr>
              <a:t>Do stuff (away from the bench)…  </a:t>
            </a:r>
          </a:p>
        </p:txBody>
      </p:sp>
      <p:sp>
        <p:nvSpPr>
          <p:cNvPr id="14" name="Rechthoek 13">
            <a:extLst>
              <a:ext uri="{FF2B5EF4-FFF2-40B4-BE49-F238E27FC236}">
                <a16:creationId xmlns:a16="http://schemas.microsoft.com/office/drawing/2014/main" id="{46C8E020-7761-460D-AAAF-7636571EC124}"/>
              </a:ext>
            </a:extLst>
          </p:cNvPr>
          <p:cNvSpPr/>
          <p:nvPr/>
        </p:nvSpPr>
        <p:spPr>
          <a:xfrm>
            <a:off x="5107788" y="1055607"/>
            <a:ext cx="2852063" cy="369332"/>
          </a:xfrm>
          <a:prstGeom prst="rect">
            <a:avLst/>
          </a:prstGeom>
        </p:spPr>
        <p:txBody>
          <a:bodyPr wrap="none">
            <a:spAutoFit/>
          </a:bodyPr>
          <a:lstStyle/>
          <a:p>
            <a:r>
              <a:rPr lang="en-US" dirty="0">
                <a:solidFill>
                  <a:srgbClr val="FF6C00"/>
                </a:solidFill>
              </a:rPr>
              <a:t>And get yourself connect </a:t>
            </a:r>
          </a:p>
        </p:txBody>
      </p:sp>
    </p:spTree>
    <p:extLst>
      <p:ext uri="{BB962C8B-B14F-4D97-AF65-F5344CB8AC3E}">
        <p14:creationId xmlns:p14="http://schemas.microsoft.com/office/powerpoint/2010/main" val="1779097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extBox 1"/>
          <p:cNvSpPr txBox="1">
            <a:spLocks noChangeArrowheads="1"/>
          </p:cNvSpPr>
          <p:nvPr/>
        </p:nvSpPr>
        <p:spPr bwMode="auto">
          <a:xfrm>
            <a:off x="6367386" y="4618637"/>
            <a:ext cx="242619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414448"/>
              </a:buClr>
              <a:buFont typeface="Arial" panose="020B0604020202020204" pitchFamily="34" charset="0"/>
              <a:buChar char="•"/>
              <a:defRPr sz="2000">
                <a:solidFill>
                  <a:srgbClr val="53565A"/>
                </a:solidFill>
                <a:latin typeface="Arial" panose="020B0604020202020204" pitchFamily="34" charset="0"/>
                <a:ea typeface="ＭＳ Ｐゴシック" panose="020B0600070205080204" pitchFamily="34" charset="-128"/>
              </a:defRPr>
            </a:lvl1pPr>
            <a:lvl2pPr marL="742950" indent="-285750">
              <a:spcBef>
                <a:spcPct val="20000"/>
              </a:spcBef>
              <a:buClr>
                <a:srgbClr val="414448"/>
              </a:buClr>
              <a:buFont typeface="Arial" panose="020B0604020202020204" pitchFamily="34" charset="0"/>
              <a:buChar char="–"/>
              <a:defRPr>
                <a:solidFill>
                  <a:srgbClr val="53565A"/>
                </a:solidFill>
                <a:latin typeface="Arial" panose="020B0604020202020204" pitchFamily="34" charset="0"/>
                <a:ea typeface="ＭＳ Ｐゴシック" panose="020B0600070205080204" pitchFamily="34" charset="-128"/>
              </a:defRPr>
            </a:lvl2pPr>
            <a:lvl3pPr marL="1143000" indent="-228600">
              <a:spcBef>
                <a:spcPct val="20000"/>
              </a:spcBef>
              <a:buClr>
                <a:srgbClr val="414448"/>
              </a:buClr>
              <a:buFont typeface="Arial" panose="020B0604020202020204" pitchFamily="34" charset="0"/>
              <a:buChar char="•"/>
              <a:defRPr sz="1600">
                <a:solidFill>
                  <a:srgbClr val="53565A"/>
                </a:solidFill>
                <a:latin typeface="Arial" panose="020B0604020202020204" pitchFamily="34" charset="0"/>
                <a:ea typeface="ＭＳ Ｐゴシック" panose="020B0600070205080204" pitchFamily="34" charset="-128"/>
              </a:defRPr>
            </a:lvl3pPr>
            <a:lvl4pPr marL="1600200" indent="-228600">
              <a:spcBef>
                <a:spcPct val="20000"/>
              </a:spcBef>
              <a:buClr>
                <a:srgbClr val="414448"/>
              </a:buClr>
              <a:buFont typeface="Arial" panose="020B0604020202020204" pitchFamily="34" charset="0"/>
              <a:buChar char="–"/>
              <a:defRPr sz="1400">
                <a:solidFill>
                  <a:srgbClr val="53565A"/>
                </a:solidFill>
                <a:latin typeface="Arial" panose="020B0604020202020204" pitchFamily="34" charset="0"/>
                <a:ea typeface="ＭＳ Ｐゴシック" panose="020B0600070205080204" pitchFamily="34" charset="-128"/>
              </a:defRPr>
            </a:lvl4pPr>
            <a:lvl5pPr marL="2057400" indent="-228600">
              <a:spcBef>
                <a:spcPct val="20000"/>
              </a:spcBef>
              <a:buClr>
                <a:srgbClr val="414448"/>
              </a:buClr>
              <a:buFont typeface="Arial" panose="020B0604020202020204" pitchFamily="34" charset="0"/>
              <a:buChar char="»"/>
              <a:defRPr sz="1400">
                <a:solidFill>
                  <a:srgbClr val="53565A"/>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Clr>
                <a:srgbClr val="414448"/>
              </a:buClr>
              <a:buFont typeface="Arial" panose="020B0604020202020204" pitchFamily="34" charset="0"/>
              <a:buChar char="»"/>
              <a:defRPr sz="1400">
                <a:solidFill>
                  <a:srgbClr val="53565A"/>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Clr>
                <a:srgbClr val="414448"/>
              </a:buClr>
              <a:buFont typeface="Arial" panose="020B0604020202020204" pitchFamily="34" charset="0"/>
              <a:buChar char="»"/>
              <a:defRPr sz="1400">
                <a:solidFill>
                  <a:srgbClr val="53565A"/>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Clr>
                <a:srgbClr val="414448"/>
              </a:buClr>
              <a:buFont typeface="Arial" panose="020B0604020202020204" pitchFamily="34" charset="0"/>
              <a:buChar char="»"/>
              <a:defRPr sz="1400">
                <a:solidFill>
                  <a:srgbClr val="53565A"/>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Clr>
                <a:srgbClr val="414448"/>
              </a:buClr>
              <a:buFont typeface="Arial" panose="020B0604020202020204" pitchFamily="34" charset="0"/>
              <a:buChar char="»"/>
              <a:defRPr sz="1400">
                <a:solidFill>
                  <a:srgbClr val="53565A"/>
                </a:solidFill>
                <a:latin typeface="Arial" panose="020B0604020202020204" pitchFamily="34" charset="0"/>
                <a:ea typeface="ＭＳ Ｐゴシック" panose="020B0600070205080204" pitchFamily="34" charset="-128"/>
              </a:defRPr>
            </a:lvl9pPr>
          </a:lstStyle>
          <a:p>
            <a:pPr defTabSz="257175" fontAlgn="base">
              <a:spcBef>
                <a:spcPct val="0"/>
              </a:spcBef>
              <a:spcAft>
                <a:spcPct val="0"/>
              </a:spcAft>
              <a:buClrTx/>
              <a:buNone/>
            </a:pPr>
            <a:r>
              <a:rPr lang="en-US" altLang="en-US" sz="900" i="1" dirty="0">
                <a:solidFill>
                  <a:prstClr val="black"/>
                </a:solidFill>
              </a:rPr>
              <a:t>Data retrieved from www.Embase.com</a:t>
            </a:r>
          </a:p>
        </p:txBody>
      </p:sp>
      <p:sp>
        <p:nvSpPr>
          <p:cNvPr id="6" name="TextBox 5"/>
          <p:cNvSpPr txBox="1"/>
          <p:nvPr/>
        </p:nvSpPr>
        <p:spPr>
          <a:xfrm>
            <a:off x="894912" y="993120"/>
            <a:ext cx="4835765" cy="300082"/>
          </a:xfrm>
          <a:prstGeom prst="rect">
            <a:avLst/>
          </a:prstGeom>
          <a:noFill/>
        </p:spPr>
        <p:txBody>
          <a:bodyPr wrap="square" rtlCol="0" anchor="t">
            <a:spAutoFit/>
          </a:bodyPr>
          <a:lstStyle/>
          <a:p>
            <a:r>
              <a:rPr lang="en-GB" sz="1350" dirty="0">
                <a:solidFill>
                  <a:schemeClr val="tx2"/>
                </a:solidFill>
              </a:rPr>
              <a:t>Number of articles in Embase per year</a:t>
            </a:r>
            <a:endParaRPr lang="en-GB" sz="1350" dirty="0">
              <a:solidFill>
                <a:schemeClr val="tx2"/>
              </a:solidFill>
              <a:cs typeface="Arial"/>
            </a:endParaRPr>
          </a:p>
        </p:txBody>
      </p:sp>
      <p:sp>
        <p:nvSpPr>
          <p:cNvPr id="3" name="Date Placeholder 2">
            <a:extLst>
              <a:ext uri="{FF2B5EF4-FFF2-40B4-BE49-F238E27FC236}">
                <a16:creationId xmlns:a16="http://schemas.microsoft.com/office/drawing/2014/main" id="{A5FB7404-12D3-470D-B8C2-09F169DE5CD0}"/>
              </a:ext>
            </a:extLst>
          </p:cNvPr>
          <p:cNvSpPr>
            <a:spLocks noGrp="1"/>
          </p:cNvSpPr>
          <p:nvPr>
            <p:ph type="dt" sz="half" idx="15"/>
          </p:nvPr>
        </p:nvSpPr>
        <p:spPr/>
        <p:txBody>
          <a:bodyPr/>
          <a:lstStyle/>
          <a:p>
            <a:fld id="{4AF42A07-6796-4E2E-9D3A-8F90CFC1F2A8}" type="datetime1">
              <a:rPr lang="nl-NL" smtClean="0"/>
              <a:t>9-5-2019</a:t>
            </a:fld>
            <a:endParaRPr lang="de-DE"/>
          </a:p>
        </p:txBody>
      </p:sp>
      <p:sp>
        <p:nvSpPr>
          <p:cNvPr id="4" name="Titel 1">
            <a:extLst>
              <a:ext uri="{FF2B5EF4-FFF2-40B4-BE49-F238E27FC236}">
                <a16:creationId xmlns:a16="http://schemas.microsoft.com/office/drawing/2014/main" id="{3440070D-719F-4F81-AD18-BA13DEE73847}"/>
              </a:ext>
            </a:extLst>
          </p:cNvPr>
          <p:cNvSpPr txBox="1">
            <a:spLocks/>
          </p:cNvSpPr>
          <p:nvPr/>
        </p:nvSpPr>
        <p:spPr>
          <a:xfrm>
            <a:off x="576000" y="279116"/>
            <a:ext cx="7991738" cy="624504"/>
          </a:xfrm>
          <a:prstGeom prst="rect">
            <a:avLst/>
          </a:prstGeom>
        </p:spPr>
        <p:txBody>
          <a:bodyPr vert="horz" lIns="91440" tIns="0" rIns="91440" bIns="0" rtlCol="0" anchor="ctr" anchorCtr="0">
            <a:noAutofit/>
          </a:bodyPr>
          <a:lstStyle>
            <a:lvl1pPr algn="l" defTabSz="685800" rtl="0" eaLnBrk="1" latinLnBrk="0" hangingPunct="1">
              <a:lnSpc>
                <a:spcPct val="100000"/>
              </a:lnSpc>
              <a:spcBef>
                <a:spcPct val="0"/>
              </a:spcBef>
              <a:buNone/>
              <a:defRPr sz="2800" kern="1200">
                <a:solidFill>
                  <a:schemeClr val="tx1"/>
                </a:solidFill>
                <a:latin typeface="+mj-lt"/>
                <a:ea typeface="+mj-ea"/>
                <a:cs typeface="+mj-cs"/>
              </a:defRPr>
            </a:lvl1pPr>
          </a:lstStyle>
          <a:p>
            <a:r>
              <a:rPr lang="en-US" dirty="0"/>
              <a:t>Elsevier life sciences, what do we do?</a:t>
            </a:r>
          </a:p>
        </p:txBody>
      </p:sp>
      <p:pic>
        <p:nvPicPr>
          <p:cNvPr id="2" name="Picture 4" descr="A screenshot of text&#10;&#10;Description generated with high confidence">
            <a:extLst>
              <a:ext uri="{FF2B5EF4-FFF2-40B4-BE49-F238E27FC236}">
                <a16:creationId xmlns:a16="http://schemas.microsoft.com/office/drawing/2014/main" id="{B7D23D93-E39A-4D44-A6A9-553F3516F2E9}"/>
              </a:ext>
            </a:extLst>
          </p:cNvPr>
          <p:cNvPicPr>
            <a:picLocks noChangeAspect="1"/>
          </p:cNvPicPr>
          <p:nvPr/>
        </p:nvPicPr>
        <p:blipFill rotWithShape="1">
          <a:blip r:embed="rId3"/>
          <a:srcRect l="858" t="12061" r="15952"/>
          <a:stretch/>
        </p:blipFill>
        <p:spPr>
          <a:xfrm>
            <a:off x="809396" y="1397275"/>
            <a:ext cx="3555308" cy="2280409"/>
          </a:xfrm>
          <a:prstGeom prst="rect">
            <a:avLst/>
          </a:prstGeom>
        </p:spPr>
      </p:pic>
      <p:pic>
        <p:nvPicPr>
          <p:cNvPr id="9" name="Picture 8" descr="Afbeeldingsresultaat voor petronas twin towers">
            <a:extLst>
              <a:ext uri="{FF2B5EF4-FFF2-40B4-BE49-F238E27FC236}">
                <a16:creationId xmlns:a16="http://schemas.microsoft.com/office/drawing/2014/main" id="{2A823ED4-1D9C-4A7D-BDA0-604698DDAAF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0400" t="366" r="17867" b="-770"/>
          <a:stretch/>
        </p:blipFill>
        <p:spPr bwMode="auto">
          <a:xfrm>
            <a:off x="7125667" y="1619916"/>
            <a:ext cx="1046560" cy="2191140"/>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Arrow Connector 9">
            <a:extLst>
              <a:ext uri="{FF2B5EF4-FFF2-40B4-BE49-F238E27FC236}">
                <a16:creationId xmlns:a16="http://schemas.microsoft.com/office/drawing/2014/main" id="{7B6E30B2-26BD-451B-B6D0-1E2BEA146843}"/>
              </a:ext>
            </a:extLst>
          </p:cNvPr>
          <p:cNvCxnSpPr/>
          <p:nvPr/>
        </p:nvCxnSpPr>
        <p:spPr>
          <a:xfrm>
            <a:off x="8367742" y="1620715"/>
            <a:ext cx="0" cy="2182339"/>
          </a:xfrm>
          <a:prstGeom prst="straightConnector1">
            <a:avLst/>
          </a:prstGeom>
          <a:ln>
            <a:solidFill>
              <a:schemeClr val="tx2"/>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1" name="Rectangle 10">
            <a:extLst>
              <a:ext uri="{FF2B5EF4-FFF2-40B4-BE49-F238E27FC236}">
                <a16:creationId xmlns:a16="http://schemas.microsoft.com/office/drawing/2014/main" id="{3201E6FA-B356-4836-B1A3-2841273F4CDE}"/>
              </a:ext>
            </a:extLst>
          </p:cNvPr>
          <p:cNvSpPr/>
          <p:nvPr/>
        </p:nvSpPr>
        <p:spPr>
          <a:xfrm rot="16200000">
            <a:off x="8131906" y="2609192"/>
            <a:ext cx="825867" cy="36933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055098"/>
                </a:solidFill>
              </a:rPr>
              <a:t>400 m</a:t>
            </a:r>
          </a:p>
        </p:txBody>
      </p:sp>
      <p:pic>
        <p:nvPicPr>
          <p:cNvPr id="7" name="Picture 7" descr="A close up of a piece of paper&#10;&#10;Description generated with high confidence">
            <a:extLst>
              <a:ext uri="{FF2B5EF4-FFF2-40B4-BE49-F238E27FC236}">
                <a16:creationId xmlns:a16="http://schemas.microsoft.com/office/drawing/2014/main" id="{A3349C48-4CD5-4BA3-A336-08E7F2364ABC}"/>
              </a:ext>
            </a:extLst>
          </p:cNvPr>
          <p:cNvPicPr>
            <a:picLocks noChangeAspect="1"/>
          </p:cNvPicPr>
          <p:nvPr/>
        </p:nvPicPr>
        <p:blipFill>
          <a:blip r:embed="rId5"/>
          <a:stretch>
            <a:fillRect/>
          </a:stretch>
        </p:blipFill>
        <p:spPr>
          <a:xfrm>
            <a:off x="5729106" y="1587012"/>
            <a:ext cx="1352182" cy="2294792"/>
          </a:xfrm>
          <a:prstGeom prst="rect">
            <a:avLst/>
          </a:prstGeom>
        </p:spPr>
      </p:pic>
      <p:sp>
        <p:nvSpPr>
          <p:cNvPr id="17" name="TextBox 16">
            <a:extLst>
              <a:ext uri="{FF2B5EF4-FFF2-40B4-BE49-F238E27FC236}">
                <a16:creationId xmlns:a16="http://schemas.microsoft.com/office/drawing/2014/main" id="{59511A46-6316-46E9-859C-BF277FE54338}"/>
              </a:ext>
            </a:extLst>
          </p:cNvPr>
          <p:cNvSpPr txBox="1"/>
          <p:nvPr/>
        </p:nvSpPr>
        <p:spPr>
          <a:xfrm>
            <a:off x="5941695" y="993119"/>
            <a:ext cx="4835765" cy="300082"/>
          </a:xfrm>
          <a:prstGeom prst="rect">
            <a:avLst/>
          </a:prstGeom>
          <a:noFill/>
        </p:spPr>
        <p:txBody>
          <a:bodyPr wrap="square" rtlCol="0" anchor="t">
            <a:spAutoFit/>
          </a:bodyPr>
          <a:lstStyle/>
          <a:p>
            <a:r>
              <a:rPr lang="en-GB" sz="1350" dirty="0">
                <a:solidFill>
                  <a:schemeClr val="tx2"/>
                </a:solidFill>
              </a:rPr>
              <a:t>1,417,665 records in 2018.......</a:t>
            </a:r>
            <a:endParaRPr lang="en-GB" sz="1350" dirty="0">
              <a:solidFill>
                <a:schemeClr val="tx2"/>
              </a:solidFill>
              <a:cs typeface="Arial"/>
            </a:endParaRPr>
          </a:p>
        </p:txBody>
      </p:sp>
      <p:sp>
        <p:nvSpPr>
          <p:cNvPr id="12" name="Rectangle 9">
            <a:extLst>
              <a:ext uri="{FF2B5EF4-FFF2-40B4-BE49-F238E27FC236}">
                <a16:creationId xmlns:a16="http://schemas.microsoft.com/office/drawing/2014/main" id="{835F1680-ACDF-44D7-8564-626C1C39EDEC}"/>
              </a:ext>
            </a:extLst>
          </p:cNvPr>
          <p:cNvSpPr/>
          <p:nvPr/>
        </p:nvSpPr>
        <p:spPr>
          <a:xfrm>
            <a:off x="230658" y="3802865"/>
            <a:ext cx="6797251" cy="861774"/>
          </a:xfrm>
          <a:prstGeom prst="rect">
            <a:avLst/>
          </a:prstGeom>
        </p:spPr>
        <p:txBody>
          <a:bodyPr wrap="square">
            <a:spAutoFit/>
          </a:bodyPr>
          <a:lstStyle/>
          <a:p>
            <a:pPr marL="285750" indent="-285750">
              <a:buFont typeface="Arial" panose="020B0604020202020204" pitchFamily="34" charset="0"/>
              <a:buChar char="•"/>
            </a:pPr>
            <a:r>
              <a:rPr lang="en-US" sz="1600" dirty="0"/>
              <a:t>Scientific data exchange is 400 years old</a:t>
            </a:r>
          </a:p>
          <a:p>
            <a:pPr marL="285750" indent="-285750">
              <a:buFont typeface="Arial" panose="020B0604020202020204" pitchFamily="34" charset="0"/>
              <a:buChar char="•"/>
            </a:pPr>
            <a:r>
              <a:rPr lang="en-US" sz="1600" dirty="0"/>
              <a:t>Most scientific data still published in unstructured format</a:t>
            </a:r>
          </a:p>
          <a:p>
            <a:endParaRPr lang="en-US" dirty="0"/>
          </a:p>
        </p:txBody>
      </p:sp>
    </p:spTree>
    <p:extLst>
      <p:ext uri="{BB962C8B-B14F-4D97-AF65-F5344CB8AC3E}">
        <p14:creationId xmlns:p14="http://schemas.microsoft.com/office/powerpoint/2010/main" val="3452552287"/>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r>
              <a:rPr lang="en-US" dirty="0"/>
              <a:t>Elsevier life sciences, what do we do?</a:t>
            </a:r>
          </a:p>
        </p:txBody>
      </p:sp>
      <p:pic>
        <p:nvPicPr>
          <p:cNvPr id="5" name="Picture 2" descr="https://www.elsevier.com/__data/assets/image/0014/22451/Analytical-Chemistry.jpg">
            <a:extLst>
              <a:ext uri="{FF2B5EF4-FFF2-40B4-BE49-F238E27FC236}">
                <a16:creationId xmlns:a16="http://schemas.microsoft.com/office/drawing/2014/main" id="{4AF11CF6-D237-4A01-82EA-F74C56642F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655" y="1715588"/>
            <a:ext cx="2334224" cy="1929111"/>
          </a:xfrm>
          <a:prstGeom prst="rect">
            <a:avLst/>
          </a:prstGeom>
          <a:noFill/>
          <a:extLst>
            <a:ext uri="{909E8E84-426E-40DD-AFC4-6F175D3DCCD1}">
              <a14:hiddenFill xmlns:a14="http://schemas.microsoft.com/office/drawing/2010/main">
                <a:solidFill>
                  <a:srgbClr val="FFFFFF"/>
                </a:solidFill>
              </a14:hiddenFill>
            </a:ext>
          </a:extLst>
        </p:spPr>
      </p:pic>
      <p:sp>
        <p:nvSpPr>
          <p:cNvPr id="2" name="Rechthoek 1">
            <a:extLst>
              <a:ext uri="{FF2B5EF4-FFF2-40B4-BE49-F238E27FC236}">
                <a16:creationId xmlns:a16="http://schemas.microsoft.com/office/drawing/2014/main" id="{413D4622-B473-4F23-A9EC-3DC7E6954ED4}"/>
              </a:ext>
            </a:extLst>
          </p:cNvPr>
          <p:cNvSpPr/>
          <p:nvPr/>
        </p:nvSpPr>
        <p:spPr>
          <a:xfrm>
            <a:off x="341131" y="1298587"/>
            <a:ext cx="1545616" cy="400110"/>
          </a:xfrm>
          <a:prstGeom prst="rect">
            <a:avLst/>
          </a:prstGeom>
        </p:spPr>
        <p:txBody>
          <a:bodyPr wrap="none">
            <a:spAutoFit/>
          </a:bodyPr>
          <a:lstStyle/>
          <a:p>
            <a:r>
              <a:rPr lang="en-US" sz="2000" dirty="0"/>
              <a:t>Documents</a:t>
            </a:r>
            <a:r>
              <a:rPr lang="en-US" dirty="0"/>
              <a:t> </a:t>
            </a:r>
          </a:p>
        </p:txBody>
      </p:sp>
      <p:grpSp>
        <p:nvGrpSpPr>
          <p:cNvPr id="30" name="Groep 29">
            <a:extLst>
              <a:ext uri="{FF2B5EF4-FFF2-40B4-BE49-F238E27FC236}">
                <a16:creationId xmlns:a16="http://schemas.microsoft.com/office/drawing/2014/main" id="{FE8E2F91-0237-4DA2-8BEF-1C123E60ECE4}"/>
              </a:ext>
            </a:extLst>
          </p:cNvPr>
          <p:cNvGrpSpPr/>
          <p:nvPr/>
        </p:nvGrpSpPr>
        <p:grpSpPr>
          <a:xfrm>
            <a:off x="2856275" y="1298587"/>
            <a:ext cx="3338273" cy="1983924"/>
            <a:chOff x="2856275" y="1298587"/>
            <a:chExt cx="3338273" cy="1983924"/>
          </a:xfrm>
        </p:grpSpPr>
        <p:sp>
          <p:nvSpPr>
            <p:cNvPr id="6" name="Pijl: ingekeept rechts 5">
              <a:extLst>
                <a:ext uri="{FF2B5EF4-FFF2-40B4-BE49-F238E27FC236}">
                  <a16:creationId xmlns:a16="http://schemas.microsoft.com/office/drawing/2014/main" id="{A217F415-1459-4D6A-8EAF-C8E7DCEA26DE}"/>
                </a:ext>
              </a:extLst>
            </p:cNvPr>
            <p:cNvSpPr/>
            <p:nvPr/>
          </p:nvSpPr>
          <p:spPr>
            <a:xfrm>
              <a:off x="2856275" y="2484818"/>
              <a:ext cx="586150" cy="619136"/>
            </a:xfrm>
            <a:prstGeom prst="notchedRightArrow">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Afbeelding 8">
              <a:extLst>
                <a:ext uri="{FF2B5EF4-FFF2-40B4-BE49-F238E27FC236}">
                  <a16:creationId xmlns:a16="http://schemas.microsoft.com/office/drawing/2014/main" id="{0A6A4862-C57C-4734-8888-64DE1AA199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3448" y="2701292"/>
              <a:ext cx="2276499" cy="315863"/>
            </a:xfrm>
            <a:prstGeom prst="rect">
              <a:avLst/>
            </a:prstGeom>
          </p:spPr>
        </p:pic>
        <p:pic>
          <p:nvPicPr>
            <p:cNvPr id="14" name="Afbeelding 13">
              <a:extLst>
                <a:ext uri="{FF2B5EF4-FFF2-40B4-BE49-F238E27FC236}">
                  <a16:creationId xmlns:a16="http://schemas.microsoft.com/office/drawing/2014/main" id="{F4E6BEBB-F503-4856-91F7-B128A7220D7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63448" y="2057246"/>
              <a:ext cx="1158889" cy="335866"/>
            </a:xfrm>
            <a:prstGeom prst="rect">
              <a:avLst/>
            </a:prstGeom>
          </p:spPr>
        </p:pic>
        <p:pic>
          <p:nvPicPr>
            <p:cNvPr id="17" name="Afbeelding 16">
              <a:extLst>
                <a:ext uri="{FF2B5EF4-FFF2-40B4-BE49-F238E27FC236}">
                  <a16:creationId xmlns:a16="http://schemas.microsoft.com/office/drawing/2014/main" id="{B9BE811D-2941-4CC1-A4CE-34CD3A7DD3D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63447" y="3019400"/>
              <a:ext cx="2631101" cy="263111"/>
            </a:xfrm>
            <a:prstGeom prst="rect">
              <a:avLst/>
            </a:prstGeom>
          </p:spPr>
        </p:pic>
        <p:pic>
          <p:nvPicPr>
            <p:cNvPr id="22" name="Afbeelding 21">
              <a:extLst>
                <a:ext uri="{FF2B5EF4-FFF2-40B4-BE49-F238E27FC236}">
                  <a16:creationId xmlns:a16="http://schemas.microsoft.com/office/drawing/2014/main" id="{E4F2A982-D07E-4BB2-AAE9-4A88DB66A22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66529" y="2383217"/>
              <a:ext cx="1246924" cy="263111"/>
            </a:xfrm>
            <a:prstGeom prst="rect">
              <a:avLst/>
            </a:prstGeom>
          </p:spPr>
        </p:pic>
        <p:sp>
          <p:nvSpPr>
            <p:cNvPr id="27" name="Rechthoek 26">
              <a:extLst>
                <a:ext uri="{FF2B5EF4-FFF2-40B4-BE49-F238E27FC236}">
                  <a16:creationId xmlns:a16="http://schemas.microsoft.com/office/drawing/2014/main" id="{5267192B-C4A9-4108-B5DD-6F5962201DB7}"/>
                </a:ext>
              </a:extLst>
            </p:cNvPr>
            <p:cNvSpPr/>
            <p:nvPr/>
          </p:nvSpPr>
          <p:spPr>
            <a:xfrm>
              <a:off x="3417183" y="1298587"/>
              <a:ext cx="1410964" cy="400110"/>
            </a:xfrm>
            <a:prstGeom prst="rect">
              <a:avLst/>
            </a:prstGeom>
          </p:spPr>
          <p:txBody>
            <a:bodyPr wrap="none">
              <a:spAutoFit/>
            </a:bodyPr>
            <a:lstStyle/>
            <a:p>
              <a:r>
                <a:rPr lang="en-US" sz="2000" dirty="0"/>
                <a:t>Databases</a:t>
              </a:r>
              <a:endParaRPr lang="en-US" dirty="0"/>
            </a:p>
          </p:txBody>
        </p:sp>
      </p:grpSp>
      <p:grpSp>
        <p:nvGrpSpPr>
          <p:cNvPr id="31" name="Groep 30">
            <a:extLst>
              <a:ext uri="{FF2B5EF4-FFF2-40B4-BE49-F238E27FC236}">
                <a16:creationId xmlns:a16="http://schemas.microsoft.com/office/drawing/2014/main" id="{4465DB3F-D0EE-4046-B10F-089FC0D3F53D}"/>
              </a:ext>
            </a:extLst>
          </p:cNvPr>
          <p:cNvGrpSpPr/>
          <p:nvPr/>
        </p:nvGrpSpPr>
        <p:grpSpPr>
          <a:xfrm>
            <a:off x="6067770" y="1298587"/>
            <a:ext cx="2662575" cy="2190587"/>
            <a:chOff x="6067770" y="1298587"/>
            <a:chExt cx="2662575" cy="2190587"/>
          </a:xfrm>
        </p:grpSpPr>
        <p:sp>
          <p:nvSpPr>
            <p:cNvPr id="26" name="Pijl: ingekeept rechts 25">
              <a:extLst>
                <a:ext uri="{FF2B5EF4-FFF2-40B4-BE49-F238E27FC236}">
                  <a16:creationId xmlns:a16="http://schemas.microsoft.com/office/drawing/2014/main" id="{4228F008-DF2C-4D61-84C4-643B1E7A4CD7}"/>
                </a:ext>
              </a:extLst>
            </p:cNvPr>
            <p:cNvSpPr/>
            <p:nvPr/>
          </p:nvSpPr>
          <p:spPr>
            <a:xfrm>
              <a:off x="6067770" y="2484818"/>
              <a:ext cx="586150" cy="619136"/>
            </a:xfrm>
            <a:prstGeom prst="notchedRightArrow">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hthoek 27">
              <a:extLst>
                <a:ext uri="{FF2B5EF4-FFF2-40B4-BE49-F238E27FC236}">
                  <a16:creationId xmlns:a16="http://schemas.microsoft.com/office/drawing/2014/main" id="{F34F5EFC-5089-4593-BA5C-FEC6FBD8B4BA}"/>
                </a:ext>
              </a:extLst>
            </p:cNvPr>
            <p:cNvSpPr/>
            <p:nvPr/>
          </p:nvSpPr>
          <p:spPr>
            <a:xfrm>
              <a:off x="6897764" y="1298587"/>
              <a:ext cx="1276311" cy="400110"/>
            </a:xfrm>
            <a:prstGeom prst="rect">
              <a:avLst/>
            </a:prstGeom>
          </p:spPr>
          <p:txBody>
            <a:bodyPr wrap="square">
              <a:spAutoFit/>
            </a:bodyPr>
            <a:lstStyle/>
            <a:p>
              <a:r>
                <a:rPr lang="en-US" sz="2000" dirty="0"/>
                <a:t>Analytics</a:t>
              </a:r>
              <a:r>
                <a:rPr lang="en-US" dirty="0"/>
                <a:t> </a:t>
              </a:r>
            </a:p>
          </p:txBody>
        </p:sp>
        <p:pic>
          <p:nvPicPr>
            <p:cNvPr id="1026" name="Picture 2" descr="https://tr1.cbsistatic.com/hub/i/r/2015/09/30/f66fef72-5d57-48cc-bd8c-7ec0941e73ef/resize/770x/ac0363c3e414d51bafb1dd9b1c8a604a/dataanalysisistockrobuart.jpg">
              <a:extLst>
                <a:ext uri="{FF2B5EF4-FFF2-40B4-BE49-F238E27FC236}">
                  <a16:creationId xmlns:a16="http://schemas.microsoft.com/office/drawing/2014/main" id="{DE84D380-F2F6-44F3-84E5-69FFC3068FC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01055" y="1741925"/>
              <a:ext cx="2029290" cy="174724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599822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r>
              <a:rPr lang="en-US" dirty="0"/>
              <a:t>What do I do?</a:t>
            </a:r>
          </a:p>
        </p:txBody>
      </p:sp>
      <p:pic>
        <p:nvPicPr>
          <p:cNvPr id="2050" name="Picture 2" descr="Map of Europe with EU member states">
            <a:extLst>
              <a:ext uri="{FF2B5EF4-FFF2-40B4-BE49-F238E27FC236}">
                <a16:creationId xmlns:a16="http://schemas.microsoft.com/office/drawing/2014/main" id="{C56480E0-ACFE-4686-810C-DC709D806F5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3769" r="22457" b="33799"/>
          <a:stretch/>
        </p:blipFill>
        <p:spPr bwMode="auto">
          <a:xfrm>
            <a:off x="5643155" y="0"/>
            <a:ext cx="3500846" cy="5126705"/>
          </a:xfrm>
          <a:prstGeom prst="rect">
            <a:avLst/>
          </a:prstGeom>
          <a:noFill/>
          <a:extLst>
            <a:ext uri="{909E8E84-426E-40DD-AFC4-6F175D3DCCD1}">
              <a14:hiddenFill xmlns:a14="http://schemas.microsoft.com/office/drawing/2010/main">
                <a:solidFill>
                  <a:srgbClr val="FFFFFF"/>
                </a:solidFill>
              </a14:hiddenFill>
            </a:ext>
          </a:extLst>
        </p:spPr>
      </p:pic>
      <p:sp>
        <p:nvSpPr>
          <p:cNvPr id="3" name="Ovaal 2">
            <a:extLst>
              <a:ext uri="{FF2B5EF4-FFF2-40B4-BE49-F238E27FC236}">
                <a16:creationId xmlns:a16="http://schemas.microsoft.com/office/drawing/2014/main" id="{64DFC19E-667B-47A2-95F0-A379C7487C25}"/>
              </a:ext>
            </a:extLst>
          </p:cNvPr>
          <p:cNvSpPr/>
          <p:nvPr/>
        </p:nvSpPr>
        <p:spPr>
          <a:xfrm rot="19219280">
            <a:off x="5606665" y="636858"/>
            <a:ext cx="3839312" cy="2580308"/>
          </a:xfrm>
          <a:prstGeom prst="ellipse">
            <a:avLst/>
          </a:prstGeom>
          <a:solidFill>
            <a:schemeClr val="accent2">
              <a:lumMod val="20000"/>
              <a:lumOff val="80000"/>
              <a:alpha val="53000"/>
            </a:schemeClr>
          </a:solidFill>
          <a:ln w="57150">
            <a:solidFill>
              <a:srgbClr val="FF6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al 15">
            <a:extLst>
              <a:ext uri="{FF2B5EF4-FFF2-40B4-BE49-F238E27FC236}">
                <a16:creationId xmlns:a16="http://schemas.microsoft.com/office/drawing/2014/main" id="{E1EAC161-282C-470C-BC3E-650D1D8F57F9}"/>
              </a:ext>
            </a:extLst>
          </p:cNvPr>
          <p:cNvSpPr/>
          <p:nvPr/>
        </p:nvSpPr>
        <p:spPr>
          <a:xfrm rot="19219280" flipV="1">
            <a:off x="5697125" y="3760462"/>
            <a:ext cx="860324" cy="834086"/>
          </a:xfrm>
          <a:prstGeom prst="ellipse">
            <a:avLst/>
          </a:prstGeom>
          <a:solidFill>
            <a:schemeClr val="tx2">
              <a:lumMod val="20000"/>
              <a:lumOff val="80000"/>
              <a:alpha val="53000"/>
            </a:schemeClr>
          </a:solidFill>
          <a:ln w="57150">
            <a:solidFill>
              <a:srgbClr val="FF6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kstvak 3">
            <a:extLst>
              <a:ext uri="{FF2B5EF4-FFF2-40B4-BE49-F238E27FC236}">
                <a16:creationId xmlns:a16="http://schemas.microsoft.com/office/drawing/2014/main" id="{AB440CCC-BBE7-43EB-8463-E0E756DB4002}"/>
              </a:ext>
            </a:extLst>
          </p:cNvPr>
          <p:cNvSpPr txBox="1"/>
          <p:nvPr/>
        </p:nvSpPr>
        <p:spPr>
          <a:xfrm>
            <a:off x="399187" y="948541"/>
            <a:ext cx="4825953" cy="2862322"/>
          </a:xfrm>
          <a:prstGeom prst="rect">
            <a:avLst/>
          </a:prstGeom>
          <a:noFill/>
        </p:spPr>
        <p:txBody>
          <a:bodyPr wrap="square" rtlCol="0">
            <a:spAutoFit/>
          </a:bodyPr>
          <a:lstStyle/>
          <a:p>
            <a:pPr marL="285750" indent="-285750">
              <a:buFont typeface="Arial" panose="020B0604020202020204" pitchFamily="34" charset="0"/>
              <a:buChar char="•"/>
            </a:pPr>
            <a:r>
              <a:rPr lang="en-US" dirty="0"/>
              <a:t>New sales of Elsevier life sciences databases and analytics</a:t>
            </a:r>
          </a:p>
          <a:p>
            <a:pPr marL="285750" indent="-285750">
              <a:buFont typeface="Arial" panose="020B0604020202020204" pitchFamily="34" charset="0"/>
              <a:buChar char="•"/>
            </a:pPr>
            <a:r>
              <a:rPr lang="en-US" dirty="0"/>
              <a:t>Visit chemical and Pharmaceutical companies </a:t>
            </a:r>
          </a:p>
          <a:p>
            <a:pPr marL="285750" indent="-285750">
              <a:buFont typeface="Arial" panose="020B0604020202020204" pitchFamily="34" charset="0"/>
              <a:buChar char="•"/>
            </a:pPr>
            <a:r>
              <a:rPr lang="en-US" dirty="0"/>
              <a:t>Visit government and academic institutes</a:t>
            </a:r>
          </a:p>
          <a:p>
            <a:pPr marL="285750" indent="-285750">
              <a:buFont typeface="Arial" panose="020B0604020202020204" pitchFamily="34" charset="0"/>
              <a:buChar char="•"/>
            </a:pPr>
            <a:r>
              <a:rPr lang="en-US" dirty="0"/>
              <a:t>Interact with PhD level scientists and business </a:t>
            </a:r>
          </a:p>
          <a:p>
            <a:pPr marL="285750" indent="-285750">
              <a:buFont typeface="Arial" panose="020B0604020202020204" pitchFamily="34" charset="0"/>
              <a:buChar char="•"/>
            </a:pPr>
            <a:r>
              <a:rPr lang="en-US" dirty="0"/>
              <a:t>Nordics &amp; Benelux</a:t>
            </a:r>
          </a:p>
          <a:p>
            <a:pPr marL="285750" indent="-285750">
              <a:buFont typeface="Arial" panose="020B0604020202020204" pitchFamily="34" charset="0"/>
              <a:buChar char="•"/>
            </a:pPr>
            <a:r>
              <a:rPr lang="en-US" dirty="0"/>
              <a:t>Sales is the sole entry point for life sciences revenue -&gt; Bring in the revenue</a:t>
            </a:r>
          </a:p>
        </p:txBody>
      </p:sp>
      <p:sp>
        <p:nvSpPr>
          <p:cNvPr id="7" name="Tekstvak 6">
            <a:extLst>
              <a:ext uri="{FF2B5EF4-FFF2-40B4-BE49-F238E27FC236}">
                <a16:creationId xmlns:a16="http://schemas.microsoft.com/office/drawing/2014/main" id="{D1D55B7D-6B0D-4F5E-80D9-68B2EF5B470F}"/>
              </a:ext>
            </a:extLst>
          </p:cNvPr>
          <p:cNvSpPr txBox="1"/>
          <p:nvPr/>
        </p:nvSpPr>
        <p:spPr>
          <a:xfrm>
            <a:off x="2051460" y="3768538"/>
            <a:ext cx="1577215" cy="369332"/>
          </a:xfrm>
          <a:prstGeom prst="rect">
            <a:avLst/>
          </a:prstGeom>
          <a:noFill/>
        </p:spPr>
        <p:txBody>
          <a:bodyPr wrap="square" rtlCol="0">
            <a:spAutoFit/>
          </a:bodyPr>
          <a:lstStyle/>
          <a:p>
            <a:r>
              <a:rPr lang="en-US" dirty="0">
                <a:solidFill>
                  <a:srgbClr val="FF6C00"/>
                </a:solidFill>
              </a:rPr>
              <a:t>Cold calling </a:t>
            </a:r>
          </a:p>
        </p:txBody>
      </p:sp>
      <p:sp>
        <p:nvSpPr>
          <p:cNvPr id="19" name="Tekstvak 18">
            <a:extLst>
              <a:ext uri="{FF2B5EF4-FFF2-40B4-BE49-F238E27FC236}">
                <a16:creationId xmlns:a16="http://schemas.microsoft.com/office/drawing/2014/main" id="{6AE1725F-3F95-46CB-965E-FB2849856155}"/>
              </a:ext>
            </a:extLst>
          </p:cNvPr>
          <p:cNvSpPr txBox="1"/>
          <p:nvPr/>
        </p:nvSpPr>
        <p:spPr>
          <a:xfrm>
            <a:off x="631394" y="3758008"/>
            <a:ext cx="1144994" cy="369332"/>
          </a:xfrm>
          <a:prstGeom prst="rect">
            <a:avLst/>
          </a:prstGeom>
          <a:noFill/>
        </p:spPr>
        <p:txBody>
          <a:bodyPr wrap="square" rtlCol="0">
            <a:spAutoFit/>
          </a:bodyPr>
          <a:lstStyle/>
          <a:p>
            <a:r>
              <a:rPr lang="en-US" dirty="0">
                <a:solidFill>
                  <a:srgbClr val="FF6C00"/>
                </a:solidFill>
              </a:rPr>
              <a:t>Traveling </a:t>
            </a:r>
          </a:p>
        </p:txBody>
      </p:sp>
      <p:sp>
        <p:nvSpPr>
          <p:cNvPr id="20" name="Tekstvak 19">
            <a:extLst>
              <a:ext uri="{FF2B5EF4-FFF2-40B4-BE49-F238E27FC236}">
                <a16:creationId xmlns:a16="http://schemas.microsoft.com/office/drawing/2014/main" id="{24F6C754-E6A1-4713-A382-90AFE0580476}"/>
              </a:ext>
            </a:extLst>
          </p:cNvPr>
          <p:cNvSpPr txBox="1"/>
          <p:nvPr/>
        </p:nvSpPr>
        <p:spPr>
          <a:xfrm>
            <a:off x="632410" y="4127340"/>
            <a:ext cx="2308339" cy="369332"/>
          </a:xfrm>
          <a:prstGeom prst="rect">
            <a:avLst/>
          </a:prstGeom>
          <a:noFill/>
        </p:spPr>
        <p:txBody>
          <a:bodyPr wrap="square" rtlCol="0">
            <a:spAutoFit/>
          </a:bodyPr>
          <a:lstStyle/>
          <a:p>
            <a:r>
              <a:rPr lang="en-US" dirty="0">
                <a:solidFill>
                  <a:srgbClr val="FF6C00"/>
                </a:solidFill>
              </a:rPr>
              <a:t>Presentations</a:t>
            </a:r>
          </a:p>
        </p:txBody>
      </p:sp>
      <p:sp>
        <p:nvSpPr>
          <p:cNvPr id="21" name="Tekstvak 20">
            <a:extLst>
              <a:ext uri="{FF2B5EF4-FFF2-40B4-BE49-F238E27FC236}">
                <a16:creationId xmlns:a16="http://schemas.microsoft.com/office/drawing/2014/main" id="{D79858EF-138D-4D3C-B7E1-6DADF5A2FF8F}"/>
              </a:ext>
            </a:extLst>
          </p:cNvPr>
          <p:cNvSpPr txBox="1"/>
          <p:nvPr/>
        </p:nvSpPr>
        <p:spPr>
          <a:xfrm>
            <a:off x="2346594" y="4127340"/>
            <a:ext cx="2308339" cy="369332"/>
          </a:xfrm>
          <a:prstGeom prst="rect">
            <a:avLst/>
          </a:prstGeom>
          <a:noFill/>
        </p:spPr>
        <p:txBody>
          <a:bodyPr wrap="square" rtlCol="0">
            <a:spAutoFit/>
          </a:bodyPr>
          <a:lstStyle/>
          <a:p>
            <a:r>
              <a:rPr lang="en-US" dirty="0">
                <a:solidFill>
                  <a:srgbClr val="FF6C00"/>
                </a:solidFill>
              </a:rPr>
              <a:t>Emailing </a:t>
            </a:r>
          </a:p>
        </p:txBody>
      </p:sp>
      <p:sp>
        <p:nvSpPr>
          <p:cNvPr id="23" name="Tekstvak 22">
            <a:extLst>
              <a:ext uri="{FF2B5EF4-FFF2-40B4-BE49-F238E27FC236}">
                <a16:creationId xmlns:a16="http://schemas.microsoft.com/office/drawing/2014/main" id="{9F048B9C-050E-4E9B-A90E-D9D7C54EDCA9}"/>
              </a:ext>
            </a:extLst>
          </p:cNvPr>
          <p:cNvSpPr txBox="1"/>
          <p:nvPr/>
        </p:nvSpPr>
        <p:spPr>
          <a:xfrm>
            <a:off x="3678520" y="3777730"/>
            <a:ext cx="2308339" cy="369332"/>
          </a:xfrm>
          <a:prstGeom prst="rect">
            <a:avLst/>
          </a:prstGeom>
          <a:noFill/>
        </p:spPr>
        <p:txBody>
          <a:bodyPr wrap="square" rtlCol="0">
            <a:spAutoFit/>
          </a:bodyPr>
          <a:lstStyle/>
          <a:p>
            <a:r>
              <a:rPr lang="en-US" dirty="0">
                <a:solidFill>
                  <a:srgbClr val="FF6C00"/>
                </a:solidFill>
              </a:rPr>
              <a:t>Networking </a:t>
            </a:r>
          </a:p>
        </p:txBody>
      </p:sp>
      <p:sp>
        <p:nvSpPr>
          <p:cNvPr id="12" name="Tekstvak 11">
            <a:extLst>
              <a:ext uri="{FF2B5EF4-FFF2-40B4-BE49-F238E27FC236}">
                <a16:creationId xmlns:a16="http://schemas.microsoft.com/office/drawing/2014/main" id="{D09C32F1-628A-488D-B790-322B44461D22}"/>
              </a:ext>
            </a:extLst>
          </p:cNvPr>
          <p:cNvSpPr txBox="1"/>
          <p:nvPr/>
        </p:nvSpPr>
        <p:spPr>
          <a:xfrm>
            <a:off x="3698257" y="4132874"/>
            <a:ext cx="2308339" cy="369332"/>
          </a:xfrm>
          <a:prstGeom prst="rect">
            <a:avLst/>
          </a:prstGeom>
          <a:noFill/>
        </p:spPr>
        <p:txBody>
          <a:bodyPr wrap="square" rtlCol="0">
            <a:spAutoFit/>
          </a:bodyPr>
          <a:lstStyle/>
          <a:p>
            <a:r>
              <a:rPr lang="en-US" dirty="0">
                <a:solidFill>
                  <a:srgbClr val="FF6C00"/>
                </a:solidFill>
              </a:rPr>
              <a:t>Meetings</a:t>
            </a:r>
          </a:p>
        </p:txBody>
      </p:sp>
    </p:spTree>
    <p:extLst>
      <p:ext uri="{BB962C8B-B14F-4D97-AF65-F5344CB8AC3E}">
        <p14:creationId xmlns:p14="http://schemas.microsoft.com/office/powerpoint/2010/main" val="2247990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r>
              <a:rPr lang="en-US" dirty="0"/>
              <a:t>Sales: Is it any good? </a:t>
            </a:r>
          </a:p>
        </p:txBody>
      </p:sp>
      <p:sp>
        <p:nvSpPr>
          <p:cNvPr id="4" name="Tekstvak 3">
            <a:extLst>
              <a:ext uri="{FF2B5EF4-FFF2-40B4-BE49-F238E27FC236}">
                <a16:creationId xmlns:a16="http://schemas.microsoft.com/office/drawing/2014/main" id="{AB440CCC-BBE7-43EB-8463-E0E756DB4002}"/>
              </a:ext>
            </a:extLst>
          </p:cNvPr>
          <p:cNvSpPr txBox="1"/>
          <p:nvPr/>
        </p:nvSpPr>
        <p:spPr>
          <a:xfrm>
            <a:off x="406581" y="1191847"/>
            <a:ext cx="4602358" cy="3600986"/>
          </a:xfrm>
          <a:prstGeom prst="rect">
            <a:avLst/>
          </a:prstGeom>
          <a:noFill/>
        </p:spPr>
        <p:txBody>
          <a:bodyPr wrap="square" rtlCol="0">
            <a:spAutoFit/>
          </a:bodyPr>
          <a:lstStyle/>
          <a:p>
            <a:pPr marL="285750" indent="-285750">
              <a:buFont typeface="Arial" panose="020B0604020202020204" pitchFamily="34" charset="0"/>
              <a:buChar char="•"/>
            </a:pPr>
            <a:r>
              <a:rPr lang="en-US" sz="2400" dirty="0"/>
              <a:t>Job satisfaction</a:t>
            </a:r>
          </a:p>
          <a:p>
            <a:pPr marL="285750" indent="-285750">
              <a:buFont typeface="Arial" panose="020B0604020202020204" pitchFamily="34" charset="0"/>
              <a:buChar char="•"/>
            </a:pPr>
            <a:r>
              <a:rPr lang="en-US" sz="2400" dirty="0"/>
              <a:t>Rewards (wins/losses)</a:t>
            </a:r>
          </a:p>
          <a:p>
            <a:pPr marL="285750" indent="-285750">
              <a:buFont typeface="Arial" panose="020B0604020202020204" pitchFamily="34" charset="0"/>
              <a:buChar char="•"/>
            </a:pPr>
            <a:r>
              <a:rPr lang="en-US" sz="2400" dirty="0"/>
              <a:t>Independence</a:t>
            </a:r>
          </a:p>
          <a:p>
            <a:pPr marL="285750" indent="-285750">
              <a:buFont typeface="Arial" panose="020B0604020202020204" pitchFamily="34" charset="0"/>
              <a:buChar char="•"/>
            </a:pPr>
            <a:r>
              <a:rPr lang="en-US" sz="2400" dirty="0"/>
              <a:t>Sales targets</a:t>
            </a:r>
          </a:p>
          <a:p>
            <a:pPr marL="285750" indent="-285750">
              <a:buFont typeface="Arial" panose="020B0604020202020204" pitchFamily="34" charset="0"/>
              <a:buChar char="•"/>
            </a:pPr>
            <a:r>
              <a:rPr lang="en-US" sz="2400" dirty="0"/>
              <a:t>Pressure </a:t>
            </a:r>
          </a:p>
          <a:p>
            <a:pPr marL="285750" indent="-285750">
              <a:buFont typeface="Arial" panose="020B0604020202020204" pitchFamily="34" charset="0"/>
              <a:buChar char="•"/>
            </a:pPr>
            <a:r>
              <a:rPr lang="en-US" sz="2400" dirty="0"/>
              <a:t>Travel</a:t>
            </a:r>
          </a:p>
          <a:p>
            <a:pPr marL="285750" indent="-285750">
              <a:buFont typeface="Arial" panose="020B0604020202020204" pitchFamily="34" charset="0"/>
              <a:buChar char="•"/>
            </a:pPr>
            <a:r>
              <a:rPr lang="en-US" sz="2400" dirty="0"/>
              <a:t>Experience/skills</a:t>
            </a:r>
          </a:p>
          <a:p>
            <a:pPr marL="285750" indent="-285750">
              <a:buFont typeface="Arial" panose="020B0604020202020204" pitchFamily="34" charset="0"/>
              <a:buChar char="•"/>
            </a:pPr>
            <a:r>
              <a:rPr lang="en-US" sz="2400" dirty="0"/>
              <a:t>Entry points for further careers  </a:t>
            </a:r>
          </a:p>
          <a:p>
            <a:pPr marL="285750" indent="-285750">
              <a:buFont typeface="Arial" panose="020B0604020202020204" pitchFamily="34" charset="0"/>
              <a:buChar char="•"/>
            </a:pPr>
            <a:endParaRPr lang="en-US" dirty="0"/>
          </a:p>
          <a:p>
            <a:r>
              <a:rPr lang="en-US" dirty="0"/>
              <a:t> </a:t>
            </a:r>
          </a:p>
        </p:txBody>
      </p:sp>
      <p:pic>
        <p:nvPicPr>
          <p:cNvPr id="4098" name="Picture 2" descr="Image result for elk voordeel heb zijn nadeel">
            <a:extLst>
              <a:ext uri="{FF2B5EF4-FFF2-40B4-BE49-F238E27FC236}">
                <a16:creationId xmlns:a16="http://schemas.microsoft.com/office/drawing/2014/main" id="{6B7ECC20-6B87-4D47-88FA-9E8499DE493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8708" b="20446"/>
          <a:stretch/>
        </p:blipFill>
        <p:spPr bwMode="auto">
          <a:xfrm>
            <a:off x="5008939" y="1079905"/>
            <a:ext cx="3600805" cy="2642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5813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a:xfrm>
            <a:off x="576263" y="370375"/>
            <a:ext cx="7991475" cy="462759"/>
          </a:xfrm>
        </p:spPr>
        <p:txBody>
          <a:bodyPr/>
          <a:lstStyle/>
          <a:p>
            <a:r>
              <a:rPr lang="en-US" dirty="0"/>
              <a:t>My academic Journey</a:t>
            </a:r>
          </a:p>
        </p:txBody>
      </p:sp>
      <p:pic>
        <p:nvPicPr>
          <p:cNvPr id="3" name="Afbeelding 2">
            <a:extLst>
              <a:ext uri="{FF2B5EF4-FFF2-40B4-BE49-F238E27FC236}">
                <a16:creationId xmlns:a16="http://schemas.microsoft.com/office/drawing/2014/main" id="{F6A0C296-B015-45A9-960F-D8FAA3DFA6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5825" y="2389097"/>
            <a:ext cx="1573530" cy="1374469"/>
          </a:xfrm>
          <a:prstGeom prst="rect">
            <a:avLst/>
          </a:prstGeom>
        </p:spPr>
      </p:pic>
      <p:pic>
        <p:nvPicPr>
          <p:cNvPr id="6" name="Afbeelding 5">
            <a:extLst>
              <a:ext uri="{FF2B5EF4-FFF2-40B4-BE49-F238E27FC236}">
                <a16:creationId xmlns:a16="http://schemas.microsoft.com/office/drawing/2014/main" id="{2D627BD4-3D64-4F38-AED3-0D164598BE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395" y="2534766"/>
            <a:ext cx="1244678" cy="1244678"/>
          </a:xfrm>
          <a:prstGeom prst="rect">
            <a:avLst/>
          </a:prstGeom>
        </p:spPr>
      </p:pic>
      <p:pic>
        <p:nvPicPr>
          <p:cNvPr id="16" name="Afbeelding 15">
            <a:extLst>
              <a:ext uri="{FF2B5EF4-FFF2-40B4-BE49-F238E27FC236}">
                <a16:creationId xmlns:a16="http://schemas.microsoft.com/office/drawing/2014/main" id="{2AC16E6A-F3A6-4A9C-B542-E30840BDF07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49354" y="2571750"/>
            <a:ext cx="2990672" cy="996891"/>
          </a:xfrm>
          <a:prstGeom prst="rect">
            <a:avLst/>
          </a:prstGeom>
        </p:spPr>
      </p:pic>
      <p:pic>
        <p:nvPicPr>
          <p:cNvPr id="21" name="Afbeelding 20">
            <a:extLst>
              <a:ext uri="{FF2B5EF4-FFF2-40B4-BE49-F238E27FC236}">
                <a16:creationId xmlns:a16="http://schemas.microsoft.com/office/drawing/2014/main" id="{429E946C-720C-4479-97DC-30EE90B95AB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91729" y="2370574"/>
            <a:ext cx="2223468" cy="1250297"/>
          </a:xfrm>
          <a:prstGeom prst="rect">
            <a:avLst/>
          </a:prstGeom>
        </p:spPr>
      </p:pic>
      <p:sp>
        <p:nvSpPr>
          <p:cNvPr id="2" name="Pijl: draaiend 1">
            <a:extLst>
              <a:ext uri="{FF2B5EF4-FFF2-40B4-BE49-F238E27FC236}">
                <a16:creationId xmlns:a16="http://schemas.microsoft.com/office/drawing/2014/main" id="{13D58FB6-A907-4E7E-BFEF-DA6164B02D8E}"/>
              </a:ext>
            </a:extLst>
          </p:cNvPr>
          <p:cNvSpPr/>
          <p:nvPr/>
        </p:nvSpPr>
        <p:spPr>
          <a:xfrm>
            <a:off x="915734" y="1699818"/>
            <a:ext cx="1690018" cy="1456160"/>
          </a:xfrm>
          <a:prstGeom prst="circularArrow">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Pijl: draaiend 10">
            <a:extLst>
              <a:ext uri="{FF2B5EF4-FFF2-40B4-BE49-F238E27FC236}">
                <a16:creationId xmlns:a16="http://schemas.microsoft.com/office/drawing/2014/main" id="{8EDA0540-CEC0-4D17-A87A-F792C7ECCCAF}"/>
              </a:ext>
            </a:extLst>
          </p:cNvPr>
          <p:cNvSpPr/>
          <p:nvPr/>
        </p:nvSpPr>
        <p:spPr>
          <a:xfrm>
            <a:off x="5502974" y="1654882"/>
            <a:ext cx="1690018" cy="1456160"/>
          </a:xfrm>
          <a:prstGeom prst="circularArrow">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Rechthoek 3">
            <a:extLst>
              <a:ext uri="{FF2B5EF4-FFF2-40B4-BE49-F238E27FC236}">
                <a16:creationId xmlns:a16="http://schemas.microsoft.com/office/drawing/2014/main" id="{441FE300-C8E7-45BA-B5B8-6A15F787D13F}"/>
              </a:ext>
            </a:extLst>
          </p:cNvPr>
          <p:cNvSpPr/>
          <p:nvPr/>
        </p:nvSpPr>
        <p:spPr>
          <a:xfrm>
            <a:off x="549286" y="3688245"/>
            <a:ext cx="774571" cy="369332"/>
          </a:xfrm>
          <a:prstGeom prst="rect">
            <a:avLst/>
          </a:prstGeom>
        </p:spPr>
        <p:txBody>
          <a:bodyPr wrap="none">
            <a:spAutoFit/>
          </a:bodyPr>
          <a:lstStyle/>
          <a:p>
            <a:r>
              <a:rPr lang="en-US" dirty="0">
                <a:solidFill>
                  <a:srgbClr val="FF6C00"/>
                </a:solidFill>
              </a:rPr>
              <a:t>Study</a:t>
            </a:r>
            <a:endParaRPr lang="en-US" dirty="0"/>
          </a:p>
        </p:txBody>
      </p:sp>
      <p:sp>
        <p:nvSpPr>
          <p:cNvPr id="13" name="Rechthoek 12">
            <a:extLst>
              <a:ext uri="{FF2B5EF4-FFF2-40B4-BE49-F238E27FC236}">
                <a16:creationId xmlns:a16="http://schemas.microsoft.com/office/drawing/2014/main" id="{889F22FD-847C-4186-8091-00F6B88E4481}"/>
              </a:ext>
            </a:extLst>
          </p:cNvPr>
          <p:cNvSpPr/>
          <p:nvPr/>
        </p:nvSpPr>
        <p:spPr>
          <a:xfrm>
            <a:off x="2423227" y="3688245"/>
            <a:ext cx="638726" cy="369332"/>
          </a:xfrm>
          <a:prstGeom prst="rect">
            <a:avLst/>
          </a:prstGeom>
        </p:spPr>
        <p:txBody>
          <a:bodyPr wrap="square">
            <a:spAutoFit/>
          </a:bodyPr>
          <a:lstStyle/>
          <a:p>
            <a:r>
              <a:rPr lang="en-US" dirty="0">
                <a:solidFill>
                  <a:srgbClr val="FF6C00"/>
                </a:solidFill>
              </a:rPr>
              <a:t>PhD</a:t>
            </a:r>
            <a:endParaRPr lang="en-US" dirty="0"/>
          </a:p>
        </p:txBody>
      </p:sp>
      <p:sp>
        <p:nvSpPr>
          <p:cNvPr id="14" name="Rechthoek 13">
            <a:extLst>
              <a:ext uri="{FF2B5EF4-FFF2-40B4-BE49-F238E27FC236}">
                <a16:creationId xmlns:a16="http://schemas.microsoft.com/office/drawing/2014/main" id="{5446C800-75DB-47D4-9D02-9DB7D4560226}"/>
              </a:ext>
            </a:extLst>
          </p:cNvPr>
          <p:cNvSpPr/>
          <p:nvPr/>
        </p:nvSpPr>
        <p:spPr>
          <a:xfrm>
            <a:off x="4595611" y="3688245"/>
            <a:ext cx="1018227" cy="369332"/>
          </a:xfrm>
          <a:prstGeom prst="rect">
            <a:avLst/>
          </a:prstGeom>
        </p:spPr>
        <p:txBody>
          <a:bodyPr wrap="none">
            <a:spAutoFit/>
          </a:bodyPr>
          <a:lstStyle/>
          <a:p>
            <a:r>
              <a:rPr lang="en-US" dirty="0">
                <a:solidFill>
                  <a:srgbClr val="FF6C00"/>
                </a:solidFill>
              </a:rPr>
              <a:t>Postdoc</a:t>
            </a:r>
            <a:endParaRPr lang="en-US" dirty="0"/>
          </a:p>
        </p:txBody>
      </p:sp>
      <p:sp>
        <p:nvSpPr>
          <p:cNvPr id="15" name="Pijl: draaiend 14">
            <a:extLst>
              <a:ext uri="{FF2B5EF4-FFF2-40B4-BE49-F238E27FC236}">
                <a16:creationId xmlns:a16="http://schemas.microsoft.com/office/drawing/2014/main" id="{7F615F8E-3011-4046-9379-97383924925E}"/>
              </a:ext>
            </a:extLst>
          </p:cNvPr>
          <p:cNvSpPr/>
          <p:nvPr/>
        </p:nvSpPr>
        <p:spPr>
          <a:xfrm>
            <a:off x="3277773" y="1684549"/>
            <a:ext cx="1690018" cy="1456160"/>
          </a:xfrm>
          <a:prstGeom prst="circularArrow">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echthoek 18">
            <a:extLst>
              <a:ext uri="{FF2B5EF4-FFF2-40B4-BE49-F238E27FC236}">
                <a16:creationId xmlns:a16="http://schemas.microsoft.com/office/drawing/2014/main" id="{1F029CE9-7216-41A3-AEFF-531E231B2B58}"/>
              </a:ext>
            </a:extLst>
          </p:cNvPr>
          <p:cNvSpPr/>
          <p:nvPr/>
        </p:nvSpPr>
        <p:spPr>
          <a:xfrm>
            <a:off x="7188175" y="3688245"/>
            <a:ext cx="1018227" cy="369332"/>
          </a:xfrm>
          <a:prstGeom prst="rect">
            <a:avLst/>
          </a:prstGeom>
        </p:spPr>
        <p:txBody>
          <a:bodyPr wrap="none">
            <a:spAutoFit/>
          </a:bodyPr>
          <a:lstStyle/>
          <a:p>
            <a:r>
              <a:rPr lang="en-US" dirty="0">
                <a:solidFill>
                  <a:srgbClr val="FF6C00"/>
                </a:solidFill>
              </a:rPr>
              <a:t>Postdoc</a:t>
            </a:r>
            <a:endParaRPr lang="en-US" dirty="0"/>
          </a:p>
        </p:txBody>
      </p:sp>
    </p:spTree>
    <p:extLst>
      <p:ext uri="{BB962C8B-B14F-4D97-AF65-F5344CB8AC3E}">
        <p14:creationId xmlns:p14="http://schemas.microsoft.com/office/powerpoint/2010/main" val="1920281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a:xfrm>
            <a:off x="1100212" y="3245510"/>
            <a:ext cx="1205060" cy="462759"/>
          </a:xfrm>
        </p:spPr>
        <p:txBody>
          <a:bodyPr/>
          <a:lstStyle/>
          <a:p>
            <a:r>
              <a:rPr lang="en-US" sz="2400" dirty="0"/>
              <a:t>Reflect </a:t>
            </a:r>
          </a:p>
        </p:txBody>
      </p:sp>
      <p:sp>
        <p:nvSpPr>
          <p:cNvPr id="2" name="Ovaal 1">
            <a:extLst>
              <a:ext uri="{FF2B5EF4-FFF2-40B4-BE49-F238E27FC236}">
                <a16:creationId xmlns:a16="http://schemas.microsoft.com/office/drawing/2014/main" id="{159DEAEF-DD98-4ECA-9C08-C474CF02AF0F}"/>
              </a:ext>
            </a:extLst>
          </p:cNvPr>
          <p:cNvSpPr/>
          <p:nvPr/>
        </p:nvSpPr>
        <p:spPr>
          <a:xfrm>
            <a:off x="234853" y="388739"/>
            <a:ext cx="1802675" cy="1802675"/>
          </a:xfrm>
          <a:prstGeom prst="ellipse">
            <a:avLst/>
          </a:prstGeom>
          <a:solidFill>
            <a:schemeClr val="tx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al 15">
            <a:extLst>
              <a:ext uri="{FF2B5EF4-FFF2-40B4-BE49-F238E27FC236}">
                <a16:creationId xmlns:a16="http://schemas.microsoft.com/office/drawing/2014/main" id="{FE15AE5B-AF07-4AFD-A048-D3E601C810AA}"/>
              </a:ext>
            </a:extLst>
          </p:cNvPr>
          <p:cNvSpPr/>
          <p:nvPr/>
        </p:nvSpPr>
        <p:spPr>
          <a:xfrm>
            <a:off x="1445345" y="401802"/>
            <a:ext cx="1802675" cy="1802675"/>
          </a:xfrm>
          <a:prstGeom prst="ellipse">
            <a:avLst/>
          </a:prstGeom>
          <a:solidFill>
            <a:schemeClr val="tx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al 16">
            <a:extLst>
              <a:ext uri="{FF2B5EF4-FFF2-40B4-BE49-F238E27FC236}">
                <a16:creationId xmlns:a16="http://schemas.microsoft.com/office/drawing/2014/main" id="{749799DB-BD02-4DFD-8E9D-FF49F1A6C1FD}"/>
              </a:ext>
            </a:extLst>
          </p:cNvPr>
          <p:cNvSpPr/>
          <p:nvPr/>
        </p:nvSpPr>
        <p:spPr>
          <a:xfrm>
            <a:off x="840099" y="1290076"/>
            <a:ext cx="1802675" cy="1802675"/>
          </a:xfrm>
          <a:prstGeom prst="ellipse">
            <a:avLst/>
          </a:prstGeom>
          <a:solidFill>
            <a:schemeClr val="tx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kstvak 2">
            <a:extLst>
              <a:ext uri="{FF2B5EF4-FFF2-40B4-BE49-F238E27FC236}">
                <a16:creationId xmlns:a16="http://schemas.microsoft.com/office/drawing/2014/main" id="{203DA896-1C80-4990-BCC7-571E727EF668}"/>
              </a:ext>
            </a:extLst>
          </p:cNvPr>
          <p:cNvSpPr txBox="1"/>
          <p:nvPr/>
        </p:nvSpPr>
        <p:spPr>
          <a:xfrm>
            <a:off x="483052" y="916092"/>
            <a:ext cx="1123405" cy="400110"/>
          </a:xfrm>
          <a:prstGeom prst="rect">
            <a:avLst/>
          </a:prstGeom>
          <a:noFill/>
        </p:spPr>
        <p:txBody>
          <a:bodyPr wrap="square" rtlCol="0">
            <a:spAutoFit/>
          </a:bodyPr>
          <a:lstStyle/>
          <a:p>
            <a:r>
              <a:rPr lang="en-US" sz="2000" dirty="0">
                <a:solidFill>
                  <a:schemeClr val="bg2">
                    <a:lumMod val="25000"/>
                  </a:schemeClr>
                </a:solidFill>
              </a:rPr>
              <a:t>People</a:t>
            </a:r>
          </a:p>
        </p:txBody>
      </p:sp>
      <p:sp>
        <p:nvSpPr>
          <p:cNvPr id="21" name="Tekstvak 20">
            <a:extLst>
              <a:ext uri="{FF2B5EF4-FFF2-40B4-BE49-F238E27FC236}">
                <a16:creationId xmlns:a16="http://schemas.microsoft.com/office/drawing/2014/main" id="{8B82119E-9B54-4BA3-A58C-6039F3B45E61}"/>
              </a:ext>
            </a:extLst>
          </p:cNvPr>
          <p:cNvSpPr txBox="1"/>
          <p:nvPr/>
        </p:nvSpPr>
        <p:spPr>
          <a:xfrm>
            <a:off x="2028818" y="916092"/>
            <a:ext cx="1123405" cy="400110"/>
          </a:xfrm>
          <a:prstGeom prst="rect">
            <a:avLst/>
          </a:prstGeom>
          <a:noFill/>
        </p:spPr>
        <p:txBody>
          <a:bodyPr wrap="square" rtlCol="0">
            <a:spAutoFit/>
          </a:bodyPr>
          <a:lstStyle/>
          <a:p>
            <a:r>
              <a:rPr lang="en-US" sz="2000" dirty="0">
                <a:solidFill>
                  <a:schemeClr val="bg2">
                    <a:lumMod val="25000"/>
                  </a:schemeClr>
                </a:solidFill>
              </a:rPr>
              <a:t>Science</a:t>
            </a:r>
          </a:p>
        </p:txBody>
      </p:sp>
      <p:sp>
        <p:nvSpPr>
          <p:cNvPr id="22" name="Tekstvak 21">
            <a:extLst>
              <a:ext uri="{FF2B5EF4-FFF2-40B4-BE49-F238E27FC236}">
                <a16:creationId xmlns:a16="http://schemas.microsoft.com/office/drawing/2014/main" id="{AFB892B4-6D11-4534-8F43-693D7A437F1B}"/>
              </a:ext>
            </a:extLst>
          </p:cNvPr>
          <p:cNvSpPr txBox="1"/>
          <p:nvPr/>
        </p:nvSpPr>
        <p:spPr>
          <a:xfrm>
            <a:off x="1166674" y="2203013"/>
            <a:ext cx="1249680" cy="400110"/>
          </a:xfrm>
          <a:prstGeom prst="rect">
            <a:avLst/>
          </a:prstGeom>
          <a:noFill/>
        </p:spPr>
        <p:txBody>
          <a:bodyPr wrap="square" rtlCol="0">
            <a:spAutoFit/>
          </a:bodyPr>
          <a:lstStyle/>
          <a:p>
            <a:r>
              <a:rPr lang="en-US" sz="2000" dirty="0">
                <a:solidFill>
                  <a:schemeClr val="bg2">
                    <a:lumMod val="25000"/>
                  </a:schemeClr>
                </a:solidFill>
              </a:rPr>
              <a:t>Business</a:t>
            </a:r>
          </a:p>
        </p:txBody>
      </p:sp>
      <p:sp>
        <p:nvSpPr>
          <p:cNvPr id="25" name="Pijl: ingekeept rechts 24">
            <a:extLst>
              <a:ext uri="{FF2B5EF4-FFF2-40B4-BE49-F238E27FC236}">
                <a16:creationId xmlns:a16="http://schemas.microsoft.com/office/drawing/2014/main" id="{53B5680D-A54E-4D38-BC12-EC32E3AC8EC7}"/>
              </a:ext>
            </a:extLst>
          </p:cNvPr>
          <p:cNvSpPr/>
          <p:nvPr/>
        </p:nvSpPr>
        <p:spPr>
          <a:xfrm>
            <a:off x="3295918" y="1500595"/>
            <a:ext cx="614225" cy="648791"/>
          </a:xfrm>
          <a:prstGeom prst="notchedRightArrow">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Afbeelding 6">
            <a:extLst>
              <a:ext uri="{FF2B5EF4-FFF2-40B4-BE49-F238E27FC236}">
                <a16:creationId xmlns:a16="http://schemas.microsoft.com/office/drawing/2014/main" id="{C4A778EF-2FFC-4DE6-8DE1-C5B80C1DA0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3260" y="576777"/>
            <a:ext cx="2061892" cy="2286709"/>
          </a:xfrm>
          <a:prstGeom prst="rect">
            <a:avLst/>
          </a:prstGeom>
        </p:spPr>
      </p:pic>
      <p:pic>
        <p:nvPicPr>
          <p:cNvPr id="9" name="Afbeelding 8">
            <a:extLst>
              <a:ext uri="{FF2B5EF4-FFF2-40B4-BE49-F238E27FC236}">
                <a16:creationId xmlns:a16="http://schemas.microsoft.com/office/drawing/2014/main" id="{E2D757E1-CC98-42EB-A3BC-D4A773A0C4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0870" y="786494"/>
            <a:ext cx="2076992" cy="2076992"/>
          </a:xfrm>
          <a:prstGeom prst="rect">
            <a:avLst/>
          </a:prstGeom>
        </p:spPr>
      </p:pic>
      <p:sp>
        <p:nvSpPr>
          <p:cNvPr id="26" name="Pijl: ingekeept rechts 25">
            <a:extLst>
              <a:ext uri="{FF2B5EF4-FFF2-40B4-BE49-F238E27FC236}">
                <a16:creationId xmlns:a16="http://schemas.microsoft.com/office/drawing/2014/main" id="{C7AA3E1E-181F-45DA-8607-8F2B4D9B56D2}"/>
              </a:ext>
            </a:extLst>
          </p:cNvPr>
          <p:cNvSpPr/>
          <p:nvPr/>
        </p:nvSpPr>
        <p:spPr>
          <a:xfrm>
            <a:off x="5636487" y="1500595"/>
            <a:ext cx="614225" cy="648791"/>
          </a:xfrm>
          <a:prstGeom prst="notchedRightArrow">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7">
            <a:extLst>
              <a:ext uri="{FF2B5EF4-FFF2-40B4-BE49-F238E27FC236}">
                <a16:creationId xmlns:a16="http://schemas.microsoft.com/office/drawing/2014/main" id="{1642D032-5711-4626-B218-3E662B8C28D2}"/>
              </a:ext>
            </a:extLst>
          </p:cNvPr>
          <p:cNvSpPr txBox="1">
            <a:spLocks/>
          </p:cNvSpPr>
          <p:nvPr/>
        </p:nvSpPr>
        <p:spPr>
          <a:xfrm>
            <a:off x="4001305" y="3245510"/>
            <a:ext cx="1511221" cy="462759"/>
          </a:xfrm>
          <a:prstGeom prst="rect">
            <a:avLst/>
          </a:prstGeom>
        </p:spPr>
        <p:txBody>
          <a:bodyPr vert="horz" lIns="91440" tIns="0" rIns="91440" bIns="0" rtlCol="0" anchor="ctr" anchorCtr="0">
            <a:noAutofit/>
          </a:bodyPr>
          <a:lstStyle>
            <a:lvl1pPr algn="l" defTabSz="685800" rtl="0" eaLnBrk="1" latinLnBrk="0" hangingPunct="1">
              <a:lnSpc>
                <a:spcPct val="100000"/>
              </a:lnSpc>
              <a:spcBef>
                <a:spcPct val="0"/>
              </a:spcBef>
              <a:buNone/>
              <a:defRPr sz="2800" kern="1200">
                <a:solidFill>
                  <a:schemeClr val="tx1"/>
                </a:solidFill>
                <a:latin typeface="+mj-lt"/>
                <a:ea typeface="+mj-ea"/>
                <a:cs typeface="+mj-cs"/>
              </a:defRPr>
            </a:lvl1pPr>
          </a:lstStyle>
          <a:p>
            <a:r>
              <a:rPr lang="en-US" sz="2400" dirty="0"/>
              <a:t>Research</a:t>
            </a:r>
          </a:p>
        </p:txBody>
      </p:sp>
      <p:sp>
        <p:nvSpPr>
          <p:cNvPr id="14" name="Title 17">
            <a:extLst>
              <a:ext uri="{FF2B5EF4-FFF2-40B4-BE49-F238E27FC236}">
                <a16:creationId xmlns:a16="http://schemas.microsoft.com/office/drawing/2014/main" id="{18BC5F7B-DC75-4EAC-A03A-CFA9E34A1ED6}"/>
              </a:ext>
            </a:extLst>
          </p:cNvPr>
          <p:cNvSpPr txBox="1">
            <a:spLocks/>
          </p:cNvSpPr>
          <p:nvPr/>
        </p:nvSpPr>
        <p:spPr>
          <a:xfrm>
            <a:off x="6809819" y="3245510"/>
            <a:ext cx="2003255" cy="462759"/>
          </a:xfrm>
          <a:prstGeom prst="rect">
            <a:avLst/>
          </a:prstGeom>
        </p:spPr>
        <p:txBody>
          <a:bodyPr vert="horz" lIns="91440" tIns="0" rIns="91440" bIns="0" rtlCol="0" anchor="ctr" anchorCtr="0">
            <a:noAutofit/>
          </a:bodyPr>
          <a:lstStyle>
            <a:lvl1pPr algn="l" defTabSz="685800" rtl="0" eaLnBrk="1" latinLnBrk="0" hangingPunct="1">
              <a:lnSpc>
                <a:spcPct val="100000"/>
              </a:lnSpc>
              <a:spcBef>
                <a:spcPct val="0"/>
              </a:spcBef>
              <a:buNone/>
              <a:defRPr sz="2800" kern="1200">
                <a:solidFill>
                  <a:schemeClr val="tx1"/>
                </a:solidFill>
                <a:latin typeface="+mj-lt"/>
                <a:ea typeface="+mj-ea"/>
                <a:cs typeface="+mj-cs"/>
              </a:defRPr>
            </a:lvl1pPr>
          </a:lstStyle>
          <a:p>
            <a:r>
              <a:rPr lang="en-US" sz="2400" dirty="0"/>
              <a:t>Apply</a:t>
            </a:r>
          </a:p>
        </p:txBody>
      </p:sp>
    </p:spTree>
    <p:extLst>
      <p:ext uri="{BB962C8B-B14F-4D97-AF65-F5344CB8AC3E}">
        <p14:creationId xmlns:p14="http://schemas.microsoft.com/office/powerpoint/2010/main" val="3823911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a:xfrm>
            <a:off x="576263" y="370375"/>
            <a:ext cx="7991475" cy="462759"/>
          </a:xfrm>
        </p:spPr>
        <p:txBody>
          <a:bodyPr/>
          <a:lstStyle/>
          <a:p>
            <a:r>
              <a:rPr lang="en-US" dirty="0"/>
              <a:t>What happened along the way</a:t>
            </a:r>
          </a:p>
        </p:txBody>
      </p:sp>
      <p:pic>
        <p:nvPicPr>
          <p:cNvPr id="1026" name="Picture 2" descr="Image result for Mendeley logo">
            <a:extLst>
              <a:ext uri="{FF2B5EF4-FFF2-40B4-BE49-F238E27FC236}">
                <a16:creationId xmlns:a16="http://schemas.microsoft.com/office/drawing/2014/main" id="{398E5D68-FFB9-4EAA-93D7-E57AE8E6DC6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9304" y="1842330"/>
            <a:ext cx="1130531" cy="905095"/>
          </a:xfrm>
          <a:prstGeom prst="rect">
            <a:avLst/>
          </a:prstGeom>
          <a:noFill/>
          <a:extLst>
            <a:ext uri="{909E8E84-426E-40DD-AFC4-6F175D3DCCD1}">
              <a14:hiddenFill xmlns:a14="http://schemas.microsoft.com/office/drawing/2010/main">
                <a:solidFill>
                  <a:srgbClr val="FFFFFF"/>
                </a:solidFill>
              </a14:hiddenFill>
            </a:ext>
          </a:extLst>
        </p:spPr>
      </p:pic>
      <p:pic>
        <p:nvPicPr>
          <p:cNvPr id="12" name="Afbeelding 11">
            <a:extLst>
              <a:ext uri="{FF2B5EF4-FFF2-40B4-BE49-F238E27FC236}">
                <a16:creationId xmlns:a16="http://schemas.microsoft.com/office/drawing/2014/main" id="{3EC3D581-7775-4DE9-A39D-91CF066B47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1983" y="1491330"/>
            <a:ext cx="2697191" cy="1516680"/>
          </a:xfrm>
          <a:prstGeom prst="rect">
            <a:avLst/>
          </a:prstGeom>
        </p:spPr>
      </p:pic>
      <p:pic>
        <p:nvPicPr>
          <p:cNvPr id="4" name="Afbeelding 3">
            <a:extLst>
              <a:ext uri="{FF2B5EF4-FFF2-40B4-BE49-F238E27FC236}">
                <a16:creationId xmlns:a16="http://schemas.microsoft.com/office/drawing/2014/main" id="{EAF9F7C6-4CF5-401F-B2C5-22BD7CC59B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59925" y="1957696"/>
            <a:ext cx="2604487" cy="754895"/>
          </a:xfrm>
          <a:prstGeom prst="rect">
            <a:avLst/>
          </a:prstGeom>
        </p:spPr>
      </p:pic>
      <p:sp>
        <p:nvSpPr>
          <p:cNvPr id="14" name="Rechthoek 13">
            <a:extLst>
              <a:ext uri="{FF2B5EF4-FFF2-40B4-BE49-F238E27FC236}">
                <a16:creationId xmlns:a16="http://schemas.microsoft.com/office/drawing/2014/main" id="{B91BF964-5BC4-44CC-9C44-A2CCA16AB6AD}"/>
              </a:ext>
            </a:extLst>
          </p:cNvPr>
          <p:cNvSpPr/>
          <p:nvPr/>
        </p:nvSpPr>
        <p:spPr>
          <a:xfrm>
            <a:off x="368149" y="1405641"/>
            <a:ext cx="1992853" cy="369332"/>
          </a:xfrm>
          <a:prstGeom prst="rect">
            <a:avLst/>
          </a:prstGeom>
        </p:spPr>
        <p:txBody>
          <a:bodyPr wrap="none">
            <a:spAutoFit/>
          </a:bodyPr>
          <a:lstStyle/>
          <a:p>
            <a:r>
              <a:rPr lang="en-US" dirty="0">
                <a:solidFill>
                  <a:schemeClr val="bg2">
                    <a:lumMod val="25000"/>
                  </a:schemeClr>
                </a:solidFill>
              </a:rPr>
              <a:t>Mendeley advisor</a:t>
            </a:r>
          </a:p>
        </p:txBody>
      </p:sp>
      <p:sp>
        <p:nvSpPr>
          <p:cNvPr id="15" name="Rechthoek 14">
            <a:extLst>
              <a:ext uri="{FF2B5EF4-FFF2-40B4-BE49-F238E27FC236}">
                <a16:creationId xmlns:a16="http://schemas.microsoft.com/office/drawing/2014/main" id="{742F2DC8-0A0E-469B-8ACD-BECB632CC362}"/>
              </a:ext>
            </a:extLst>
          </p:cNvPr>
          <p:cNvSpPr/>
          <p:nvPr/>
        </p:nvSpPr>
        <p:spPr>
          <a:xfrm>
            <a:off x="3177185" y="1128642"/>
            <a:ext cx="2188615" cy="646331"/>
          </a:xfrm>
          <a:prstGeom prst="rect">
            <a:avLst/>
          </a:prstGeom>
        </p:spPr>
        <p:txBody>
          <a:bodyPr wrap="square">
            <a:spAutoFit/>
          </a:bodyPr>
          <a:lstStyle/>
          <a:p>
            <a:r>
              <a:rPr lang="en-US" dirty="0">
                <a:solidFill>
                  <a:schemeClr val="bg2">
                    <a:lumMod val="25000"/>
                  </a:schemeClr>
                </a:solidFill>
              </a:rPr>
              <a:t>Support Elsevier day at TU Dresden</a:t>
            </a:r>
          </a:p>
        </p:txBody>
      </p:sp>
      <p:sp>
        <p:nvSpPr>
          <p:cNvPr id="19" name="Rechthoek 18">
            <a:extLst>
              <a:ext uri="{FF2B5EF4-FFF2-40B4-BE49-F238E27FC236}">
                <a16:creationId xmlns:a16="http://schemas.microsoft.com/office/drawing/2014/main" id="{28E006C7-87FA-4FD3-9512-28E21D034FE3}"/>
              </a:ext>
            </a:extLst>
          </p:cNvPr>
          <p:cNvSpPr/>
          <p:nvPr/>
        </p:nvSpPr>
        <p:spPr>
          <a:xfrm>
            <a:off x="6181983" y="1128641"/>
            <a:ext cx="1821194" cy="646331"/>
          </a:xfrm>
          <a:prstGeom prst="rect">
            <a:avLst/>
          </a:prstGeom>
        </p:spPr>
        <p:txBody>
          <a:bodyPr wrap="square">
            <a:spAutoFit/>
          </a:bodyPr>
          <a:lstStyle/>
          <a:p>
            <a:r>
              <a:rPr lang="en-US" dirty="0">
                <a:solidFill>
                  <a:schemeClr val="bg2">
                    <a:lumMod val="25000"/>
                  </a:schemeClr>
                </a:solidFill>
              </a:rPr>
              <a:t>Career day at MPI-CBG </a:t>
            </a:r>
          </a:p>
        </p:txBody>
      </p:sp>
      <p:sp>
        <p:nvSpPr>
          <p:cNvPr id="5" name="Pijl: ingekeept rechts 4">
            <a:extLst>
              <a:ext uri="{FF2B5EF4-FFF2-40B4-BE49-F238E27FC236}">
                <a16:creationId xmlns:a16="http://schemas.microsoft.com/office/drawing/2014/main" id="{6AF39048-B3DD-499C-8DF0-982A1BBB3BF5}"/>
              </a:ext>
            </a:extLst>
          </p:cNvPr>
          <p:cNvSpPr/>
          <p:nvPr/>
        </p:nvSpPr>
        <p:spPr>
          <a:xfrm>
            <a:off x="2209302" y="2081349"/>
            <a:ext cx="438104" cy="462759"/>
          </a:xfrm>
          <a:prstGeom prst="notchedRightArrow">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jl: ingekeept rechts 19">
            <a:extLst>
              <a:ext uri="{FF2B5EF4-FFF2-40B4-BE49-F238E27FC236}">
                <a16:creationId xmlns:a16="http://schemas.microsoft.com/office/drawing/2014/main" id="{5C46CCE6-A4FC-42EC-BD6B-771686A2CAF6}"/>
              </a:ext>
            </a:extLst>
          </p:cNvPr>
          <p:cNvSpPr/>
          <p:nvPr/>
        </p:nvSpPr>
        <p:spPr>
          <a:xfrm>
            <a:off x="5684503" y="2081349"/>
            <a:ext cx="438104" cy="462759"/>
          </a:xfrm>
          <a:prstGeom prst="notchedRightArrow">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http://nonsolus/whoswhophotos/SCIENCE-GEOUIT.jpg">
            <a:extLst>
              <a:ext uri="{FF2B5EF4-FFF2-40B4-BE49-F238E27FC236}">
                <a16:creationId xmlns:a16="http://schemas.microsoft.com/office/drawing/2014/main" id="{138CDD3A-CA90-487C-90D8-4A98BB1668F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6867" y="3042932"/>
            <a:ext cx="914134" cy="1246547"/>
          </a:xfrm>
          <a:prstGeom prst="rect">
            <a:avLst/>
          </a:prstGeom>
          <a:noFill/>
          <a:extLst>
            <a:ext uri="{909E8E84-426E-40DD-AFC4-6F175D3DCCD1}">
              <a14:hiddenFill xmlns:a14="http://schemas.microsoft.com/office/drawing/2010/main">
                <a:solidFill>
                  <a:srgbClr val="FFFFFF"/>
                </a:solidFill>
              </a14:hiddenFill>
            </a:ext>
          </a:extLst>
        </p:spPr>
      </p:pic>
      <p:sp>
        <p:nvSpPr>
          <p:cNvPr id="23" name="Rechthoek 22">
            <a:extLst>
              <a:ext uri="{FF2B5EF4-FFF2-40B4-BE49-F238E27FC236}">
                <a16:creationId xmlns:a16="http://schemas.microsoft.com/office/drawing/2014/main" id="{A9B5AA29-954C-4B4E-89F8-0B2D1263D1CE}"/>
              </a:ext>
            </a:extLst>
          </p:cNvPr>
          <p:cNvSpPr/>
          <p:nvPr/>
        </p:nvSpPr>
        <p:spPr>
          <a:xfrm>
            <a:off x="2582128" y="3409316"/>
            <a:ext cx="4089515" cy="646331"/>
          </a:xfrm>
          <a:prstGeom prst="rect">
            <a:avLst/>
          </a:prstGeom>
        </p:spPr>
        <p:txBody>
          <a:bodyPr wrap="square">
            <a:spAutoFit/>
          </a:bodyPr>
          <a:lstStyle/>
          <a:p>
            <a:r>
              <a:rPr lang="en-US" i="1" dirty="0">
                <a:solidFill>
                  <a:srgbClr val="FF6C00"/>
                </a:solidFill>
              </a:rPr>
              <a:t>“Why do they never talk about sales on these type op events?”</a:t>
            </a:r>
            <a:endParaRPr lang="en-US" dirty="0">
              <a:solidFill>
                <a:srgbClr val="FF6C00"/>
              </a:solidFill>
            </a:endParaRPr>
          </a:p>
        </p:txBody>
      </p:sp>
      <p:sp>
        <p:nvSpPr>
          <p:cNvPr id="24" name="Pijl: ingekeept rechts 23">
            <a:extLst>
              <a:ext uri="{FF2B5EF4-FFF2-40B4-BE49-F238E27FC236}">
                <a16:creationId xmlns:a16="http://schemas.microsoft.com/office/drawing/2014/main" id="{97EF5C63-301B-4151-8FAC-CF71405B4D03}"/>
              </a:ext>
            </a:extLst>
          </p:cNvPr>
          <p:cNvSpPr/>
          <p:nvPr/>
        </p:nvSpPr>
        <p:spPr>
          <a:xfrm>
            <a:off x="859383" y="3409316"/>
            <a:ext cx="438104" cy="462759"/>
          </a:xfrm>
          <a:prstGeom prst="notchedRightArrow">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9906651"/>
      </p:ext>
    </p:extLst>
  </p:cSld>
  <p:clrMapOvr>
    <a:masterClrMapping/>
  </p:clrMapOvr>
</p:sld>
</file>

<file path=ppt/theme/theme1.xml><?xml version="1.0" encoding="utf-8"?>
<a:theme xmlns:a="http://schemas.openxmlformats.org/drawingml/2006/main" name="Elsevier">
  <a:themeElements>
    <a:clrScheme name="Custom 1">
      <a:dk1>
        <a:srgbClr val="53565A"/>
      </a:dk1>
      <a:lt1>
        <a:srgbClr val="FFFFFF"/>
      </a:lt1>
      <a:dk2>
        <a:srgbClr val="FF6C00"/>
      </a:dk2>
      <a:lt2>
        <a:srgbClr val="E7E6E6"/>
      </a:lt2>
      <a:accent1>
        <a:srgbClr val="3678DF"/>
      </a:accent1>
      <a:accent2>
        <a:srgbClr val="FF6C00"/>
      </a:accent2>
      <a:accent3>
        <a:srgbClr val="FCD300"/>
      </a:accent3>
      <a:accent4>
        <a:srgbClr val="F73D28"/>
      </a:accent4>
      <a:accent5>
        <a:srgbClr val="8ED600"/>
      </a:accent5>
      <a:accent6>
        <a:srgbClr val="661CC9"/>
      </a:accent6>
      <a:hlink>
        <a:srgbClr val="0563C1"/>
      </a:hlink>
      <a:folHlink>
        <a:srgbClr val="FF6C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ark grey">
      <a:srgbClr val="53565A"/>
    </a:custClr>
    <a:custClr name="Orange">
      <a:srgbClr val="FF6C00"/>
    </a:custClr>
    <a:custClr name="Grey footer">
      <a:srgbClr val="A7A8AA"/>
    </a:custClr>
  </a:custClrLst>
  <a:extLst>
    <a:ext uri="{05A4C25C-085E-4340-85A3-A5531E510DB2}">
      <thm15:themeFamily xmlns:thm15="http://schemas.microsoft.com/office/thememl/2012/main" name="ELS_ppt-presentation_Arial 16_9 new.potx" id="{D40443C0-16AF-4A5D-8290-255DEE5F8301}" vid="{38A45B1D-F117-4F8B-9F78-F1219F5478A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ELS_ppt-presentation_Arial 16_9 new colorscheme</Template>
  <TotalTime>0</TotalTime>
  <Words>408</Words>
  <Application>Microsoft Office PowerPoint</Application>
  <PresentationFormat>Diavoorstelling (16:9)</PresentationFormat>
  <Paragraphs>98</Paragraphs>
  <Slides>14</Slides>
  <Notes>6</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14</vt:i4>
      </vt:variant>
    </vt:vector>
  </HeadingPairs>
  <TitlesOfParts>
    <vt:vector size="20" baseType="lpstr">
      <vt:lpstr>ＭＳ Ｐゴシック</vt:lpstr>
      <vt:lpstr>Arial</vt:lpstr>
      <vt:lpstr>Calibri</vt:lpstr>
      <vt:lpstr>Courier New</vt:lpstr>
      <vt:lpstr>Times New Roman</vt:lpstr>
      <vt:lpstr>Elsevier</vt:lpstr>
      <vt:lpstr>Moving from academia into sales</vt:lpstr>
      <vt:lpstr>Take home message</vt:lpstr>
      <vt:lpstr>PowerPoint-presentatie</vt:lpstr>
      <vt:lpstr>Elsevier life sciences, what do we do?</vt:lpstr>
      <vt:lpstr>What do I do?</vt:lpstr>
      <vt:lpstr>Sales: Is it any good? </vt:lpstr>
      <vt:lpstr>My academic Journey</vt:lpstr>
      <vt:lpstr>Reflect </vt:lpstr>
      <vt:lpstr>What happened along the way</vt:lpstr>
      <vt:lpstr>Keep educating yourself  </vt:lpstr>
      <vt:lpstr>What do you think?</vt:lpstr>
      <vt:lpstr>Non-research in industry: You’ve got it all!</vt:lpstr>
      <vt:lpstr>Take home message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cp:lastPrinted>2018-07-23T12:36:44Z</cp:lastPrinted>
  <dcterms:created xsi:type="dcterms:W3CDTF">2018-05-29T20:11:58Z</dcterms:created>
  <dcterms:modified xsi:type="dcterms:W3CDTF">2019-05-10T10:56:29Z</dcterms:modified>
</cp:coreProperties>
</file>