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54" r:id="rId2"/>
    <p:sldId id="355" r:id="rId3"/>
    <p:sldId id="356" r:id="rId4"/>
    <p:sldId id="386" r:id="rId5"/>
    <p:sldId id="358" r:id="rId6"/>
    <p:sldId id="362" r:id="rId7"/>
    <p:sldId id="265" r:id="rId8"/>
    <p:sldId id="267" r:id="rId9"/>
    <p:sldId id="275" r:id="rId10"/>
    <p:sldId id="269" r:id="rId11"/>
    <p:sldId id="270" r:id="rId12"/>
    <p:sldId id="276" r:id="rId13"/>
    <p:sldId id="368" r:id="rId14"/>
    <p:sldId id="370" r:id="rId15"/>
    <p:sldId id="371" r:id="rId16"/>
    <p:sldId id="372" r:id="rId17"/>
    <p:sldId id="364" r:id="rId18"/>
    <p:sldId id="367" r:id="rId19"/>
    <p:sldId id="387" r:id="rId20"/>
    <p:sldId id="310" r:id="rId21"/>
    <p:sldId id="375" r:id="rId22"/>
    <p:sldId id="377" r:id="rId23"/>
    <p:sldId id="312" r:id="rId24"/>
    <p:sldId id="363" r:id="rId25"/>
    <p:sldId id="383" r:id="rId26"/>
    <p:sldId id="385" r:id="rId27"/>
    <p:sldId id="357" r:id="rId28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cha Bastide, la-Gemert, van" initials="SBlGv" lastIdx="1" clrIdx="0">
    <p:extLst>
      <p:ext uri="{19B8F6BF-5375-455C-9EA6-DF929625EA0E}">
        <p15:presenceInfo xmlns:p15="http://schemas.microsoft.com/office/powerpoint/2012/main" userId="S::s.la.bastide@umcg.nl::497b9050-519a-4898-b5d4-74bd6ae2853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A69209-0F9D-4CC5-9F14-FAC8BDA11828}" v="13" dt="2023-02-07T08:37:44.0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1" autoAdjust="0"/>
    <p:restoredTop sz="95750" autoAdjust="0"/>
  </p:normalViewPr>
  <p:slideViewPr>
    <p:cSldViewPr snapToGrid="0">
      <p:cViewPr varScale="1">
        <p:scale>
          <a:sx n="125" d="100"/>
          <a:sy n="125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cha Bastide, la-Gemert, van" userId="497b9050-519a-4898-b5d4-74bd6ae2853f" providerId="ADAL" clId="{CB8E9BAF-1356-4018-8E1A-B243A5B784E2}"/>
    <pc:docChg chg="undo custSel addSld delSld modSld sldOrd">
      <pc:chgData name="Sacha Bastide, la-Gemert, van" userId="497b9050-519a-4898-b5d4-74bd6ae2853f" providerId="ADAL" clId="{CB8E9BAF-1356-4018-8E1A-B243A5B784E2}" dt="2023-02-06T19:12:29.317" v="8023" actId="20577"/>
      <pc:docMkLst>
        <pc:docMk/>
      </pc:docMkLst>
      <pc:sldChg chg="delSp modSp add del mod delAnim modAnim">
        <pc:chgData name="Sacha Bastide, la-Gemert, van" userId="497b9050-519a-4898-b5d4-74bd6ae2853f" providerId="ADAL" clId="{CB8E9BAF-1356-4018-8E1A-B243A5B784E2}" dt="2023-02-06T18:11:29.493" v="7713" actId="47"/>
        <pc:sldMkLst>
          <pc:docMk/>
          <pc:sldMk cId="1746936036" sldId="262"/>
        </pc:sldMkLst>
        <pc:spChg chg="mod">
          <ac:chgData name="Sacha Bastide, la-Gemert, van" userId="497b9050-519a-4898-b5d4-74bd6ae2853f" providerId="ADAL" clId="{CB8E9BAF-1356-4018-8E1A-B243A5B784E2}" dt="2023-02-06T16:49:08.700" v="6521" actId="20577"/>
          <ac:spMkLst>
            <pc:docMk/>
            <pc:sldMk cId="1746936036" sldId="262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3:15:02.435" v="535" actId="403"/>
          <ac:spMkLst>
            <pc:docMk/>
            <pc:sldMk cId="1746936036" sldId="262"/>
            <ac:spMk id="6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8:11:25.478" v="7712" actId="21"/>
          <ac:spMkLst>
            <pc:docMk/>
            <pc:sldMk cId="1746936036" sldId="262"/>
            <ac:spMk id="8" creationId="{00000000-0000-0000-0000-000000000000}"/>
          </ac:spMkLst>
        </pc:spChg>
      </pc:sldChg>
      <pc:sldChg chg="addSp delSp modSp mod delAnim modAnim">
        <pc:chgData name="Sacha Bastide, la-Gemert, van" userId="497b9050-519a-4898-b5d4-74bd6ae2853f" providerId="ADAL" clId="{CB8E9BAF-1356-4018-8E1A-B243A5B784E2}" dt="2023-02-06T18:13:53.449" v="7759"/>
        <pc:sldMkLst>
          <pc:docMk/>
          <pc:sldMk cId="1477956363" sldId="265"/>
        </pc:sldMkLst>
        <pc:spChg chg="mod">
          <ac:chgData name="Sacha Bastide, la-Gemert, van" userId="497b9050-519a-4898-b5d4-74bd6ae2853f" providerId="ADAL" clId="{CB8E9BAF-1356-4018-8E1A-B243A5B784E2}" dt="2023-02-06T16:50:09.619" v="6585" actId="6549"/>
          <ac:spMkLst>
            <pc:docMk/>
            <pc:sldMk cId="1477956363" sldId="265"/>
            <ac:spMk id="3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6T18:13:07.682" v="7751" actId="21"/>
          <ac:spMkLst>
            <pc:docMk/>
            <pc:sldMk cId="1477956363" sldId="265"/>
            <ac:spMk id="4" creationId="{D39EDC66-3B30-1080-8F61-9F4BC5395F17}"/>
          </ac:spMkLst>
        </pc:spChg>
        <pc:picChg chg="mod modCrop">
          <ac:chgData name="Sacha Bastide, la-Gemert, van" userId="497b9050-519a-4898-b5d4-74bd6ae2853f" providerId="ADAL" clId="{CB8E9BAF-1356-4018-8E1A-B243A5B784E2}" dt="2023-02-06T16:50:33.984" v="6587" actId="732"/>
          <ac:picMkLst>
            <pc:docMk/>
            <pc:sldMk cId="1477956363" sldId="265"/>
            <ac:picMk id="7" creationId="{00000000-0000-0000-0000-000000000000}"/>
          </ac:picMkLst>
        </pc:picChg>
      </pc:sldChg>
      <pc:sldChg chg="addSp delSp modSp mod delAnim modAnim">
        <pc:chgData name="Sacha Bastide, la-Gemert, van" userId="497b9050-519a-4898-b5d4-74bd6ae2853f" providerId="ADAL" clId="{CB8E9BAF-1356-4018-8E1A-B243A5B784E2}" dt="2023-02-06T16:51:02.397" v="6624" actId="20577"/>
        <pc:sldMkLst>
          <pc:docMk/>
          <pc:sldMk cId="1986278932" sldId="267"/>
        </pc:sldMkLst>
        <pc:spChg chg="mod">
          <ac:chgData name="Sacha Bastide, la-Gemert, van" userId="497b9050-519a-4898-b5d4-74bd6ae2853f" providerId="ADAL" clId="{CB8E9BAF-1356-4018-8E1A-B243A5B784E2}" dt="2023-02-06T16:51:02.397" v="6624" actId="20577"/>
          <ac:spMkLst>
            <pc:docMk/>
            <pc:sldMk cId="1986278932" sldId="267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6:50:43.474" v="6589" actId="1076"/>
          <ac:spMkLst>
            <pc:docMk/>
            <pc:sldMk cId="1986278932" sldId="267"/>
            <ac:spMk id="6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1T13:32:00.382" v="790" actId="478"/>
          <ac:spMkLst>
            <pc:docMk/>
            <pc:sldMk cId="1986278932" sldId="267"/>
            <ac:spMk id="8" creationId="{278FCADA-605A-6051-EB74-526F3DEE7011}"/>
          </ac:spMkLst>
        </pc:spChg>
        <pc:spChg chg="add del mod">
          <ac:chgData name="Sacha Bastide, la-Gemert, van" userId="497b9050-519a-4898-b5d4-74bd6ae2853f" providerId="ADAL" clId="{CB8E9BAF-1356-4018-8E1A-B243A5B784E2}" dt="2023-02-06T15:58:56.938" v="6490" actId="21"/>
          <ac:spMkLst>
            <pc:docMk/>
            <pc:sldMk cId="1986278932" sldId="267"/>
            <ac:spMk id="10" creationId="{A67A2E41-7232-B9FE-FCFD-02033BCD05B6}"/>
          </ac:spMkLst>
        </pc:spChg>
      </pc:sldChg>
      <pc:sldChg chg="addSp delSp modSp mod addAnim delAnim modAnim">
        <pc:chgData name="Sacha Bastide, la-Gemert, van" userId="497b9050-519a-4898-b5d4-74bd6ae2853f" providerId="ADAL" clId="{CB8E9BAF-1356-4018-8E1A-B243A5B784E2}" dt="2023-02-06T19:11:51.208" v="8008" actId="14100"/>
        <pc:sldMkLst>
          <pc:docMk/>
          <pc:sldMk cId="824748456" sldId="269"/>
        </pc:sldMkLst>
        <pc:spChg chg="add del mod">
          <ac:chgData name="Sacha Bastide, la-Gemert, van" userId="497b9050-519a-4898-b5d4-74bd6ae2853f" providerId="ADAL" clId="{CB8E9BAF-1356-4018-8E1A-B243A5B784E2}" dt="2023-02-01T13:36:44.547" v="828" actId="21"/>
          <ac:spMkLst>
            <pc:docMk/>
            <pc:sldMk cId="824748456" sldId="269"/>
            <ac:spMk id="2" creationId="{4CAB8121-0CA1-9BF6-8E88-79AD041C6FE1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2" creationId="{FBFE35BD-3D0A-4478-1D1B-627A54A93082}"/>
          </ac:spMkLst>
        </pc:spChg>
        <pc:spChg chg="mod">
          <ac:chgData name="Sacha Bastide, la-Gemert, van" userId="497b9050-519a-4898-b5d4-74bd6ae2853f" providerId="ADAL" clId="{CB8E9BAF-1356-4018-8E1A-B243A5B784E2}" dt="2023-02-06T19:11:05.351" v="8006" actId="20577"/>
          <ac:spMkLst>
            <pc:docMk/>
            <pc:sldMk cId="824748456" sldId="269"/>
            <ac:spMk id="3" creationId="{00000000-0000-0000-0000-000000000000}"/>
          </ac:spMkLst>
        </pc:spChg>
        <pc:spChg chg="mod ord">
          <ac:chgData name="Sacha Bastide, la-Gemert, van" userId="497b9050-519a-4898-b5d4-74bd6ae2853f" providerId="ADAL" clId="{CB8E9BAF-1356-4018-8E1A-B243A5B784E2}" dt="2023-02-06T19:10:53.375" v="7994" actId="6549"/>
          <ac:spMkLst>
            <pc:docMk/>
            <pc:sldMk cId="824748456" sldId="269"/>
            <ac:spMk id="6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0:03:42.306" v="4043" actId="478"/>
          <ac:spMkLst>
            <pc:docMk/>
            <pc:sldMk cId="824748456" sldId="269"/>
            <ac:spMk id="7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8" creationId="{8962B893-532B-42BC-441D-7D4E920E2126}"/>
          </ac:spMkLst>
        </pc:spChg>
        <pc:spChg chg="del mod">
          <ac:chgData name="Sacha Bastide, la-Gemert, van" userId="497b9050-519a-4898-b5d4-74bd6ae2853f" providerId="ADAL" clId="{CB8E9BAF-1356-4018-8E1A-B243A5B784E2}" dt="2023-02-06T10:03:50.192" v="4046" actId="478"/>
          <ac:spMkLst>
            <pc:docMk/>
            <pc:sldMk cId="824748456" sldId="269"/>
            <ac:spMk id="9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10" creationId="{23BDFC3B-961E-9D7F-6A9A-E2016B2F3552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11" creationId="{A6D0F061-2C22-9287-D8EB-9A8F21B4C469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16" creationId="{3962DF99-B26F-7ACF-7732-26EFF8FB9D5E}"/>
          </ac:spMkLst>
        </pc:spChg>
        <pc:spChg chg="add mod topLvl">
          <ac:chgData name="Sacha Bastide, la-Gemert, van" userId="497b9050-519a-4898-b5d4-74bd6ae2853f" providerId="ADAL" clId="{CB8E9BAF-1356-4018-8E1A-B243A5B784E2}" dt="2023-02-06T12:52:01.327" v="5112" actId="165"/>
          <ac:spMkLst>
            <pc:docMk/>
            <pc:sldMk cId="824748456" sldId="269"/>
            <ac:spMk id="17" creationId="{7BE748CA-C4E3-7B9A-4F8A-BBE95CF99D3B}"/>
          </ac:spMkLst>
        </pc:spChg>
        <pc:spChg chg="add mod">
          <ac:chgData name="Sacha Bastide, la-Gemert, van" userId="497b9050-519a-4898-b5d4-74bd6ae2853f" providerId="ADAL" clId="{CB8E9BAF-1356-4018-8E1A-B243A5B784E2}" dt="2023-02-06T16:53:32.840" v="6680" actId="20577"/>
          <ac:spMkLst>
            <pc:docMk/>
            <pc:sldMk cId="824748456" sldId="269"/>
            <ac:spMk id="18" creationId="{B0C7FF04-6721-8687-4461-BF2E423325B9}"/>
          </ac:spMkLst>
        </pc:spChg>
        <pc:spChg chg="add del mod">
          <ac:chgData name="Sacha Bastide, la-Gemert, van" userId="497b9050-519a-4898-b5d4-74bd6ae2853f" providerId="ADAL" clId="{CB8E9BAF-1356-4018-8E1A-B243A5B784E2}" dt="2023-02-06T10:02:31.968" v="3955" actId="478"/>
          <ac:spMkLst>
            <pc:docMk/>
            <pc:sldMk cId="824748456" sldId="269"/>
            <ac:spMk id="19" creationId="{3692D6DB-86D9-6F1B-B388-856CE40D73D2}"/>
          </ac:spMkLst>
        </pc:spChg>
        <pc:spChg chg="add mod ord topLvl">
          <ac:chgData name="Sacha Bastide, la-Gemert, van" userId="497b9050-519a-4898-b5d4-74bd6ae2853f" providerId="ADAL" clId="{CB8E9BAF-1356-4018-8E1A-B243A5B784E2}" dt="2023-02-06T19:11:51.208" v="8008" actId="14100"/>
          <ac:spMkLst>
            <pc:docMk/>
            <pc:sldMk cId="824748456" sldId="269"/>
            <ac:spMk id="20" creationId="{45441681-6500-D966-10EA-72D39BBAAD15}"/>
          </ac:spMkLst>
        </pc:spChg>
        <pc:spChg chg="add del mod">
          <ac:chgData name="Sacha Bastide, la-Gemert, van" userId="497b9050-519a-4898-b5d4-74bd6ae2853f" providerId="ADAL" clId="{CB8E9BAF-1356-4018-8E1A-B243A5B784E2}" dt="2023-02-06T12:53:07.397" v="5158" actId="1035"/>
          <ac:spMkLst>
            <pc:docMk/>
            <pc:sldMk cId="824748456" sldId="269"/>
            <ac:spMk id="26" creationId="{F11373E1-BF62-348A-F23D-2D8E37E9D9C9}"/>
          </ac:spMkLst>
        </pc:spChg>
        <pc:spChg chg="add del mod">
          <ac:chgData name="Sacha Bastide, la-Gemert, van" userId="497b9050-519a-4898-b5d4-74bd6ae2853f" providerId="ADAL" clId="{CB8E9BAF-1356-4018-8E1A-B243A5B784E2}" dt="2023-02-06T12:53:07.397" v="5158" actId="1035"/>
          <ac:spMkLst>
            <pc:docMk/>
            <pc:sldMk cId="824748456" sldId="269"/>
            <ac:spMk id="27" creationId="{A47EEF3B-938A-7D38-E2F8-028B064BB340}"/>
          </ac:spMkLst>
        </pc:spChg>
        <pc:spChg chg="add del mod">
          <ac:chgData name="Sacha Bastide, la-Gemert, van" userId="497b9050-519a-4898-b5d4-74bd6ae2853f" providerId="ADAL" clId="{CB8E9BAF-1356-4018-8E1A-B243A5B784E2}" dt="2023-02-06T12:53:07.397" v="5158" actId="1035"/>
          <ac:spMkLst>
            <pc:docMk/>
            <pc:sldMk cId="824748456" sldId="269"/>
            <ac:spMk id="28" creationId="{7CE0F973-1976-7568-53F1-0575032DFFC2}"/>
          </ac:spMkLst>
        </pc:spChg>
        <pc:grpChg chg="add del mod ord topLvl">
          <ac:chgData name="Sacha Bastide, la-Gemert, van" userId="497b9050-519a-4898-b5d4-74bd6ae2853f" providerId="ADAL" clId="{CB8E9BAF-1356-4018-8E1A-B243A5B784E2}" dt="2023-02-06T12:52:01.327" v="5112" actId="165"/>
          <ac:grpSpMkLst>
            <pc:docMk/>
            <pc:sldMk cId="824748456" sldId="269"/>
            <ac:grpSpMk id="21" creationId="{DE3420A2-3856-3BDE-D4A5-0EA0538F2E62}"/>
          </ac:grpSpMkLst>
        </pc:grpChg>
        <pc:grpChg chg="add del mod">
          <ac:chgData name="Sacha Bastide, la-Gemert, van" userId="497b9050-519a-4898-b5d4-74bd6ae2853f" providerId="ADAL" clId="{CB8E9BAF-1356-4018-8E1A-B243A5B784E2}" dt="2023-02-06T10:09:06.187" v="4053" actId="165"/>
          <ac:grpSpMkLst>
            <pc:docMk/>
            <pc:sldMk cId="824748456" sldId="269"/>
            <ac:grpSpMk id="22" creationId="{0218371F-A505-0162-FB8C-68556059D00E}"/>
          </ac:grpSpMkLst>
        </pc:grpChg>
        <pc:grpChg chg="add del mod">
          <ac:chgData name="Sacha Bastide, la-Gemert, van" userId="497b9050-519a-4898-b5d4-74bd6ae2853f" providerId="ADAL" clId="{CB8E9BAF-1356-4018-8E1A-B243A5B784E2}" dt="2023-02-06T12:23:04.451" v="4423" actId="164"/>
          <ac:grpSpMkLst>
            <pc:docMk/>
            <pc:sldMk cId="824748456" sldId="269"/>
            <ac:grpSpMk id="2049" creationId="{962F23B4-367A-76D4-E4C2-3DCCCE2B52F2}"/>
          </ac:grpSpMkLst>
        </pc:grpChg>
        <pc:grpChg chg="add del mod">
          <ac:chgData name="Sacha Bastide, la-Gemert, van" userId="497b9050-519a-4898-b5d4-74bd6ae2853f" providerId="ADAL" clId="{CB8E9BAF-1356-4018-8E1A-B243A5B784E2}" dt="2023-02-06T12:48:00.378" v="5094" actId="165"/>
          <ac:grpSpMkLst>
            <pc:docMk/>
            <pc:sldMk cId="824748456" sldId="269"/>
            <ac:grpSpMk id="2061" creationId="{D8357DE7-522A-6609-D9B7-38DC76DD6DD0}"/>
          </ac:grpSpMkLst>
        </pc:grpChg>
        <pc:grpChg chg="add mod">
          <ac:chgData name="Sacha Bastide, la-Gemert, van" userId="497b9050-519a-4898-b5d4-74bd6ae2853f" providerId="ADAL" clId="{CB8E9BAF-1356-4018-8E1A-B243A5B784E2}" dt="2023-02-06T12:54:20.051" v="5164" actId="164"/>
          <ac:grpSpMkLst>
            <pc:docMk/>
            <pc:sldMk cId="824748456" sldId="269"/>
            <ac:grpSpMk id="2062" creationId="{E2902F0A-3980-F399-9E03-75812500C25A}"/>
          </ac:grpSpMkLst>
        </pc:grpChg>
        <pc:grpChg chg="add mod">
          <ac:chgData name="Sacha Bastide, la-Gemert, van" userId="497b9050-519a-4898-b5d4-74bd6ae2853f" providerId="ADAL" clId="{CB8E9BAF-1356-4018-8E1A-B243A5B784E2}" dt="2023-02-06T17:41:41.561" v="7662" actId="14100"/>
          <ac:grpSpMkLst>
            <pc:docMk/>
            <pc:sldMk cId="824748456" sldId="269"/>
            <ac:grpSpMk id="2063" creationId="{B786D112-D4FC-170F-97C9-45B3274A67D5}"/>
          </ac:grpSpMkLst>
        </pc:grpChg>
        <pc:picChg chg="add mod topLvl">
          <ac:chgData name="Sacha Bastide, la-Gemert, van" userId="497b9050-519a-4898-b5d4-74bd6ae2853f" providerId="ADAL" clId="{CB8E9BAF-1356-4018-8E1A-B243A5B784E2}" dt="2023-02-06T12:48:00.378" v="5094" actId="165"/>
          <ac:picMkLst>
            <pc:docMk/>
            <pc:sldMk cId="824748456" sldId="269"/>
            <ac:picMk id="5" creationId="{51297B42-8820-837E-3F5C-58669811FF25}"/>
          </ac:picMkLst>
        </pc:picChg>
        <pc:picChg chg="mod">
          <ac:chgData name="Sacha Bastide, la-Gemert, van" userId="497b9050-519a-4898-b5d4-74bd6ae2853f" providerId="ADAL" clId="{CB8E9BAF-1356-4018-8E1A-B243A5B784E2}" dt="2023-02-06T17:41:12.833" v="7661" actId="1038"/>
          <ac:picMkLst>
            <pc:docMk/>
            <pc:sldMk cId="824748456" sldId="269"/>
            <ac:picMk id="2050" creationId="{00000000-0000-0000-0000-000000000000}"/>
          </ac:picMkLst>
        </pc:picChg>
        <pc:picChg chg="del">
          <ac:chgData name="Sacha Bastide, la-Gemert, van" userId="497b9050-519a-4898-b5d4-74bd6ae2853f" providerId="ADAL" clId="{CB8E9BAF-1356-4018-8E1A-B243A5B784E2}" dt="2023-02-06T10:00:50.300" v="3938" actId="478"/>
          <ac:picMkLst>
            <pc:docMk/>
            <pc:sldMk cId="824748456" sldId="269"/>
            <ac:picMk id="2051" creationId="{00000000-0000-0000-0000-000000000000}"/>
          </ac:picMkLst>
        </pc:picChg>
        <pc:cxnChg chg="add mod topLvl">
          <ac:chgData name="Sacha Bastide, la-Gemert, van" userId="497b9050-519a-4898-b5d4-74bd6ae2853f" providerId="ADAL" clId="{CB8E9BAF-1356-4018-8E1A-B243A5B784E2}" dt="2023-02-06T12:54:31.358" v="5165" actId="164"/>
          <ac:cxnSpMkLst>
            <pc:docMk/>
            <pc:sldMk cId="824748456" sldId="269"/>
            <ac:cxnSpMk id="12" creationId="{1CF747A5-F595-2BD8-FF01-0E00F77A02AB}"/>
          </ac:cxnSpMkLst>
        </pc:cxnChg>
        <pc:cxnChg chg="add mod topLvl">
          <ac:chgData name="Sacha Bastide, la-Gemert, van" userId="497b9050-519a-4898-b5d4-74bd6ae2853f" providerId="ADAL" clId="{CB8E9BAF-1356-4018-8E1A-B243A5B784E2}" dt="2023-02-06T19:11:51.208" v="8008" actId="14100"/>
          <ac:cxnSpMkLst>
            <pc:docMk/>
            <pc:sldMk cId="824748456" sldId="269"/>
            <ac:cxnSpMk id="13" creationId="{27E0BE9A-1D30-FAAE-372D-BA13115E4FB0}"/>
          </ac:cxnSpMkLst>
        </pc:cxnChg>
        <pc:cxnChg chg="add mod topLvl">
          <ac:chgData name="Sacha Bastide, la-Gemert, van" userId="497b9050-519a-4898-b5d4-74bd6ae2853f" providerId="ADAL" clId="{CB8E9BAF-1356-4018-8E1A-B243A5B784E2}" dt="2023-02-06T19:11:51.208" v="8008" actId="14100"/>
          <ac:cxnSpMkLst>
            <pc:docMk/>
            <pc:sldMk cId="824748456" sldId="269"/>
            <ac:cxnSpMk id="14" creationId="{B086C12A-C985-8E16-F2BB-E95C2509033E}"/>
          </ac:cxnSpMkLst>
        </pc:cxnChg>
        <pc:cxnChg chg="add mod topLvl">
          <ac:chgData name="Sacha Bastide, la-Gemert, van" userId="497b9050-519a-4898-b5d4-74bd6ae2853f" providerId="ADAL" clId="{CB8E9BAF-1356-4018-8E1A-B243A5B784E2}" dt="2023-02-06T12:54:20.051" v="5164" actId="164"/>
          <ac:cxnSpMkLst>
            <pc:docMk/>
            <pc:sldMk cId="824748456" sldId="269"/>
            <ac:cxnSpMk id="15" creationId="{E8B4A7AC-AB84-CFED-CF12-BD0214869C50}"/>
          </ac:cxnSpMkLst>
        </pc:cxnChg>
      </pc:sldChg>
      <pc:sldChg chg="addSp delSp modSp mod delAnim modAnim">
        <pc:chgData name="Sacha Bastide, la-Gemert, van" userId="497b9050-519a-4898-b5d4-74bd6ae2853f" providerId="ADAL" clId="{CB8E9BAF-1356-4018-8E1A-B243A5B784E2}" dt="2023-02-06T19:12:29.317" v="8023" actId="20577"/>
        <pc:sldMkLst>
          <pc:docMk/>
          <pc:sldMk cId="1633581050" sldId="270"/>
        </pc:sldMkLst>
        <pc:spChg chg="add mod">
          <ac:chgData name="Sacha Bastide, la-Gemert, van" userId="497b9050-519a-4898-b5d4-74bd6ae2853f" providerId="ADAL" clId="{CB8E9BAF-1356-4018-8E1A-B243A5B784E2}" dt="2023-02-06T12:34:56.541" v="4930" actId="1036"/>
          <ac:spMkLst>
            <pc:docMk/>
            <pc:sldMk cId="1633581050" sldId="270"/>
            <ac:spMk id="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12:29.317" v="8023" actId="20577"/>
          <ac:spMkLst>
            <pc:docMk/>
            <pc:sldMk cId="1633581050" sldId="270"/>
            <ac:spMk id="3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1T13:33:34.321" v="796" actId="478"/>
          <ac:spMkLst>
            <pc:docMk/>
            <pc:sldMk cId="1633581050" sldId="270"/>
            <ac:spMk id="5" creationId="{A54107F3-0315-9A61-D2F4-023C5940F126}"/>
          </ac:spMkLst>
        </pc:spChg>
        <pc:spChg chg="add mod">
          <ac:chgData name="Sacha Bastide, la-Gemert, van" userId="497b9050-519a-4898-b5d4-74bd6ae2853f" providerId="ADAL" clId="{CB8E9BAF-1356-4018-8E1A-B243A5B784E2}" dt="2023-02-06T12:36:13.479" v="4941" actId="1076"/>
          <ac:spMkLst>
            <pc:docMk/>
            <pc:sldMk cId="1633581050" sldId="270"/>
            <ac:spMk id="5" creationId="{D95E9FAA-ACEF-F5CD-3B34-6FE019FDB87E}"/>
          </ac:spMkLst>
        </pc:spChg>
        <pc:spChg chg="add mod">
          <ac:chgData name="Sacha Bastide, la-Gemert, van" userId="497b9050-519a-4898-b5d4-74bd6ae2853f" providerId="ADAL" clId="{CB8E9BAF-1356-4018-8E1A-B243A5B784E2}" dt="2023-02-06T12:34:56.541" v="4930" actId="1036"/>
          <ac:spMkLst>
            <pc:docMk/>
            <pc:sldMk cId="1633581050" sldId="270"/>
            <ac:spMk id="9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2:34:56.541" v="4930" actId="1036"/>
          <ac:spMkLst>
            <pc:docMk/>
            <pc:sldMk cId="1633581050" sldId="270"/>
            <ac:spMk id="12" creationId="{DB85C171-9897-C169-9BA9-1794D4DB332C}"/>
          </ac:spMkLst>
        </pc:spChg>
        <pc:spChg chg="add mod">
          <ac:chgData name="Sacha Bastide, la-Gemert, van" userId="497b9050-519a-4898-b5d4-74bd6ae2853f" providerId="ADAL" clId="{CB8E9BAF-1356-4018-8E1A-B243A5B784E2}" dt="2023-02-06T12:41:17.161" v="5054" actId="20577"/>
          <ac:spMkLst>
            <pc:docMk/>
            <pc:sldMk cId="1633581050" sldId="270"/>
            <ac:spMk id="13" creationId="{D586E14E-45EB-D2D3-C595-4519D356256F}"/>
          </ac:spMkLst>
        </pc:spChg>
        <pc:spChg chg="add del mod">
          <ac:chgData name="Sacha Bastide, la-Gemert, van" userId="497b9050-519a-4898-b5d4-74bd6ae2853f" providerId="ADAL" clId="{CB8E9BAF-1356-4018-8E1A-B243A5B784E2}" dt="2023-02-06T12:33:17.949" v="4850" actId="478"/>
          <ac:spMkLst>
            <pc:docMk/>
            <pc:sldMk cId="1633581050" sldId="270"/>
            <ac:spMk id="14" creationId="{4153A742-7155-24D3-165B-AB8D1C58D269}"/>
          </ac:spMkLst>
        </pc:spChg>
        <pc:spChg chg="add del mod">
          <ac:chgData name="Sacha Bastide, la-Gemert, van" userId="497b9050-519a-4898-b5d4-74bd6ae2853f" providerId="ADAL" clId="{CB8E9BAF-1356-4018-8E1A-B243A5B784E2}" dt="2023-02-06T12:33:14.543" v="4849" actId="478"/>
          <ac:spMkLst>
            <pc:docMk/>
            <pc:sldMk cId="1633581050" sldId="270"/>
            <ac:spMk id="15" creationId="{D992E3DE-D92E-FAB9-DF79-EC97E8877905}"/>
          </ac:spMkLst>
        </pc:spChg>
        <pc:graphicFrameChg chg="del">
          <ac:chgData name="Sacha Bastide, la-Gemert, van" userId="497b9050-519a-4898-b5d4-74bd6ae2853f" providerId="ADAL" clId="{CB8E9BAF-1356-4018-8E1A-B243A5B784E2}" dt="2023-02-01T13:42:57.860" v="1029" actId="478"/>
          <ac:graphicFrameMkLst>
            <pc:docMk/>
            <pc:sldMk cId="1633581050" sldId="270"/>
            <ac:graphicFrameMk id="6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3:33:43.400" v="798"/>
          <ac:graphicFrameMkLst>
            <pc:docMk/>
            <pc:sldMk cId="1633581050" sldId="270"/>
            <ac:graphicFrameMk id="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3:34:16.893" v="806"/>
          <ac:graphicFrameMkLst>
            <pc:docMk/>
            <pc:sldMk cId="1633581050" sldId="270"/>
            <ac:graphicFrameMk id="10" creationId="{00000000-0000-0000-0000-000000000000}"/>
          </ac:graphicFrameMkLst>
        </pc:graphicFrameChg>
        <pc:cxnChg chg="add mod">
          <ac:chgData name="Sacha Bastide, la-Gemert, van" userId="497b9050-519a-4898-b5d4-74bd6ae2853f" providerId="ADAL" clId="{CB8E9BAF-1356-4018-8E1A-B243A5B784E2}" dt="2023-02-06T12:42:34.487" v="5088" actId="14100"/>
          <ac:cxnSpMkLst>
            <pc:docMk/>
            <pc:sldMk cId="1633581050" sldId="270"/>
            <ac:cxnSpMk id="7" creationId="{43BE694A-D85E-9BDA-58AA-1DE6D3A89B32}"/>
          </ac:cxnSpMkLst>
        </pc:cxnChg>
        <pc:cxnChg chg="add mod">
          <ac:chgData name="Sacha Bastide, la-Gemert, van" userId="497b9050-519a-4898-b5d4-74bd6ae2853f" providerId="ADAL" clId="{CB8E9BAF-1356-4018-8E1A-B243A5B784E2}" dt="2023-02-06T16:05:48.844" v="6506" actId="14100"/>
          <ac:cxnSpMkLst>
            <pc:docMk/>
            <pc:sldMk cId="1633581050" sldId="270"/>
            <ac:cxnSpMk id="17" creationId="{87CC355F-34CB-D955-66E8-80F77A9D22A5}"/>
          </ac:cxnSpMkLst>
        </pc:cxnChg>
      </pc:sldChg>
      <pc:sldChg chg="addSp delSp modSp del mod delAnim modAnim">
        <pc:chgData name="Sacha Bastide, la-Gemert, van" userId="497b9050-519a-4898-b5d4-74bd6ae2853f" providerId="ADAL" clId="{CB8E9BAF-1356-4018-8E1A-B243A5B784E2}" dt="2023-02-06T10:04:05.453" v="4048" actId="47"/>
        <pc:sldMkLst>
          <pc:docMk/>
          <pc:sldMk cId="953613629" sldId="272"/>
        </pc:sldMkLst>
        <pc:spChg chg="del">
          <ac:chgData name="Sacha Bastide, la-Gemert, van" userId="497b9050-519a-4898-b5d4-74bd6ae2853f" providerId="ADAL" clId="{CB8E9BAF-1356-4018-8E1A-B243A5B784E2}" dt="2023-02-01T13:45:32.551" v="1045" actId="478"/>
          <ac:spMkLst>
            <pc:docMk/>
            <pc:sldMk cId="953613629" sldId="272"/>
            <ac:spMk id="2" creationId="{26EB1BF7-B57F-3A47-8BA1-3BE7553B6D3A}"/>
          </ac:spMkLst>
        </pc:spChg>
        <pc:spChg chg="mod">
          <ac:chgData name="Sacha Bastide, la-Gemert, van" userId="497b9050-519a-4898-b5d4-74bd6ae2853f" providerId="ADAL" clId="{CB8E9BAF-1356-4018-8E1A-B243A5B784E2}" dt="2023-02-01T13:46:15.050" v="1057" actId="1582"/>
          <ac:spMkLst>
            <pc:docMk/>
            <pc:sldMk cId="953613629" sldId="272"/>
            <ac:spMk id="13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3T14:40:13.786" v="3098" actId="478"/>
          <ac:spMkLst>
            <pc:docMk/>
            <pc:sldMk cId="953613629" sldId="272"/>
            <ac:spMk id="38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3:45:58.551" v="1054" actId="27636"/>
          <ac:spMkLst>
            <pc:docMk/>
            <pc:sldMk cId="953613629" sldId="272"/>
            <ac:spMk id="39" creationId="{00000000-0000-0000-0000-000000000000}"/>
          </ac:spMkLst>
        </pc:spChg>
        <pc:graphicFrameChg chg="del mod replId">
          <ac:chgData name="Sacha Bastide, la-Gemert, van" userId="497b9050-519a-4898-b5d4-74bd6ae2853f" providerId="ADAL" clId="{CB8E9BAF-1356-4018-8E1A-B243A5B784E2}" dt="2023-02-01T13:45:49.626" v="1047"/>
          <ac:graphicFrameMkLst>
            <pc:docMk/>
            <pc:sldMk cId="953613629" sldId="272"/>
            <ac:graphicFrameMk id="5" creationId="{00000000-0000-0000-0000-000000000000}"/>
          </ac:graphicFrameMkLst>
        </pc:graphicFrameChg>
        <pc:cxnChg chg="mod">
          <ac:chgData name="Sacha Bastide, la-Gemert, van" userId="497b9050-519a-4898-b5d4-74bd6ae2853f" providerId="ADAL" clId="{CB8E9BAF-1356-4018-8E1A-B243A5B784E2}" dt="2023-02-01T13:46:25.994" v="1058" actId="208"/>
          <ac:cxnSpMkLst>
            <pc:docMk/>
            <pc:sldMk cId="953613629" sldId="272"/>
            <ac:cxnSpMk id="15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1T13:47:25.447" v="1059" actId="208"/>
          <ac:cxnSpMkLst>
            <pc:docMk/>
            <pc:sldMk cId="953613629" sldId="272"/>
            <ac:cxnSpMk id="16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1T13:47:25.447" v="1059" actId="208"/>
          <ac:cxnSpMkLst>
            <pc:docMk/>
            <pc:sldMk cId="953613629" sldId="272"/>
            <ac:cxnSpMk id="18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1T13:47:25.447" v="1059" actId="208"/>
          <ac:cxnSpMkLst>
            <pc:docMk/>
            <pc:sldMk cId="953613629" sldId="272"/>
            <ac:cxnSpMk id="25" creationId="{00000000-0000-0000-0000-000000000000}"/>
          </ac:cxnSpMkLst>
        </pc:cxnChg>
        <pc:cxnChg chg="del mod">
          <ac:chgData name="Sacha Bastide, la-Gemert, van" userId="497b9050-519a-4898-b5d4-74bd6ae2853f" providerId="ADAL" clId="{CB8E9BAF-1356-4018-8E1A-B243A5B784E2}" dt="2023-02-03T14:40:13.786" v="3098" actId="478"/>
          <ac:cxnSpMkLst>
            <pc:docMk/>
            <pc:sldMk cId="953613629" sldId="272"/>
            <ac:cxnSpMk id="41" creationId="{00000000-0000-0000-0000-000000000000}"/>
          </ac:cxnSpMkLst>
        </pc:cxnChg>
      </pc:sldChg>
      <pc:sldChg chg="addSp delSp modSp del mod modAnim">
        <pc:chgData name="Sacha Bastide, la-Gemert, van" userId="497b9050-519a-4898-b5d4-74bd6ae2853f" providerId="ADAL" clId="{CB8E9BAF-1356-4018-8E1A-B243A5B784E2}" dt="2023-02-06T12:36:43.848" v="4947" actId="47"/>
        <pc:sldMkLst>
          <pc:docMk/>
          <pc:sldMk cId="3263935950" sldId="274"/>
        </pc:sldMkLst>
        <pc:spChg chg="del mod">
          <ac:chgData name="Sacha Bastide, la-Gemert, van" userId="497b9050-519a-4898-b5d4-74bd6ae2853f" providerId="ADAL" clId="{CB8E9BAF-1356-4018-8E1A-B243A5B784E2}" dt="2023-02-01T13:49:12.821" v="1085" actId="478"/>
          <ac:spMkLst>
            <pc:docMk/>
            <pc:sldMk cId="3263935950" sldId="274"/>
            <ac:spMk id="2" creationId="{BDB09BDC-E665-4883-A8D2-9B6FCA40353D}"/>
          </ac:spMkLst>
        </pc:spChg>
        <pc:spChg chg="mod">
          <ac:chgData name="Sacha Bastide, la-Gemert, van" userId="497b9050-519a-4898-b5d4-74bd6ae2853f" providerId="ADAL" clId="{CB8E9BAF-1356-4018-8E1A-B243A5B784E2}" dt="2023-02-01T14:07:10.960" v="1441" actId="20577"/>
          <ac:spMkLst>
            <pc:docMk/>
            <pc:sldMk cId="3263935950" sldId="274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2:30:09.905" v="4636" actId="20577"/>
          <ac:spMkLst>
            <pc:docMk/>
            <pc:sldMk cId="3263935950" sldId="274"/>
            <ac:spMk id="4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1T13:48:24.290" v="1061"/>
          <ac:spMkLst>
            <pc:docMk/>
            <pc:sldMk cId="3263935950" sldId="274"/>
            <ac:spMk id="6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3:51:05.716" v="1099" actId="14100"/>
          <ac:spMkLst>
            <pc:docMk/>
            <pc:sldMk cId="3263935950" sldId="274"/>
            <ac:spMk id="7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1T13:48:27.810" v="1063"/>
          <ac:spMkLst>
            <pc:docMk/>
            <pc:sldMk cId="3263935950" sldId="274"/>
            <ac:spMk id="8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4:07:23.290" v="1472" actId="1038"/>
          <ac:spMkLst>
            <pc:docMk/>
            <pc:sldMk cId="3263935950" sldId="274"/>
            <ac:spMk id="12" creationId="{C2CE2363-CA79-0AA9-87FE-31F136B2DCD8}"/>
          </ac:spMkLst>
        </pc:spChg>
        <pc:graphicFrameChg chg="del mod replId">
          <ac:chgData name="Sacha Bastide, la-Gemert, van" userId="497b9050-519a-4898-b5d4-74bd6ae2853f" providerId="ADAL" clId="{CB8E9BAF-1356-4018-8E1A-B243A5B784E2}" dt="2023-02-01T13:48:24.290" v="1061"/>
          <ac:graphicFrameMkLst>
            <pc:docMk/>
            <pc:sldMk cId="3263935950" sldId="274"/>
            <ac:graphicFrameMk id="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3:48:27.810" v="1063"/>
          <ac:graphicFrameMkLst>
            <pc:docMk/>
            <pc:sldMk cId="3263935950" sldId="274"/>
            <ac:graphicFrameMk id="10" creationId="{00000000-0000-0000-0000-000000000000}"/>
          </ac:graphicFrameMkLst>
        </pc:graphicFrameChg>
      </pc:sldChg>
      <pc:sldChg chg="addSp delSp modSp mod ord modAnim">
        <pc:chgData name="Sacha Bastide, la-Gemert, van" userId="497b9050-519a-4898-b5d4-74bd6ae2853f" providerId="ADAL" clId="{CB8E9BAF-1356-4018-8E1A-B243A5B784E2}" dt="2023-02-06T16:51:56.231" v="6636"/>
        <pc:sldMkLst>
          <pc:docMk/>
          <pc:sldMk cId="22430583" sldId="275"/>
        </pc:sldMkLst>
        <pc:spChg chg="del">
          <ac:chgData name="Sacha Bastide, la-Gemert, van" userId="497b9050-519a-4898-b5d4-74bd6ae2853f" providerId="ADAL" clId="{CB8E9BAF-1356-4018-8E1A-B243A5B784E2}" dt="2023-02-01T13:49:31.910" v="1086" actId="478"/>
          <ac:spMkLst>
            <pc:docMk/>
            <pc:sldMk cId="22430583" sldId="275"/>
            <ac:spMk id="2" creationId="{9AA9E99C-C8EF-6A5C-B68D-3271B505CB38}"/>
          </ac:spMkLst>
        </pc:spChg>
        <pc:spChg chg="add mod">
          <ac:chgData name="Sacha Bastide, la-Gemert, van" userId="497b9050-519a-4898-b5d4-74bd6ae2853f" providerId="ADAL" clId="{CB8E9BAF-1356-4018-8E1A-B243A5B784E2}" dt="2023-02-06T15:59:17.192" v="6495" actId="1035"/>
          <ac:spMkLst>
            <pc:docMk/>
            <pc:sldMk cId="22430583" sldId="275"/>
            <ac:spMk id="2" creationId="{AEA98572-5FCF-9611-585B-E93A4E19D60C}"/>
          </ac:spMkLst>
        </pc:spChg>
        <pc:spChg chg="mod">
          <ac:chgData name="Sacha Bastide, la-Gemert, van" userId="497b9050-519a-4898-b5d4-74bd6ae2853f" providerId="ADAL" clId="{CB8E9BAF-1356-4018-8E1A-B243A5B784E2}" dt="2023-02-06T16:51:31.875" v="6634" actId="114"/>
          <ac:spMkLst>
            <pc:docMk/>
            <pc:sldMk cId="22430583" sldId="275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2:27:52.917" v="4538" actId="404"/>
          <ac:spMkLst>
            <pc:docMk/>
            <pc:sldMk cId="22430583" sldId="275"/>
            <ac:spMk id="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2:28:46.422" v="4605" actId="1035"/>
          <ac:spMkLst>
            <pc:docMk/>
            <pc:sldMk cId="22430583" sldId="275"/>
            <ac:spMk id="11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2:28:46.422" v="4605" actId="1035"/>
          <ac:spMkLst>
            <pc:docMk/>
            <pc:sldMk cId="22430583" sldId="275"/>
            <ac:spMk id="12" creationId="{00000000-0000-0000-0000-000000000000}"/>
          </ac:spMkLst>
        </pc:spChg>
        <pc:picChg chg="mod">
          <ac:chgData name="Sacha Bastide, la-Gemert, van" userId="497b9050-519a-4898-b5d4-74bd6ae2853f" providerId="ADAL" clId="{CB8E9BAF-1356-4018-8E1A-B243A5B784E2}" dt="2023-02-06T12:28:34.956" v="4542" actId="1076"/>
          <ac:picMkLst>
            <pc:docMk/>
            <pc:sldMk cId="22430583" sldId="275"/>
            <ac:picMk id="6153" creationId="{00000000-0000-0000-0000-000000000000}"/>
          </ac:picMkLst>
        </pc:picChg>
      </pc:sldChg>
      <pc:sldChg chg="modSp mod modAnim">
        <pc:chgData name="Sacha Bastide, la-Gemert, van" userId="497b9050-519a-4898-b5d4-74bd6ae2853f" providerId="ADAL" clId="{CB8E9BAF-1356-4018-8E1A-B243A5B784E2}" dt="2023-02-06T17:42:36.696" v="7666" actId="14100"/>
        <pc:sldMkLst>
          <pc:docMk/>
          <pc:sldMk cId="1860463114" sldId="276"/>
        </pc:sldMkLst>
        <pc:spChg chg="mod">
          <ac:chgData name="Sacha Bastide, la-Gemert, van" userId="497b9050-519a-4898-b5d4-74bd6ae2853f" providerId="ADAL" clId="{CB8E9BAF-1356-4018-8E1A-B243A5B784E2}" dt="2023-02-06T12:58:29.558" v="5213" actId="1076"/>
          <ac:spMkLst>
            <pc:docMk/>
            <pc:sldMk cId="1860463114" sldId="276"/>
            <ac:spMk id="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6:57:01.105" v="6691" actId="1076"/>
          <ac:spMkLst>
            <pc:docMk/>
            <pc:sldMk cId="1860463114" sldId="276"/>
            <ac:spMk id="3" creationId="{00000000-0000-0000-0000-000000000000}"/>
          </ac:spMkLst>
        </pc:spChg>
        <pc:picChg chg="mod">
          <ac:chgData name="Sacha Bastide, la-Gemert, van" userId="497b9050-519a-4898-b5d4-74bd6ae2853f" providerId="ADAL" clId="{CB8E9BAF-1356-4018-8E1A-B243A5B784E2}" dt="2023-02-06T17:42:36.696" v="7666" actId="14100"/>
          <ac:picMkLst>
            <pc:docMk/>
            <pc:sldMk cId="1860463114" sldId="276"/>
            <ac:picMk id="11266" creationId="{00000000-0000-0000-0000-000000000000}"/>
          </ac:picMkLst>
        </pc:picChg>
      </pc:sldChg>
      <pc:sldChg chg="addSp delSp modSp del mod ord delAnim modAnim">
        <pc:chgData name="Sacha Bastide, la-Gemert, van" userId="497b9050-519a-4898-b5d4-74bd6ae2853f" providerId="ADAL" clId="{CB8E9BAF-1356-4018-8E1A-B243A5B784E2}" dt="2023-02-06T09:13:14.652" v="3921" actId="47"/>
        <pc:sldMkLst>
          <pc:docMk/>
          <pc:sldMk cId="2124180512" sldId="309"/>
        </pc:sldMkLst>
        <pc:spChg chg="del mod">
          <ac:chgData name="Sacha Bastide, la-Gemert, van" userId="497b9050-519a-4898-b5d4-74bd6ae2853f" providerId="ADAL" clId="{CB8E9BAF-1356-4018-8E1A-B243A5B784E2}" dt="2023-02-01T14:24:00.303" v="1573" actId="478"/>
          <ac:spMkLst>
            <pc:docMk/>
            <pc:sldMk cId="2124180512" sldId="309"/>
            <ac:spMk id="4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4:25:47.444" v="1579" actId="1076"/>
          <ac:spMkLst>
            <pc:docMk/>
            <pc:sldMk cId="2124180512" sldId="309"/>
            <ac:spMk id="6" creationId="{8B984BDE-BB54-123A-EA5D-0B73805AC6A0}"/>
          </ac:spMkLst>
        </pc:spChg>
        <pc:spChg chg="mod">
          <ac:chgData name="Sacha Bastide, la-Gemert, van" userId="497b9050-519a-4898-b5d4-74bd6ae2853f" providerId="ADAL" clId="{CB8E9BAF-1356-4018-8E1A-B243A5B784E2}" dt="2023-02-03T14:23:44.305" v="3097" actId="20577"/>
          <ac:spMkLst>
            <pc:docMk/>
            <pc:sldMk cId="2124180512" sldId="309"/>
            <ac:spMk id="13" creationId="{00000000-0000-0000-0000-000000000000}"/>
          </ac:spMkLst>
        </pc:spChg>
      </pc:sldChg>
      <pc:sldChg chg="addSp delSp modSp mod delAnim modAnim">
        <pc:chgData name="Sacha Bastide, la-Gemert, van" userId="497b9050-519a-4898-b5d4-74bd6ae2853f" providerId="ADAL" clId="{CB8E9BAF-1356-4018-8E1A-B243A5B784E2}" dt="2023-02-06T18:49:51.724" v="7805" actId="1038"/>
        <pc:sldMkLst>
          <pc:docMk/>
          <pc:sldMk cId="3261696019" sldId="310"/>
        </pc:sldMkLst>
        <pc:spChg chg="add mod">
          <ac:chgData name="Sacha Bastide, la-Gemert, van" userId="497b9050-519a-4898-b5d4-74bd6ae2853f" providerId="ADAL" clId="{CB8E9BAF-1356-4018-8E1A-B243A5B784E2}" dt="2023-02-06T18:49:23.744" v="7794" actId="1036"/>
          <ac:spMkLst>
            <pc:docMk/>
            <pc:sldMk cId="3261696019" sldId="310"/>
            <ac:spMk id="2" creationId="{2B0EB9FF-EC01-D2F2-04BF-88DEB1EF6974}"/>
          </ac:spMkLst>
        </pc:spChg>
        <pc:spChg chg="add mod topLvl">
          <ac:chgData name="Sacha Bastide, la-Gemert, van" userId="497b9050-519a-4898-b5d4-74bd6ae2853f" providerId="ADAL" clId="{CB8E9BAF-1356-4018-8E1A-B243A5B784E2}" dt="2023-02-01T14:35:59.657" v="1766" actId="165"/>
          <ac:spMkLst>
            <pc:docMk/>
            <pc:sldMk cId="3261696019" sldId="310"/>
            <ac:spMk id="8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1T14:35:59.657" v="1766" actId="165"/>
          <ac:spMkLst>
            <pc:docMk/>
            <pc:sldMk cId="3261696019" sldId="310"/>
            <ac:spMk id="9" creationId="{00000000-0000-0000-0000-000000000000}"/>
          </ac:spMkLst>
        </pc:spChg>
        <pc:spChg chg="add del mod topLvl">
          <ac:chgData name="Sacha Bastide, la-Gemert, van" userId="497b9050-519a-4898-b5d4-74bd6ae2853f" providerId="ADAL" clId="{CB8E9BAF-1356-4018-8E1A-B243A5B784E2}" dt="2023-02-03T14:56:36.323" v="3847" actId="20577"/>
          <ac:spMkLst>
            <pc:docMk/>
            <pc:sldMk cId="3261696019" sldId="310"/>
            <ac:spMk id="10" creationId="{00000000-0000-0000-0000-000000000000}"/>
          </ac:spMkLst>
        </pc:spChg>
        <pc:spChg chg="mod topLvl">
          <ac:chgData name="Sacha Bastide, la-Gemert, van" userId="497b9050-519a-4898-b5d4-74bd6ae2853f" providerId="ADAL" clId="{CB8E9BAF-1356-4018-8E1A-B243A5B784E2}" dt="2023-02-03T14:56:41.235" v="3854" actId="20577"/>
          <ac:spMkLst>
            <pc:docMk/>
            <pc:sldMk cId="3261696019" sldId="310"/>
            <ac:spMk id="11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4:32:29.971" v="1681" actId="1076"/>
          <ac:spMkLst>
            <pc:docMk/>
            <pc:sldMk cId="3261696019" sldId="310"/>
            <ac:spMk id="12" creationId="{F1B4B9EA-163E-3948-6F56-9631E339C7BF}"/>
          </ac:spMkLst>
        </pc:spChg>
        <pc:spChg chg="mod">
          <ac:chgData name="Sacha Bastide, la-Gemert, van" userId="497b9050-519a-4898-b5d4-74bd6ae2853f" providerId="ADAL" clId="{CB8E9BAF-1356-4018-8E1A-B243A5B784E2}" dt="2023-02-01T14:32:29.971" v="1681" actId="1076"/>
          <ac:spMkLst>
            <pc:docMk/>
            <pc:sldMk cId="3261696019" sldId="310"/>
            <ac:spMk id="13" creationId="{AD9FC481-9FC5-7ED0-6CBB-15ECE3979199}"/>
          </ac:spMkLst>
        </pc:spChg>
        <pc:spChg chg="mod">
          <ac:chgData name="Sacha Bastide, la-Gemert, van" userId="497b9050-519a-4898-b5d4-74bd6ae2853f" providerId="ADAL" clId="{CB8E9BAF-1356-4018-8E1A-B243A5B784E2}" dt="2023-02-03T14:57:34.252" v="3858" actId="14100"/>
          <ac:spMkLst>
            <pc:docMk/>
            <pc:sldMk cId="3261696019" sldId="310"/>
            <ac:spMk id="1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4:32:29.971" v="1681" actId="1076"/>
          <ac:spMkLst>
            <pc:docMk/>
            <pc:sldMk cId="3261696019" sldId="310"/>
            <ac:spMk id="17" creationId="{7B12F959-7F20-593D-6CEE-748C38C51F71}"/>
          </ac:spMkLst>
        </pc:spChg>
        <pc:spChg chg="mod">
          <ac:chgData name="Sacha Bastide, la-Gemert, van" userId="497b9050-519a-4898-b5d4-74bd6ae2853f" providerId="ADAL" clId="{CB8E9BAF-1356-4018-8E1A-B243A5B784E2}" dt="2023-02-01T14:32:29.971" v="1681" actId="1076"/>
          <ac:spMkLst>
            <pc:docMk/>
            <pc:sldMk cId="3261696019" sldId="310"/>
            <ac:spMk id="18" creationId="{92826B65-1B3F-AF44-1788-39479994B6AA}"/>
          </ac:spMkLst>
        </pc:spChg>
        <pc:spChg chg="mod">
          <ac:chgData name="Sacha Bastide, la-Gemert, van" userId="497b9050-519a-4898-b5d4-74bd6ae2853f" providerId="ADAL" clId="{CB8E9BAF-1356-4018-8E1A-B243A5B784E2}" dt="2023-02-01T14:34:16.379" v="1728" actId="1076"/>
          <ac:spMkLst>
            <pc:docMk/>
            <pc:sldMk cId="3261696019" sldId="310"/>
            <ac:spMk id="20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33:54.648" v="1691" actId="478"/>
          <ac:spMkLst>
            <pc:docMk/>
            <pc:sldMk cId="3261696019" sldId="310"/>
            <ac:spMk id="23" creationId="{CB131353-E326-5358-855C-A74DC639BF47}"/>
          </ac:spMkLst>
        </pc:spChg>
        <pc:spChg chg="mod topLvl">
          <ac:chgData name="Sacha Bastide, la-Gemert, van" userId="497b9050-519a-4898-b5d4-74bd6ae2853f" providerId="ADAL" clId="{CB8E9BAF-1356-4018-8E1A-B243A5B784E2}" dt="2023-02-06T18:47:18.799" v="7771" actId="14100"/>
          <ac:spMkLst>
            <pc:docMk/>
            <pc:sldMk cId="3261696019" sldId="310"/>
            <ac:spMk id="2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26:58.625" v="7573" actId="403"/>
          <ac:spMkLst>
            <pc:docMk/>
            <pc:sldMk cId="3261696019" sldId="310"/>
            <ac:spMk id="27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6T18:43:33.471" v="7766" actId="6549"/>
          <ac:spMkLst>
            <pc:docMk/>
            <pc:sldMk cId="3261696019" sldId="310"/>
            <ac:spMk id="29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3T14:59:38.498" v="3878" actId="20577"/>
          <ac:spMkLst>
            <pc:docMk/>
            <pc:sldMk cId="3261696019" sldId="310"/>
            <ac:spMk id="31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8:46:50.287" v="7767" actId="1076"/>
          <ac:spMkLst>
            <pc:docMk/>
            <pc:sldMk cId="3261696019" sldId="310"/>
            <ac:spMk id="33" creationId="{00000000-0000-0000-0000-000000000000}"/>
          </ac:spMkLst>
        </pc:spChg>
        <pc:spChg chg="add del mod topLvl">
          <ac:chgData name="Sacha Bastide, la-Gemert, van" userId="497b9050-519a-4898-b5d4-74bd6ae2853f" providerId="ADAL" clId="{CB8E9BAF-1356-4018-8E1A-B243A5B784E2}" dt="2023-02-01T14:46:21.959" v="2020" actId="478"/>
          <ac:spMkLst>
            <pc:docMk/>
            <pc:sldMk cId="3261696019" sldId="310"/>
            <ac:spMk id="34" creationId="{E9473254-6821-BA54-D72B-AEC7FBA02EBF}"/>
          </ac:spMkLst>
        </pc:spChg>
        <pc:spChg chg="add del mod">
          <ac:chgData name="Sacha Bastide, la-Gemert, van" userId="497b9050-519a-4898-b5d4-74bd6ae2853f" providerId="ADAL" clId="{CB8E9BAF-1356-4018-8E1A-B243A5B784E2}" dt="2023-02-01T14:45:23.599" v="1987" actId="478"/>
          <ac:spMkLst>
            <pc:docMk/>
            <pc:sldMk cId="3261696019" sldId="310"/>
            <ac:spMk id="43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44:46.459" v="1964" actId="478"/>
          <ac:spMkLst>
            <pc:docMk/>
            <pc:sldMk cId="3261696019" sldId="310"/>
            <ac:spMk id="48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46:29.809" v="2021" actId="478"/>
          <ac:spMkLst>
            <pc:docMk/>
            <pc:sldMk cId="3261696019" sldId="310"/>
            <ac:spMk id="49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46:29.809" v="2021" actId="478"/>
          <ac:spMkLst>
            <pc:docMk/>
            <pc:sldMk cId="3261696019" sldId="310"/>
            <ac:spMk id="50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8:49:51.724" v="7805" actId="1038"/>
          <ac:spMkLst>
            <pc:docMk/>
            <pc:sldMk cId="3261696019" sldId="310"/>
            <ac:spMk id="51" creationId="{13ACCC7D-3D5D-EA58-8FF9-CE9112F0C6FC}"/>
          </ac:spMkLst>
        </pc:spChg>
        <pc:grpChg chg="add del mod">
          <ac:chgData name="Sacha Bastide, la-Gemert, van" userId="497b9050-519a-4898-b5d4-74bd6ae2853f" providerId="ADAL" clId="{CB8E9BAF-1356-4018-8E1A-B243A5B784E2}" dt="2023-02-01T14:33:38.399" v="1690" actId="478"/>
          <ac:grpSpMkLst>
            <pc:docMk/>
            <pc:sldMk cId="3261696019" sldId="310"/>
            <ac:grpSpMk id="6" creationId="{5F1D1E6B-2191-0C60-EE0D-362C29C3D1B1}"/>
          </ac:grpSpMkLst>
        </pc:grpChg>
        <pc:grpChg chg="del mod">
          <ac:chgData name="Sacha Bastide, la-Gemert, van" userId="497b9050-519a-4898-b5d4-74bd6ae2853f" providerId="ADAL" clId="{CB8E9BAF-1356-4018-8E1A-B243A5B784E2}" dt="2023-02-01T14:35:59.657" v="1766" actId="165"/>
          <ac:grpSpMkLst>
            <pc:docMk/>
            <pc:sldMk cId="3261696019" sldId="310"/>
            <ac:grpSpMk id="7" creationId="{00000000-0000-0000-0000-000000000000}"/>
          </ac:grpSpMkLst>
        </pc:grpChg>
        <pc:grpChg chg="mod">
          <ac:chgData name="Sacha Bastide, la-Gemert, van" userId="497b9050-519a-4898-b5d4-74bd6ae2853f" providerId="ADAL" clId="{CB8E9BAF-1356-4018-8E1A-B243A5B784E2}" dt="2023-02-03T14:57:34.252" v="3858" actId="14100"/>
          <ac:grpSpMkLst>
            <pc:docMk/>
            <pc:sldMk cId="3261696019" sldId="310"/>
            <ac:grpSpMk id="14" creationId="{00000000-0000-0000-0000-000000000000}"/>
          </ac:grpSpMkLst>
        </pc:grpChg>
        <pc:grpChg chg="mod">
          <ac:chgData name="Sacha Bastide, la-Gemert, van" userId="497b9050-519a-4898-b5d4-74bd6ae2853f" providerId="ADAL" clId="{CB8E9BAF-1356-4018-8E1A-B243A5B784E2}" dt="2023-02-01T14:34:16.379" v="1728" actId="1076"/>
          <ac:grpSpMkLst>
            <pc:docMk/>
            <pc:sldMk cId="3261696019" sldId="310"/>
            <ac:grpSpMk id="19" creationId="{00000000-0000-0000-0000-000000000000}"/>
          </ac:grpSpMkLst>
        </pc:grpChg>
        <pc:grpChg chg="del mod">
          <ac:chgData name="Sacha Bastide, la-Gemert, van" userId="497b9050-519a-4898-b5d4-74bd6ae2853f" providerId="ADAL" clId="{CB8E9BAF-1356-4018-8E1A-B243A5B784E2}" dt="2023-02-06T18:47:06.866" v="7769" actId="165"/>
          <ac:grpSpMkLst>
            <pc:docMk/>
            <pc:sldMk cId="3261696019" sldId="310"/>
            <ac:grpSpMk id="24" creationId="{00000000-0000-0000-0000-000000000000}"/>
          </ac:grpSpMkLst>
        </pc:grpChg>
        <pc:graphicFrameChg chg="del mod replId">
          <ac:chgData name="Sacha Bastide, la-Gemert, van" userId="497b9050-519a-4898-b5d4-74bd6ae2853f" providerId="ADAL" clId="{CB8E9BAF-1356-4018-8E1A-B243A5B784E2}" dt="2023-02-01T14:30:42.951" v="1651"/>
          <ac:graphicFrameMkLst>
            <pc:docMk/>
            <pc:sldMk cId="3261696019" sldId="310"/>
            <ac:graphicFrameMk id="2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30:48.079" v="1654"/>
          <ac:graphicFrameMkLst>
            <pc:docMk/>
            <pc:sldMk cId="3261696019" sldId="310"/>
            <ac:graphicFrameMk id="4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4:23.519" v="1950"/>
          <ac:graphicFrameMkLst>
            <pc:docMk/>
            <pc:sldMk cId="3261696019" sldId="310"/>
            <ac:graphicFrameMk id="54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4:26.007" v="1953"/>
          <ac:graphicFrameMkLst>
            <pc:docMk/>
            <pc:sldMk cId="3261696019" sldId="310"/>
            <ac:graphicFrameMk id="56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4:28.597" v="1956"/>
          <ac:graphicFrameMkLst>
            <pc:docMk/>
            <pc:sldMk cId="3261696019" sldId="310"/>
            <ac:graphicFrameMk id="58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4:33.561" v="1959"/>
          <ac:graphicFrameMkLst>
            <pc:docMk/>
            <pc:sldMk cId="3261696019" sldId="310"/>
            <ac:graphicFrameMk id="60" creationId="{00000000-0000-0000-0000-000000000000}"/>
          </ac:graphicFrameMkLst>
        </pc:graphicFrameChg>
        <pc:picChg chg="add del mod">
          <ac:chgData name="Sacha Bastide, la-Gemert, van" userId="497b9050-519a-4898-b5d4-74bd6ae2853f" providerId="ADAL" clId="{CB8E9BAF-1356-4018-8E1A-B243A5B784E2}" dt="2023-02-06T17:14:26.798" v="7098" actId="478"/>
          <ac:picMkLst>
            <pc:docMk/>
            <pc:sldMk cId="3261696019" sldId="310"/>
            <ac:picMk id="3" creationId="{9794E4B4-1FE2-8A1D-43BE-0B28368417EA}"/>
          </ac:picMkLst>
        </pc:picChg>
        <pc:cxnChg chg="mod">
          <ac:chgData name="Sacha Bastide, la-Gemert, van" userId="497b9050-519a-4898-b5d4-74bd6ae2853f" providerId="ADAL" clId="{CB8E9BAF-1356-4018-8E1A-B243A5B784E2}" dt="2023-02-03T14:57:34.252" v="3858" actId="14100"/>
          <ac:cxnSpMkLst>
            <pc:docMk/>
            <pc:sldMk cId="3261696019" sldId="310"/>
            <ac:cxnSpMk id="16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1T14:34:16.379" v="1728" actId="1076"/>
          <ac:cxnSpMkLst>
            <pc:docMk/>
            <pc:sldMk cId="3261696019" sldId="310"/>
            <ac:cxnSpMk id="21" creationId="{00000000-0000-0000-0000-000000000000}"/>
          </ac:cxnSpMkLst>
        </pc:cxnChg>
        <pc:cxnChg chg="mod topLvl">
          <ac:chgData name="Sacha Bastide, la-Gemert, van" userId="497b9050-519a-4898-b5d4-74bd6ae2853f" providerId="ADAL" clId="{CB8E9BAF-1356-4018-8E1A-B243A5B784E2}" dt="2023-02-06T18:47:26.695" v="7772" actId="14100"/>
          <ac:cxnSpMkLst>
            <pc:docMk/>
            <pc:sldMk cId="3261696019" sldId="310"/>
            <ac:cxnSpMk id="26" creationId="{00000000-0000-0000-0000-000000000000}"/>
          </ac:cxnSpMkLst>
        </pc:cxnChg>
      </pc:sldChg>
      <pc:sldChg chg="addSp delSp modSp mod delAnim modAnim">
        <pc:chgData name="Sacha Bastide, la-Gemert, van" userId="497b9050-519a-4898-b5d4-74bd6ae2853f" providerId="ADAL" clId="{CB8E9BAF-1356-4018-8E1A-B243A5B784E2}" dt="2023-02-06T19:07:29.265" v="7897" actId="20577"/>
        <pc:sldMkLst>
          <pc:docMk/>
          <pc:sldMk cId="2939568403" sldId="312"/>
        </pc:sldMkLst>
        <pc:spChg chg="mod">
          <ac:chgData name="Sacha Bastide, la-Gemert, van" userId="497b9050-519a-4898-b5d4-74bd6ae2853f" providerId="ADAL" clId="{CB8E9BAF-1356-4018-8E1A-B243A5B784E2}" dt="2023-02-01T15:11:04.812" v="2499" actId="20577"/>
          <ac:spMkLst>
            <pc:docMk/>
            <pc:sldMk cId="2939568403" sldId="312"/>
            <ac:spMk id="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7:29.265" v="7897" actId="20577"/>
          <ac:spMkLst>
            <pc:docMk/>
            <pc:sldMk cId="2939568403" sldId="312"/>
            <ac:spMk id="4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5:15:47.512" v="2551" actId="478"/>
          <ac:spMkLst>
            <pc:docMk/>
            <pc:sldMk cId="2939568403" sldId="312"/>
            <ac:spMk id="6" creationId="{CA6B2BE9-1055-86D4-1C20-264C036AA86A}"/>
          </ac:spMkLst>
        </pc:spChg>
        <pc:spChg chg="add del mod">
          <ac:chgData name="Sacha Bastide, la-Gemert, van" userId="497b9050-519a-4898-b5d4-74bd6ae2853f" providerId="ADAL" clId="{CB8E9BAF-1356-4018-8E1A-B243A5B784E2}" dt="2023-02-01T15:13:39.928" v="2521" actId="478"/>
          <ac:spMkLst>
            <pc:docMk/>
            <pc:sldMk cId="2939568403" sldId="312"/>
            <ac:spMk id="7" creationId="{5CA61576-509E-12FE-AB99-50ADF2DB6062}"/>
          </ac:spMkLst>
        </pc:spChg>
        <pc:spChg chg="add del mod">
          <ac:chgData name="Sacha Bastide, la-Gemert, van" userId="497b9050-519a-4898-b5d4-74bd6ae2853f" providerId="ADAL" clId="{CB8E9BAF-1356-4018-8E1A-B243A5B784E2}" dt="2023-02-01T15:16:58.113" v="2563" actId="478"/>
          <ac:spMkLst>
            <pc:docMk/>
            <pc:sldMk cId="2939568403" sldId="312"/>
            <ac:spMk id="8" creationId="{382BBD6F-1D31-73D8-FE9D-21BA9506097B}"/>
          </ac:spMkLst>
        </pc:spChg>
        <pc:spChg chg="mod">
          <ac:chgData name="Sacha Bastide, la-Gemert, van" userId="497b9050-519a-4898-b5d4-74bd6ae2853f" providerId="ADAL" clId="{CB8E9BAF-1356-4018-8E1A-B243A5B784E2}" dt="2023-02-06T17:07:58.520" v="6969" actId="14100"/>
          <ac:spMkLst>
            <pc:docMk/>
            <pc:sldMk cId="2939568403" sldId="312"/>
            <ac:spMk id="9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17:53.492" v="2572" actId="164"/>
          <ac:spMkLst>
            <pc:docMk/>
            <pc:sldMk cId="2939568403" sldId="312"/>
            <ac:spMk id="10" creationId="{F778CD95-E0C8-2A5E-BE51-2FB84F1A689F}"/>
          </ac:spMkLst>
        </pc:spChg>
        <pc:spChg chg="del mod">
          <ac:chgData name="Sacha Bastide, la-Gemert, van" userId="497b9050-519a-4898-b5d4-74bd6ae2853f" providerId="ADAL" clId="{CB8E9BAF-1356-4018-8E1A-B243A5B784E2}" dt="2023-02-06T14:13:14.327" v="6123" actId="478"/>
          <ac:spMkLst>
            <pc:docMk/>
            <pc:sldMk cId="2939568403" sldId="312"/>
            <ac:spMk id="29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4:13:22.563" v="6126" actId="478"/>
          <ac:spMkLst>
            <pc:docMk/>
            <pc:sldMk cId="2939568403" sldId="312"/>
            <ac:spMk id="30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3:25.402" v="6127" actId="478"/>
          <ac:spMkLst>
            <pc:docMk/>
            <pc:sldMk cId="2939568403" sldId="312"/>
            <ac:spMk id="31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7:07:04.988" v="6964" actId="208"/>
          <ac:spMkLst>
            <pc:docMk/>
            <pc:sldMk cId="2939568403" sldId="312"/>
            <ac:spMk id="33" creationId="{8B3FC256-8A00-72AD-020B-72BB9CB0396E}"/>
          </ac:spMkLst>
        </pc:spChg>
        <pc:spChg chg="del mod">
          <ac:chgData name="Sacha Bastide, la-Gemert, van" userId="497b9050-519a-4898-b5d4-74bd6ae2853f" providerId="ADAL" clId="{CB8E9BAF-1356-4018-8E1A-B243A5B784E2}" dt="2023-02-06T14:13:07.040" v="6120" actId="478"/>
          <ac:spMkLst>
            <pc:docMk/>
            <pc:sldMk cId="2939568403" sldId="312"/>
            <ac:spMk id="39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4:13:15.692" v="6124" actId="478"/>
          <ac:spMkLst>
            <pc:docMk/>
            <pc:sldMk cId="2939568403" sldId="312"/>
            <ac:spMk id="40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4:13:04.691" v="6119" actId="478"/>
          <ac:spMkLst>
            <pc:docMk/>
            <pc:sldMk cId="2939568403" sldId="312"/>
            <ac:spMk id="41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6T14:00:49.649" v="5886"/>
          <ac:spMkLst>
            <pc:docMk/>
            <pc:sldMk cId="2939568403" sldId="312"/>
            <ac:spMk id="47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4:00:53.030" v="5889" actId="27636"/>
          <ac:spMkLst>
            <pc:docMk/>
            <pc:sldMk cId="2939568403" sldId="312"/>
            <ac:spMk id="51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4:02:22.362" v="5957" actId="208"/>
          <ac:spMkLst>
            <pc:docMk/>
            <pc:sldMk cId="2939568403" sldId="312"/>
            <ac:spMk id="5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19:13.540" v="6195" actId="1037"/>
          <ac:spMkLst>
            <pc:docMk/>
            <pc:sldMk cId="2939568403" sldId="312"/>
            <ac:spMk id="5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19:13.540" v="6195" actId="1037"/>
          <ac:spMkLst>
            <pc:docMk/>
            <pc:sldMk cId="2939568403" sldId="312"/>
            <ac:spMk id="56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4:19:13.540" v="6195" actId="1037"/>
          <ac:spMkLst>
            <pc:docMk/>
            <pc:sldMk cId="2939568403" sldId="312"/>
            <ac:spMk id="57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4:19:13.540" v="6195" actId="1037"/>
          <ac:spMkLst>
            <pc:docMk/>
            <pc:sldMk cId="2939568403" sldId="312"/>
            <ac:spMk id="58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19:13.540" v="6195" actId="1037"/>
          <ac:spMkLst>
            <pc:docMk/>
            <pc:sldMk cId="2939568403" sldId="312"/>
            <ac:spMk id="61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8:58:12.379" v="7828" actId="6549"/>
          <ac:spMkLst>
            <pc:docMk/>
            <pc:sldMk cId="2939568403" sldId="312"/>
            <ac:spMk id="62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4:22:24.417" v="6212" actId="20577"/>
          <ac:spMkLst>
            <pc:docMk/>
            <pc:sldMk cId="2939568403" sldId="312"/>
            <ac:spMk id="63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3:12.558" v="6122" actId="478"/>
          <ac:spMkLst>
            <pc:docMk/>
            <pc:sldMk cId="2939568403" sldId="312"/>
            <ac:spMk id="67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3:17.325" v="6125" actId="478"/>
          <ac:spMkLst>
            <pc:docMk/>
            <pc:sldMk cId="2939568403" sldId="312"/>
            <ac:spMk id="68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3:27.183" v="6128" actId="478"/>
          <ac:spMkLst>
            <pc:docMk/>
            <pc:sldMk cId="2939568403" sldId="312"/>
            <ac:spMk id="69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4:35.699" v="6157" actId="478"/>
          <ac:spMkLst>
            <pc:docMk/>
            <pc:sldMk cId="2939568403" sldId="312"/>
            <ac:spMk id="70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0:30.748" v="7012" actId="208"/>
          <ac:spMkLst>
            <pc:docMk/>
            <pc:sldMk cId="2939568403" sldId="312"/>
            <ac:spMk id="7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10:27.157" v="6063" actId="14100"/>
          <ac:spMkLst>
            <pc:docMk/>
            <pc:sldMk cId="2939568403" sldId="312"/>
            <ac:spMk id="73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6T14:13:09.216" v="6121" actId="478"/>
          <ac:spMkLst>
            <pc:docMk/>
            <pc:sldMk cId="2939568403" sldId="312"/>
            <ac:spMk id="7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19:59.539" v="6206" actId="1076"/>
          <ac:spMkLst>
            <pc:docMk/>
            <pc:sldMk cId="2939568403" sldId="312"/>
            <ac:spMk id="76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3T15:02:40.919" v="3895" actId="478"/>
          <ac:spMkLst>
            <pc:docMk/>
            <pc:sldMk cId="2939568403" sldId="312"/>
            <ac:spMk id="77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4:12:43.693" v="6118" actId="478"/>
          <ac:spMkLst>
            <pc:docMk/>
            <pc:sldMk cId="2939568403" sldId="312"/>
            <ac:spMk id="78" creationId="{00000000-0000-0000-0000-000000000000}"/>
          </ac:spMkLst>
        </pc:spChg>
        <pc:grpChg chg="add mod">
          <ac:chgData name="Sacha Bastide, la-Gemert, van" userId="497b9050-519a-4898-b5d4-74bd6ae2853f" providerId="ADAL" clId="{CB8E9BAF-1356-4018-8E1A-B243A5B784E2}" dt="2023-02-06T17:07:37.625" v="6967" actId="1076"/>
          <ac:grpSpMkLst>
            <pc:docMk/>
            <pc:sldMk cId="2939568403" sldId="312"/>
            <ac:grpSpMk id="11" creationId="{82D53BFD-58EE-C7DD-8536-87AB109589EF}"/>
          </ac:grpSpMkLst>
        </pc:grpChg>
        <pc:grpChg chg="mod">
          <ac:chgData name="Sacha Bastide, la-Gemert, van" userId="497b9050-519a-4898-b5d4-74bd6ae2853f" providerId="ADAL" clId="{CB8E9BAF-1356-4018-8E1A-B243A5B784E2}" dt="2023-02-06T14:19:13.540" v="6195" actId="1037"/>
          <ac:grpSpMkLst>
            <pc:docMk/>
            <pc:sldMk cId="2939568403" sldId="312"/>
            <ac:grpSpMk id="54" creationId="{00000000-0000-0000-0000-000000000000}"/>
          </ac:grpSpMkLst>
        </pc:grpChg>
        <pc:graphicFrameChg chg="del mod replId">
          <ac:chgData name="Sacha Bastide, la-Gemert, van" userId="497b9050-519a-4898-b5d4-74bd6ae2853f" providerId="ADAL" clId="{CB8E9BAF-1356-4018-8E1A-B243A5B784E2}" dt="2023-02-06T13:58:52.953" v="5828"/>
          <ac:graphicFrameMkLst>
            <pc:docMk/>
            <pc:sldMk cId="2939568403" sldId="312"/>
            <ac:graphicFrameMk id="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6T14:00:46.749" v="5884"/>
          <ac:graphicFrameMkLst>
            <pc:docMk/>
            <pc:sldMk cId="2939568403" sldId="312"/>
            <ac:graphicFrameMk id="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6T14:00:49.649" v="5886"/>
          <ac:graphicFrameMkLst>
            <pc:docMk/>
            <pc:sldMk cId="2939568403" sldId="312"/>
            <ac:graphicFrameMk id="12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6T14:00:52.021" v="5888"/>
          <ac:graphicFrameMkLst>
            <pc:docMk/>
            <pc:sldMk cId="2939568403" sldId="312"/>
            <ac:graphicFrameMk id="1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6T14:00:59.690" v="5891"/>
          <ac:graphicFrameMkLst>
            <pc:docMk/>
            <pc:sldMk cId="2939568403" sldId="312"/>
            <ac:graphicFrameMk id="1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6T14:07:35.876" v="5994"/>
          <ac:graphicFrameMkLst>
            <pc:docMk/>
            <pc:sldMk cId="2939568403" sldId="312"/>
            <ac:graphicFrameMk id="19" creationId="{00000000-0000-0000-0000-000000000000}"/>
          </ac:graphicFrameMkLst>
        </pc:graphicFrameChg>
        <pc:picChg chg="add mod">
          <ac:chgData name="Sacha Bastide, la-Gemert, van" userId="497b9050-519a-4898-b5d4-74bd6ae2853f" providerId="ADAL" clId="{CB8E9BAF-1356-4018-8E1A-B243A5B784E2}" dt="2023-02-01T15:17:53.492" v="2572" actId="164"/>
          <ac:picMkLst>
            <pc:docMk/>
            <pc:sldMk cId="2939568403" sldId="312"/>
            <ac:picMk id="3" creationId="{D6DC7FB1-BEFC-D2B0-FCA5-4712AC6C4148}"/>
          </ac:picMkLst>
        </pc:picChg>
        <pc:cxnChg chg="mod">
          <ac:chgData name="Sacha Bastide, la-Gemert, van" userId="497b9050-519a-4898-b5d4-74bd6ae2853f" providerId="ADAL" clId="{CB8E9BAF-1356-4018-8E1A-B243A5B784E2}" dt="2023-02-06T17:10:50.667" v="7042" actId="1036"/>
          <ac:cxnSpMkLst>
            <pc:docMk/>
            <pc:sldMk cId="2939568403" sldId="312"/>
            <ac:cxnSpMk id="13" creationId="{00000000-0000-0000-0000-000000000000}"/>
          </ac:cxnSpMkLst>
        </pc:cxnChg>
        <pc:cxnChg chg="add mod">
          <ac:chgData name="Sacha Bastide, la-Gemert, van" userId="497b9050-519a-4898-b5d4-74bd6ae2853f" providerId="ADAL" clId="{CB8E9BAF-1356-4018-8E1A-B243A5B784E2}" dt="2023-02-06T17:07:04.988" v="6964" actId="208"/>
          <ac:cxnSpMkLst>
            <pc:docMk/>
            <pc:sldMk cId="2939568403" sldId="312"/>
            <ac:cxnSpMk id="38" creationId="{BAA2BFD1-1B34-5314-52F5-E7FC858BA0D5}"/>
          </ac:cxnSpMkLst>
        </pc:cxnChg>
        <pc:cxnChg chg="mod">
          <ac:chgData name="Sacha Bastide, la-Gemert, van" userId="497b9050-519a-4898-b5d4-74bd6ae2853f" providerId="ADAL" clId="{CB8E9BAF-1356-4018-8E1A-B243A5B784E2}" dt="2023-02-06T14:19:13.540" v="6195" actId="1037"/>
          <ac:cxnSpMkLst>
            <pc:docMk/>
            <pc:sldMk cId="2939568403" sldId="312"/>
            <ac:cxnSpMk id="59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4:19:13.540" v="6195" actId="1037"/>
          <ac:cxnSpMkLst>
            <pc:docMk/>
            <pc:sldMk cId="2939568403" sldId="312"/>
            <ac:cxnSpMk id="60" creationId="{00000000-0000-0000-0000-000000000000}"/>
          </ac:cxnSpMkLst>
        </pc:cxnChg>
      </pc:sldChg>
      <pc:sldChg chg="modSp mod">
        <pc:chgData name="Sacha Bastide, la-Gemert, van" userId="497b9050-519a-4898-b5d4-74bd6ae2853f" providerId="ADAL" clId="{CB8E9BAF-1356-4018-8E1A-B243A5B784E2}" dt="2023-02-06T17:56:33.844" v="7709" actId="20577"/>
        <pc:sldMkLst>
          <pc:docMk/>
          <pc:sldMk cId="2406618285" sldId="355"/>
        </pc:sldMkLst>
        <pc:spChg chg="mod">
          <ac:chgData name="Sacha Bastide, la-Gemert, van" userId="497b9050-519a-4898-b5d4-74bd6ae2853f" providerId="ADAL" clId="{CB8E9BAF-1356-4018-8E1A-B243A5B784E2}" dt="2023-02-06T15:39:31.500" v="6468" actId="14100"/>
          <ac:spMkLst>
            <pc:docMk/>
            <pc:sldMk cId="2406618285" sldId="355"/>
            <ac:spMk id="7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56:33.844" v="7709" actId="20577"/>
          <ac:spMkLst>
            <pc:docMk/>
            <pc:sldMk cId="2406618285" sldId="355"/>
            <ac:spMk id="30722" creationId="{00000000-0000-0000-0000-000000000000}"/>
          </ac:spMkLst>
        </pc:spChg>
        <pc:graphicFrameChg chg="mod modGraphic">
          <ac:chgData name="Sacha Bastide, la-Gemert, van" userId="497b9050-519a-4898-b5d4-74bd6ae2853f" providerId="ADAL" clId="{CB8E9BAF-1356-4018-8E1A-B243A5B784E2}" dt="2023-02-06T15:39:38.047" v="6485" actId="1036"/>
          <ac:graphicFrameMkLst>
            <pc:docMk/>
            <pc:sldMk cId="2406618285" sldId="355"/>
            <ac:graphicFrameMk id="8" creationId="{00000000-0000-0000-0000-000000000000}"/>
          </ac:graphicFrameMkLst>
        </pc:graphicFrameChg>
      </pc:sldChg>
      <pc:sldChg chg="addSp delSp modSp mod modAnim">
        <pc:chgData name="Sacha Bastide, la-Gemert, van" userId="497b9050-519a-4898-b5d4-74bd6ae2853f" providerId="ADAL" clId="{CB8E9BAF-1356-4018-8E1A-B243A5B784E2}" dt="2023-02-01T14:05:09.070" v="1437"/>
        <pc:sldMkLst>
          <pc:docMk/>
          <pc:sldMk cId="1338279768" sldId="356"/>
        </pc:sldMkLst>
        <pc:spChg chg="mod topLvl">
          <ac:chgData name="Sacha Bastide, la-Gemert, van" userId="497b9050-519a-4898-b5d4-74bd6ae2853f" providerId="ADAL" clId="{CB8E9BAF-1356-4018-8E1A-B243A5B784E2}" dt="2023-02-01T14:04:33.137" v="1430" actId="165"/>
          <ac:spMkLst>
            <pc:docMk/>
            <pc:sldMk cId="1338279768" sldId="356"/>
            <ac:spMk id="2" creationId="{E617082D-FE53-124D-294B-868ABD887F22}"/>
          </ac:spMkLst>
        </pc:spChg>
        <pc:spChg chg="mod topLvl">
          <ac:chgData name="Sacha Bastide, la-Gemert, van" userId="497b9050-519a-4898-b5d4-74bd6ae2853f" providerId="ADAL" clId="{CB8E9BAF-1356-4018-8E1A-B243A5B784E2}" dt="2023-02-01T14:04:48.921" v="1432" actId="165"/>
          <ac:spMkLst>
            <pc:docMk/>
            <pc:sldMk cId="1338279768" sldId="356"/>
            <ac:spMk id="6" creationId="{3FD1B3B2-BD9E-B5F5-AE21-B9A04C0C35BF}"/>
          </ac:spMkLst>
        </pc:spChg>
        <pc:spChg chg="mod topLvl">
          <ac:chgData name="Sacha Bastide, la-Gemert, van" userId="497b9050-519a-4898-b5d4-74bd6ae2853f" providerId="ADAL" clId="{CB8E9BAF-1356-4018-8E1A-B243A5B784E2}" dt="2023-02-01T14:04:48.921" v="1432" actId="165"/>
          <ac:spMkLst>
            <pc:docMk/>
            <pc:sldMk cId="1338279768" sldId="356"/>
            <ac:spMk id="7" creationId="{4B758E20-64A3-1A24-CE76-783C581AD45C}"/>
          </ac:spMkLst>
        </pc:spChg>
        <pc:spChg chg="mod topLvl">
          <ac:chgData name="Sacha Bastide, la-Gemert, van" userId="497b9050-519a-4898-b5d4-74bd6ae2853f" providerId="ADAL" clId="{CB8E9BAF-1356-4018-8E1A-B243A5B784E2}" dt="2023-02-01T14:04:48.921" v="1432" actId="165"/>
          <ac:spMkLst>
            <pc:docMk/>
            <pc:sldMk cId="1338279768" sldId="356"/>
            <ac:spMk id="8" creationId="{3FD4B324-9933-57F8-616E-AC7E7E6925E1}"/>
          </ac:spMkLst>
        </pc:spChg>
        <pc:spChg chg="mod topLvl">
          <ac:chgData name="Sacha Bastide, la-Gemert, van" userId="497b9050-519a-4898-b5d4-74bd6ae2853f" providerId="ADAL" clId="{CB8E9BAF-1356-4018-8E1A-B243A5B784E2}" dt="2023-02-01T14:04:48.921" v="1432" actId="165"/>
          <ac:spMkLst>
            <pc:docMk/>
            <pc:sldMk cId="1338279768" sldId="356"/>
            <ac:spMk id="9" creationId="{8D1FFB5D-4FE3-3F0C-EC75-626F1F0ECE9F}"/>
          </ac:spMkLst>
        </pc:spChg>
        <pc:spChg chg="del mod">
          <ac:chgData name="Sacha Bastide, la-Gemert, van" userId="497b9050-519a-4898-b5d4-74bd6ae2853f" providerId="ADAL" clId="{CB8E9BAF-1356-4018-8E1A-B243A5B784E2}" dt="2023-02-01T14:03:25.466" v="1422" actId="12084"/>
          <ac:spMkLst>
            <pc:docMk/>
            <pc:sldMk cId="1338279768" sldId="356"/>
            <ac:spMk id="30723" creationId="{00000000-0000-0000-0000-000000000000}"/>
          </ac:spMkLst>
        </pc:spChg>
        <pc:grpChg chg="add del mod">
          <ac:chgData name="Sacha Bastide, la-Gemert, van" userId="497b9050-519a-4898-b5d4-74bd6ae2853f" providerId="ADAL" clId="{CB8E9BAF-1356-4018-8E1A-B243A5B784E2}" dt="2023-02-01T14:04:33.137" v="1430" actId="165"/>
          <ac:grpSpMkLst>
            <pc:docMk/>
            <pc:sldMk cId="1338279768" sldId="356"/>
            <ac:grpSpMk id="4" creationId="{D21CCA4D-4411-BEC9-BB20-0343C152E594}"/>
          </ac:grpSpMkLst>
        </pc:grpChg>
        <pc:grpChg chg="del mod">
          <ac:chgData name="Sacha Bastide, la-Gemert, van" userId="497b9050-519a-4898-b5d4-74bd6ae2853f" providerId="ADAL" clId="{CB8E9BAF-1356-4018-8E1A-B243A5B784E2}" dt="2023-02-01T14:04:48.921" v="1432" actId="165"/>
          <ac:grpSpMkLst>
            <pc:docMk/>
            <pc:sldMk cId="1338279768" sldId="356"/>
            <ac:grpSpMk id="5" creationId="{37103394-FE7E-64E9-1E95-303728568539}"/>
          </ac:grpSpMkLst>
        </pc:grpChg>
        <pc:graphicFrameChg chg="add del mod topLvl">
          <ac:chgData name="Sacha Bastide, la-Gemert, van" userId="497b9050-519a-4898-b5d4-74bd6ae2853f" providerId="ADAL" clId="{CB8E9BAF-1356-4018-8E1A-B243A5B784E2}" dt="2023-02-01T14:04:43.350" v="1431" actId="18245"/>
          <ac:graphicFrameMkLst>
            <pc:docMk/>
            <pc:sldMk cId="1338279768" sldId="356"/>
            <ac:graphicFrameMk id="3" creationId="{C0886CB6-F9B2-D0E6-51BC-8E195CED30E8}"/>
          </ac:graphicFrameMkLst>
        </pc:graphicFrameChg>
      </pc:sldChg>
      <pc:sldChg chg="modSp mod">
        <pc:chgData name="Sacha Bastide, la-Gemert, van" userId="497b9050-519a-4898-b5d4-74bd6ae2853f" providerId="ADAL" clId="{CB8E9BAF-1356-4018-8E1A-B243A5B784E2}" dt="2023-02-06T15:22:11.742" v="6448" actId="20577"/>
        <pc:sldMkLst>
          <pc:docMk/>
          <pc:sldMk cId="1741649868" sldId="357"/>
        </pc:sldMkLst>
        <pc:spChg chg="mod">
          <ac:chgData name="Sacha Bastide, la-Gemert, van" userId="497b9050-519a-4898-b5d4-74bd6ae2853f" providerId="ADAL" clId="{CB8E9BAF-1356-4018-8E1A-B243A5B784E2}" dt="2023-02-06T15:21:54.963" v="6441" actId="1076"/>
          <ac:spMkLst>
            <pc:docMk/>
            <pc:sldMk cId="1741649868" sldId="357"/>
            <ac:spMk id="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5:22:11.742" v="6448" actId="20577"/>
          <ac:spMkLst>
            <pc:docMk/>
            <pc:sldMk cId="1741649868" sldId="357"/>
            <ac:spMk id="32770" creationId="{00000000-0000-0000-0000-000000000000}"/>
          </ac:spMkLst>
        </pc:spChg>
      </pc:sldChg>
      <pc:sldChg chg="addSp delSp modSp mod modAnim addCm delCm">
        <pc:chgData name="Sacha Bastide, la-Gemert, van" userId="497b9050-519a-4898-b5d4-74bd6ae2853f" providerId="ADAL" clId="{CB8E9BAF-1356-4018-8E1A-B243A5B784E2}" dt="2023-02-06T19:10:14.546" v="7989" actId="20577"/>
        <pc:sldMkLst>
          <pc:docMk/>
          <pc:sldMk cId="3266865079" sldId="358"/>
        </pc:sldMkLst>
        <pc:spChg chg="mod">
          <ac:chgData name="Sacha Bastide, la-Gemert, van" userId="497b9050-519a-4898-b5d4-74bd6ae2853f" providerId="ADAL" clId="{CB8E9BAF-1356-4018-8E1A-B243A5B784E2}" dt="2023-02-01T13:21:23.602" v="661" actId="207"/>
          <ac:spMkLst>
            <pc:docMk/>
            <pc:sldMk cId="3266865079" sldId="358"/>
            <ac:spMk id="5" creationId="{9697F13B-AC5E-6AA8-4078-8CB90801A0DB}"/>
          </ac:spMkLst>
        </pc:spChg>
        <pc:spChg chg="add mod">
          <ac:chgData name="Sacha Bastide, la-Gemert, van" userId="497b9050-519a-4898-b5d4-74bd6ae2853f" providerId="ADAL" clId="{CB8E9BAF-1356-4018-8E1A-B243A5B784E2}" dt="2023-02-01T13:20:19.474" v="656" actId="1037"/>
          <ac:spMkLst>
            <pc:docMk/>
            <pc:sldMk cId="3266865079" sldId="358"/>
            <ac:spMk id="6" creationId="{3D34C87E-D6B8-0E08-0F47-49064DE66F23}"/>
          </ac:spMkLst>
        </pc:spChg>
        <pc:spChg chg="add del mod">
          <ac:chgData name="Sacha Bastide, la-Gemert, van" userId="497b9050-519a-4898-b5d4-74bd6ae2853f" providerId="ADAL" clId="{CB8E9BAF-1356-4018-8E1A-B243A5B784E2}" dt="2023-02-01T13:10:34.540" v="474" actId="47"/>
          <ac:spMkLst>
            <pc:docMk/>
            <pc:sldMk cId="3266865079" sldId="358"/>
            <ac:spMk id="7" creationId="{67298EC6-BAA2-82CB-9E61-085FC809A0DA}"/>
          </ac:spMkLst>
        </pc:spChg>
        <pc:spChg chg="add del mod">
          <ac:chgData name="Sacha Bastide, la-Gemert, van" userId="497b9050-519a-4898-b5d4-74bd6ae2853f" providerId="ADAL" clId="{CB8E9BAF-1356-4018-8E1A-B243A5B784E2}" dt="2023-02-01T13:20:24.069" v="657" actId="1076"/>
          <ac:spMkLst>
            <pc:docMk/>
            <pc:sldMk cId="3266865079" sldId="358"/>
            <ac:spMk id="8" creationId="{D9E1C9F7-FDD8-F021-F212-3C7277FF07FD}"/>
          </ac:spMkLst>
        </pc:spChg>
        <pc:spChg chg="mod">
          <ac:chgData name="Sacha Bastide, la-Gemert, van" userId="497b9050-519a-4898-b5d4-74bd6ae2853f" providerId="ADAL" clId="{CB8E9BAF-1356-4018-8E1A-B243A5B784E2}" dt="2023-02-06T19:10:14.546" v="7989" actId="20577"/>
          <ac:spMkLst>
            <pc:docMk/>
            <pc:sldMk cId="3266865079" sldId="358"/>
            <ac:spMk id="30723" creationId="{00000000-0000-0000-0000-000000000000}"/>
          </ac:spMkLst>
        </pc:spChg>
      </pc:sldChg>
      <pc:sldChg chg="addSp modSp mod modAnim">
        <pc:chgData name="Sacha Bastide, la-Gemert, van" userId="497b9050-519a-4898-b5d4-74bd6ae2853f" providerId="ADAL" clId="{CB8E9BAF-1356-4018-8E1A-B243A5B784E2}" dt="2023-02-06T18:13:43.200" v="7758" actId="1076"/>
        <pc:sldMkLst>
          <pc:docMk/>
          <pc:sldMk cId="2317027191" sldId="362"/>
        </pc:sldMkLst>
        <pc:spChg chg="add mod">
          <ac:chgData name="Sacha Bastide, la-Gemert, van" userId="497b9050-519a-4898-b5d4-74bd6ae2853f" providerId="ADAL" clId="{CB8E9BAF-1356-4018-8E1A-B243A5B784E2}" dt="2023-02-06T18:13:02.823" v="7750" actId="1038"/>
          <ac:spMkLst>
            <pc:docMk/>
            <pc:sldMk cId="2317027191" sldId="362"/>
            <ac:spMk id="2" creationId="{B8BDB646-6532-617B-40F2-66CA5A543385}"/>
          </ac:spMkLst>
        </pc:spChg>
        <pc:spChg chg="add mod">
          <ac:chgData name="Sacha Bastide, la-Gemert, van" userId="497b9050-519a-4898-b5d4-74bd6ae2853f" providerId="ADAL" clId="{CB8E9BAF-1356-4018-8E1A-B243A5B784E2}" dt="2023-02-06T18:13:02.823" v="7750" actId="1038"/>
          <ac:spMkLst>
            <pc:docMk/>
            <pc:sldMk cId="2317027191" sldId="362"/>
            <ac:spMk id="3" creationId="{10C97D9D-C920-BB63-FBCA-84DAA6ABC0AC}"/>
          </ac:spMkLst>
        </pc:spChg>
        <pc:spChg chg="add mod">
          <ac:chgData name="Sacha Bastide, la-Gemert, van" userId="497b9050-519a-4898-b5d4-74bd6ae2853f" providerId="ADAL" clId="{CB8E9BAF-1356-4018-8E1A-B243A5B784E2}" dt="2023-02-01T13:12:56.770" v="507" actId="571"/>
          <ac:spMkLst>
            <pc:docMk/>
            <pc:sldMk cId="2317027191" sldId="362"/>
            <ac:spMk id="4" creationId="{0211F687-2E3A-7291-C545-AD39348F36E4}"/>
          </ac:spMkLst>
        </pc:spChg>
        <pc:spChg chg="add mod">
          <ac:chgData name="Sacha Bastide, la-Gemert, van" userId="497b9050-519a-4898-b5d4-74bd6ae2853f" providerId="ADAL" clId="{CB8E9BAF-1356-4018-8E1A-B243A5B784E2}" dt="2023-02-06T18:13:43.200" v="7758" actId="1076"/>
          <ac:spMkLst>
            <pc:docMk/>
            <pc:sldMk cId="2317027191" sldId="362"/>
            <ac:spMk id="4" creationId="{F4A9E956-D4C1-8B89-0547-D868EE6F446C}"/>
          </ac:spMkLst>
        </pc:spChg>
        <pc:spChg chg="add mod">
          <ac:chgData name="Sacha Bastide, la-Gemert, van" userId="497b9050-519a-4898-b5d4-74bd6ae2853f" providerId="ADAL" clId="{CB8E9BAF-1356-4018-8E1A-B243A5B784E2}" dt="2023-02-01T13:12:56.770" v="507" actId="571"/>
          <ac:spMkLst>
            <pc:docMk/>
            <pc:sldMk cId="2317027191" sldId="362"/>
            <ac:spMk id="5" creationId="{46B924D1-BCE4-FDA6-A217-4E68AAA00981}"/>
          </ac:spMkLst>
        </pc:spChg>
        <pc:spChg chg="mod">
          <ac:chgData name="Sacha Bastide, la-Gemert, van" userId="497b9050-519a-4898-b5d4-74bd6ae2853f" providerId="ADAL" clId="{CB8E9BAF-1356-4018-8E1A-B243A5B784E2}" dt="2023-02-01T13:19:53.119" v="609" actId="27636"/>
          <ac:spMkLst>
            <pc:docMk/>
            <pc:sldMk cId="2317027191" sldId="362"/>
            <ac:spMk id="30723" creationId="{00000000-0000-0000-0000-000000000000}"/>
          </ac:spMkLst>
        </pc:spChg>
      </pc:sldChg>
      <pc:sldChg chg="modSp mod modAnim">
        <pc:chgData name="Sacha Bastide, la-Gemert, van" userId="497b9050-519a-4898-b5d4-74bd6ae2853f" providerId="ADAL" clId="{CB8E9BAF-1356-4018-8E1A-B243A5B784E2}" dt="2023-02-06T19:02:32.026" v="7865" actId="6549"/>
        <pc:sldMkLst>
          <pc:docMk/>
          <pc:sldMk cId="3568733049" sldId="363"/>
        </pc:sldMkLst>
        <pc:spChg chg="mod">
          <ac:chgData name="Sacha Bastide, la-Gemert, van" userId="497b9050-519a-4898-b5d4-74bd6ae2853f" providerId="ADAL" clId="{CB8E9BAF-1356-4018-8E1A-B243A5B784E2}" dt="2023-02-06T19:02:32.026" v="7865" actId="6549"/>
          <ac:spMkLst>
            <pc:docMk/>
            <pc:sldMk cId="3568733049" sldId="363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4:24:07.749" v="6268" actId="27636"/>
          <ac:spMkLst>
            <pc:docMk/>
            <pc:sldMk cId="3568733049" sldId="363"/>
            <ac:spMk id="5" creationId="{00000000-0000-0000-0000-000000000000}"/>
          </ac:spMkLst>
        </pc:spChg>
      </pc:sldChg>
      <pc:sldChg chg="modSp mod">
        <pc:chgData name="Sacha Bastide, la-Gemert, van" userId="497b9050-519a-4898-b5d4-74bd6ae2853f" providerId="ADAL" clId="{CB8E9BAF-1356-4018-8E1A-B243A5B784E2}" dt="2023-02-06T17:26:38.122" v="7570" actId="27636"/>
        <pc:sldMkLst>
          <pc:docMk/>
          <pc:sldMk cId="3601110698" sldId="364"/>
        </pc:sldMkLst>
        <pc:spChg chg="mod">
          <ac:chgData name="Sacha Bastide, la-Gemert, van" userId="497b9050-519a-4898-b5d4-74bd6ae2853f" providerId="ADAL" clId="{CB8E9BAF-1356-4018-8E1A-B243A5B784E2}" dt="2023-02-06T16:58:36.380" v="6714" actId="20577"/>
          <ac:spMkLst>
            <pc:docMk/>
            <pc:sldMk cId="3601110698" sldId="364"/>
            <ac:spMk id="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26:38.122" v="7570" actId="27636"/>
          <ac:spMkLst>
            <pc:docMk/>
            <pc:sldMk cId="3601110698" sldId="364"/>
            <ac:spMk id="6" creationId="{00000000-0000-0000-0000-000000000000}"/>
          </ac:spMkLst>
        </pc:spChg>
      </pc:sldChg>
      <pc:sldChg chg="addSp delSp modSp mod addAnim delAnim modAnim">
        <pc:chgData name="Sacha Bastide, la-Gemert, van" userId="497b9050-519a-4898-b5d4-74bd6ae2853f" providerId="ADAL" clId="{CB8E9BAF-1356-4018-8E1A-B243A5B784E2}" dt="2023-02-06T19:06:06.446" v="7887" actId="14100"/>
        <pc:sldMkLst>
          <pc:docMk/>
          <pc:sldMk cId="33158766" sldId="367"/>
        </pc:sldMkLst>
        <pc:spChg chg="mod">
          <ac:chgData name="Sacha Bastide, la-Gemert, van" userId="497b9050-519a-4898-b5d4-74bd6ae2853f" providerId="ADAL" clId="{CB8E9BAF-1356-4018-8E1A-B243A5B784E2}" dt="2023-02-06T17:26:43.786" v="7571" actId="403"/>
          <ac:spMkLst>
            <pc:docMk/>
            <pc:sldMk cId="33158766" sldId="367"/>
            <ac:spMk id="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4:16:38.889" v="1531" actId="208"/>
          <ac:spMkLst>
            <pc:docMk/>
            <pc:sldMk cId="33158766" sldId="367"/>
            <ac:spMk id="277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3T14:53:45.346" v="3821" actId="478"/>
          <ac:spMkLst>
            <pc:docMk/>
            <pc:sldMk cId="33158766" sldId="367"/>
            <ac:spMk id="293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6T13:23:19.736" v="5411" actId="478"/>
          <ac:spMkLst>
            <pc:docMk/>
            <pc:sldMk cId="33158766" sldId="367"/>
            <ac:spMk id="29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6:15:57.096" v="6513" actId="6549"/>
          <ac:spMkLst>
            <pc:docMk/>
            <pc:sldMk cId="33158766" sldId="367"/>
            <ac:spMk id="29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5:05.558" v="7883" actId="14100"/>
          <ac:spMkLst>
            <pc:docMk/>
            <pc:sldMk cId="33158766" sldId="367"/>
            <ac:spMk id="296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5:37.846" v="7885" actId="14100"/>
          <ac:spMkLst>
            <pc:docMk/>
            <pc:sldMk cId="33158766" sldId="367"/>
            <ac:spMk id="298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4:43.701" v="7879" actId="6549"/>
          <ac:spMkLst>
            <pc:docMk/>
            <pc:sldMk cId="33158766" sldId="367"/>
            <ac:spMk id="301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18:33.170" v="1542" actId="478"/>
          <ac:spMkLst>
            <pc:docMk/>
            <pc:sldMk cId="33158766" sldId="367"/>
            <ac:spMk id="328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6:06.446" v="7887" actId="14100"/>
          <ac:spMkLst>
            <pc:docMk/>
            <pc:sldMk cId="33158766" sldId="367"/>
            <ac:spMk id="11295" creationId="{00000000-0000-0000-0000-000000000000}"/>
          </ac:spMkLst>
        </pc:spChg>
        <pc:graphicFrameChg chg="del mod replId">
          <ac:chgData name="Sacha Bastide, la-Gemert, van" userId="497b9050-519a-4898-b5d4-74bd6ae2853f" providerId="ADAL" clId="{CB8E9BAF-1356-4018-8E1A-B243A5B784E2}" dt="2023-02-01T14:17:40.690" v="1534"/>
          <ac:graphicFrameMkLst>
            <pc:docMk/>
            <pc:sldMk cId="33158766" sldId="367"/>
            <ac:graphicFrameMk id="2" creationId="{00000000-0000-0000-0000-000000000000}"/>
          </ac:graphicFrameMkLst>
        </pc:graphicFrameChg>
        <pc:cxnChg chg="mod">
          <ac:chgData name="Sacha Bastide, la-Gemert, van" userId="497b9050-519a-4898-b5d4-74bd6ae2853f" providerId="ADAL" clId="{CB8E9BAF-1356-4018-8E1A-B243A5B784E2}" dt="2023-02-01T14:14:01.767" v="1530" actId="1037"/>
          <ac:cxnSpMkLst>
            <pc:docMk/>
            <pc:sldMk cId="33158766" sldId="367"/>
            <ac:cxnSpMk id="304" creationId="{00000000-0000-0000-0000-000000000000}"/>
          </ac:cxnSpMkLst>
        </pc:cxnChg>
        <pc:cxnChg chg="del">
          <ac:chgData name="Sacha Bastide, la-Gemert, van" userId="497b9050-519a-4898-b5d4-74bd6ae2853f" providerId="ADAL" clId="{CB8E9BAF-1356-4018-8E1A-B243A5B784E2}" dt="2023-02-03T14:53:50.729" v="3822" actId="478"/>
          <ac:cxnSpMkLst>
            <pc:docMk/>
            <pc:sldMk cId="33158766" sldId="367"/>
            <ac:cxnSpMk id="363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9:04:29.374" v="7877" actId="14100"/>
          <ac:cxnSpMkLst>
            <pc:docMk/>
            <pc:sldMk cId="33158766" sldId="367"/>
            <ac:cxnSpMk id="368" creationId="{00000000-0000-0000-0000-000000000000}"/>
          </ac:cxnSpMkLst>
        </pc:cxnChg>
        <pc:cxnChg chg="del">
          <ac:chgData name="Sacha Bastide, la-Gemert, van" userId="497b9050-519a-4898-b5d4-74bd6ae2853f" providerId="ADAL" clId="{CB8E9BAF-1356-4018-8E1A-B243A5B784E2}" dt="2023-02-06T13:31:42.319" v="5450" actId="478"/>
          <ac:cxnSpMkLst>
            <pc:docMk/>
            <pc:sldMk cId="33158766" sldId="367"/>
            <ac:cxnSpMk id="370" creationId="{00000000-0000-0000-0000-000000000000}"/>
          </ac:cxnSpMkLst>
        </pc:cxnChg>
        <pc:cxnChg chg="del">
          <ac:chgData name="Sacha Bastide, la-Gemert, van" userId="497b9050-519a-4898-b5d4-74bd6ae2853f" providerId="ADAL" clId="{CB8E9BAF-1356-4018-8E1A-B243A5B784E2}" dt="2023-02-06T19:04:36.710" v="7878" actId="478"/>
          <ac:cxnSpMkLst>
            <pc:docMk/>
            <pc:sldMk cId="33158766" sldId="367"/>
            <ac:cxnSpMk id="372" creationId="{00000000-0000-0000-0000-000000000000}"/>
          </ac:cxnSpMkLst>
        </pc:cxnChg>
        <pc:cxnChg chg="del">
          <ac:chgData name="Sacha Bastide, la-Gemert, van" userId="497b9050-519a-4898-b5d4-74bd6ae2853f" providerId="ADAL" clId="{CB8E9BAF-1356-4018-8E1A-B243A5B784E2}" dt="2023-02-03T14:53:53.463" v="3823" actId="478"/>
          <ac:cxnSpMkLst>
            <pc:docMk/>
            <pc:sldMk cId="33158766" sldId="367"/>
            <ac:cxnSpMk id="380" creationId="{00000000-0000-0000-0000-000000000000}"/>
          </ac:cxnSpMkLst>
        </pc:cxnChg>
      </pc:sldChg>
      <pc:sldChg chg="addSp modSp mod modAnim">
        <pc:chgData name="Sacha Bastide, la-Gemert, van" userId="497b9050-519a-4898-b5d4-74bd6ae2853f" providerId="ADAL" clId="{CB8E9BAF-1356-4018-8E1A-B243A5B784E2}" dt="2023-02-06T13:00:06.874" v="5222" actId="1076"/>
        <pc:sldMkLst>
          <pc:docMk/>
          <pc:sldMk cId="1903442891" sldId="368"/>
        </pc:sldMkLst>
        <pc:spChg chg="mod">
          <ac:chgData name="Sacha Bastide, la-Gemert, van" userId="497b9050-519a-4898-b5d4-74bd6ae2853f" providerId="ADAL" clId="{CB8E9BAF-1356-4018-8E1A-B243A5B784E2}" dt="2023-02-06T13:00:02.108" v="5221" actId="20577"/>
          <ac:spMkLst>
            <pc:docMk/>
            <pc:sldMk cId="1903442891" sldId="368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3:58:14.127" v="1298" actId="1076"/>
          <ac:spMkLst>
            <pc:docMk/>
            <pc:sldMk cId="1903442891" sldId="368"/>
            <ac:spMk id="4" creationId="{00000000-0000-0000-0000-000000000000}"/>
          </ac:spMkLst>
        </pc:spChg>
        <pc:picChg chg="add mod">
          <ac:chgData name="Sacha Bastide, la-Gemert, van" userId="497b9050-519a-4898-b5d4-74bd6ae2853f" providerId="ADAL" clId="{CB8E9BAF-1356-4018-8E1A-B243A5B784E2}" dt="2023-02-06T13:00:06.874" v="5222" actId="1076"/>
          <ac:picMkLst>
            <pc:docMk/>
            <pc:sldMk cId="1903442891" sldId="368"/>
            <ac:picMk id="2" creationId="{8D77B269-E382-93DD-E634-39757F9C1F52}"/>
          </ac:picMkLst>
        </pc:picChg>
      </pc:sldChg>
      <pc:sldChg chg="modSp mod">
        <pc:chgData name="Sacha Bastide, la-Gemert, van" userId="497b9050-519a-4898-b5d4-74bd6ae2853f" providerId="ADAL" clId="{CB8E9BAF-1356-4018-8E1A-B243A5B784E2}" dt="2023-02-06T16:10:07.594" v="6509" actId="1076"/>
        <pc:sldMkLst>
          <pc:docMk/>
          <pc:sldMk cId="1895809899" sldId="370"/>
        </pc:sldMkLst>
        <pc:spChg chg="mod">
          <ac:chgData name="Sacha Bastide, la-Gemert, van" userId="497b9050-519a-4898-b5d4-74bd6ae2853f" providerId="ADAL" clId="{CB8E9BAF-1356-4018-8E1A-B243A5B784E2}" dt="2023-02-06T13:01:41.095" v="5251" actId="6549"/>
          <ac:spMkLst>
            <pc:docMk/>
            <pc:sldMk cId="1895809899" sldId="370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6:10:07.594" v="6509" actId="1076"/>
          <ac:spMkLst>
            <pc:docMk/>
            <pc:sldMk cId="1895809899" sldId="370"/>
            <ac:spMk id="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3:59:49.469" v="1372" actId="14100"/>
          <ac:spMkLst>
            <pc:docMk/>
            <pc:sldMk cId="1895809899" sldId="370"/>
            <ac:spMk id="9" creationId="{00000000-0000-0000-0000-000000000000}"/>
          </ac:spMkLst>
        </pc:spChg>
        <pc:picChg chg="mod">
          <ac:chgData name="Sacha Bastide, la-Gemert, van" userId="497b9050-519a-4898-b5d4-74bd6ae2853f" providerId="ADAL" clId="{CB8E9BAF-1356-4018-8E1A-B243A5B784E2}" dt="2023-02-03T14:44:45.661" v="3255" actId="14100"/>
          <ac:picMkLst>
            <pc:docMk/>
            <pc:sldMk cId="1895809899" sldId="370"/>
            <ac:picMk id="12292" creationId="{00000000-0000-0000-0000-000000000000}"/>
          </ac:picMkLst>
        </pc:picChg>
      </pc:sldChg>
      <pc:sldChg chg="modSp mod modAnim">
        <pc:chgData name="Sacha Bastide, la-Gemert, van" userId="497b9050-519a-4898-b5d4-74bd6ae2853f" providerId="ADAL" clId="{CB8E9BAF-1356-4018-8E1A-B243A5B784E2}" dt="2023-02-06T18:31:26.752" v="7763" actId="20577"/>
        <pc:sldMkLst>
          <pc:docMk/>
          <pc:sldMk cId="1101263526" sldId="371"/>
        </pc:sldMkLst>
        <pc:spChg chg="mod">
          <ac:chgData name="Sacha Bastide, la-Gemert, van" userId="497b9050-519a-4898-b5d4-74bd6ae2853f" providerId="ADAL" clId="{CB8E9BAF-1356-4018-8E1A-B243A5B784E2}" dt="2023-02-06T18:31:26.752" v="7763" actId="20577"/>
          <ac:spMkLst>
            <pc:docMk/>
            <pc:sldMk cId="1101263526" sldId="371"/>
            <ac:spMk id="3" creationId="{00000000-0000-0000-0000-000000000000}"/>
          </ac:spMkLst>
        </pc:spChg>
      </pc:sldChg>
      <pc:sldChg chg="modSp mod modAnim">
        <pc:chgData name="Sacha Bastide, la-Gemert, van" userId="497b9050-519a-4898-b5d4-74bd6ae2853f" providerId="ADAL" clId="{CB8E9BAF-1356-4018-8E1A-B243A5B784E2}" dt="2023-02-06T17:44:15.977" v="7706" actId="114"/>
        <pc:sldMkLst>
          <pc:docMk/>
          <pc:sldMk cId="83365004" sldId="372"/>
        </pc:sldMkLst>
        <pc:spChg chg="mod">
          <ac:chgData name="Sacha Bastide, la-Gemert, van" userId="497b9050-519a-4898-b5d4-74bd6ae2853f" providerId="ADAL" clId="{CB8E9BAF-1356-4018-8E1A-B243A5B784E2}" dt="2023-02-06T17:43:39.282" v="7691" actId="6549"/>
          <ac:spMkLst>
            <pc:docMk/>
            <pc:sldMk cId="83365004" sldId="372"/>
            <ac:spMk id="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26:30.531" v="7568" actId="403"/>
          <ac:spMkLst>
            <pc:docMk/>
            <pc:sldMk cId="83365004" sldId="372"/>
            <ac:spMk id="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44:15.977" v="7706" actId="114"/>
          <ac:spMkLst>
            <pc:docMk/>
            <pc:sldMk cId="83365004" sldId="372"/>
            <ac:spMk id="3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44:10.569" v="7705" actId="1038"/>
          <ac:spMkLst>
            <pc:docMk/>
            <pc:sldMk cId="83365004" sldId="372"/>
            <ac:spMk id="38" creationId="{00000000-0000-0000-0000-000000000000}"/>
          </ac:spMkLst>
        </pc:spChg>
        <pc:cxnChg chg="mod">
          <ac:chgData name="Sacha Bastide, la-Gemert, van" userId="497b9050-519a-4898-b5d4-74bd6ae2853f" providerId="ADAL" clId="{CB8E9BAF-1356-4018-8E1A-B243A5B784E2}" dt="2023-02-06T17:42:54.105" v="7667" actId="14100"/>
          <ac:cxnSpMkLst>
            <pc:docMk/>
            <pc:sldMk cId="83365004" sldId="372"/>
            <ac:cxnSpMk id="20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43:00.465" v="7668" actId="14100"/>
          <ac:cxnSpMkLst>
            <pc:docMk/>
            <pc:sldMk cId="83365004" sldId="372"/>
            <ac:cxnSpMk id="28" creationId="{00000000-0000-0000-0000-000000000000}"/>
          </ac:cxnSpMkLst>
        </pc:cxnChg>
      </pc:sldChg>
      <pc:sldChg chg="modSp del mod">
        <pc:chgData name="Sacha Bastide, la-Gemert, van" userId="497b9050-519a-4898-b5d4-74bd6ae2853f" providerId="ADAL" clId="{CB8E9BAF-1356-4018-8E1A-B243A5B784E2}" dt="2023-02-03T14:52:26.946" v="3774" actId="47"/>
        <pc:sldMkLst>
          <pc:docMk/>
          <pc:sldMk cId="3839045296" sldId="373"/>
        </pc:sldMkLst>
        <pc:spChg chg="mod">
          <ac:chgData name="Sacha Bastide, la-Gemert, van" userId="497b9050-519a-4898-b5d4-74bd6ae2853f" providerId="ADAL" clId="{CB8E9BAF-1356-4018-8E1A-B243A5B784E2}" dt="2023-02-01T14:13:04.911" v="1516" actId="20577"/>
          <ac:spMkLst>
            <pc:docMk/>
            <pc:sldMk cId="3839045296" sldId="373"/>
            <ac:spMk id="3" creationId="{00000000-0000-0000-0000-000000000000}"/>
          </ac:spMkLst>
        </pc:spChg>
      </pc:sldChg>
      <pc:sldChg chg="delSp modSp del mod modAnim">
        <pc:chgData name="Sacha Bastide, la-Gemert, van" userId="497b9050-519a-4898-b5d4-74bd6ae2853f" providerId="ADAL" clId="{CB8E9BAF-1356-4018-8E1A-B243A5B784E2}" dt="2023-02-01T14:41:28.969" v="1939" actId="47"/>
        <pc:sldMkLst>
          <pc:docMk/>
          <pc:sldMk cId="591959602" sldId="374"/>
        </pc:sldMkLst>
        <pc:spChg chg="mod">
          <ac:chgData name="Sacha Bastide, la-Gemert, van" userId="497b9050-519a-4898-b5d4-74bd6ae2853f" providerId="ADAL" clId="{CB8E9BAF-1356-4018-8E1A-B243A5B784E2}" dt="2023-02-01T14:28:20.799" v="1634" actId="20577"/>
          <ac:spMkLst>
            <pc:docMk/>
            <pc:sldMk cId="591959602" sldId="374"/>
            <ac:spMk id="14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1T14:26:00.110" v="1581" actId="478"/>
          <ac:spMkLst>
            <pc:docMk/>
            <pc:sldMk cId="591959602" sldId="374"/>
            <ac:spMk id="15" creationId="{00000000-0000-0000-0000-000000000000}"/>
          </ac:spMkLst>
        </pc:spChg>
      </pc:sldChg>
      <pc:sldChg chg="addSp delSp modSp mod delAnim modAnim">
        <pc:chgData name="Sacha Bastide, la-Gemert, van" userId="497b9050-519a-4898-b5d4-74bd6ae2853f" providerId="ADAL" clId="{CB8E9BAF-1356-4018-8E1A-B243A5B784E2}" dt="2023-02-06T18:51:54.504" v="7815"/>
        <pc:sldMkLst>
          <pc:docMk/>
          <pc:sldMk cId="2736858306" sldId="375"/>
        </pc:sldMkLst>
        <pc:spChg chg="add mod">
          <ac:chgData name="Sacha Bastide, la-Gemert, van" userId="497b9050-519a-4898-b5d4-74bd6ae2853f" providerId="ADAL" clId="{CB8E9BAF-1356-4018-8E1A-B243A5B784E2}" dt="2023-02-06T17:23:49.424" v="7516" actId="14100"/>
          <ac:spMkLst>
            <pc:docMk/>
            <pc:sldMk cId="2736858306" sldId="375"/>
            <ac:spMk id="2" creationId="{19486427-6D61-57C0-5EE5-9CF80DB63D51}"/>
          </ac:spMkLst>
        </pc:spChg>
        <pc:spChg chg="mod">
          <ac:chgData name="Sacha Bastide, la-Gemert, van" userId="497b9050-519a-4898-b5d4-74bd6ae2853f" providerId="ADAL" clId="{CB8E9BAF-1356-4018-8E1A-B243A5B784E2}" dt="2023-02-06T17:25:18.475" v="7561" actId="1036"/>
          <ac:spMkLst>
            <pc:docMk/>
            <pc:sldMk cId="2736858306" sldId="375"/>
            <ac:spMk id="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8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8:10.193" v="7309" actId="14100"/>
          <ac:spMkLst>
            <pc:docMk/>
            <pc:sldMk cId="2736858306" sldId="375"/>
            <ac:spMk id="9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10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11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15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16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21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2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2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8:20.312" v="7310" actId="14100"/>
          <ac:spMkLst>
            <pc:docMk/>
            <pc:sldMk cId="2736858306" sldId="375"/>
            <ac:spMk id="2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26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17:59.258" v="7306" actId="1036"/>
          <ac:spMkLst>
            <pc:docMk/>
            <pc:sldMk cId="2736858306" sldId="375"/>
            <ac:spMk id="27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1T14:57:27.895" v="2223" actId="478"/>
          <ac:spMkLst>
            <pc:docMk/>
            <pc:sldMk cId="2736858306" sldId="375"/>
            <ac:spMk id="28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7:24:29.237" v="7542" actId="6549"/>
          <ac:spMkLst>
            <pc:docMk/>
            <pc:sldMk cId="2736858306" sldId="375"/>
            <ac:spMk id="17472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57:17.139" v="2222" actId="478"/>
          <ac:spMkLst>
            <pc:docMk/>
            <pc:sldMk cId="2736858306" sldId="375"/>
            <ac:spMk id="17473" creationId="{00000000-0000-0000-0000-000000000000}"/>
          </ac:spMkLst>
        </pc:spChg>
        <pc:spChg chg="add del mod topLvl">
          <ac:chgData name="Sacha Bastide, la-Gemert, van" userId="497b9050-519a-4898-b5d4-74bd6ae2853f" providerId="ADAL" clId="{CB8E9BAF-1356-4018-8E1A-B243A5B784E2}" dt="2023-02-06T17:20:41.226" v="7428" actId="478"/>
          <ac:spMkLst>
            <pc:docMk/>
            <pc:sldMk cId="2736858306" sldId="375"/>
            <ac:spMk id="17474" creationId="{00000000-0000-0000-0000-000000000000}"/>
          </ac:spMkLst>
        </pc:spChg>
        <pc:spChg chg="del mod">
          <ac:chgData name="Sacha Bastide, la-Gemert, van" userId="497b9050-519a-4898-b5d4-74bd6ae2853f" providerId="ADAL" clId="{CB8E9BAF-1356-4018-8E1A-B243A5B784E2}" dt="2023-02-01T14:58:02.549" v="2230" actId="478"/>
          <ac:spMkLst>
            <pc:docMk/>
            <pc:sldMk cId="2736858306" sldId="375"/>
            <ac:spMk id="17479" creationId="{00000000-0000-0000-0000-000000000000}"/>
          </ac:spMkLst>
        </pc:spChg>
        <pc:grpChg chg="add del mod">
          <ac:chgData name="Sacha Bastide, la-Gemert, van" userId="497b9050-519a-4898-b5d4-74bd6ae2853f" providerId="ADAL" clId="{CB8E9BAF-1356-4018-8E1A-B243A5B784E2}" dt="2023-02-06T17:20:41.226" v="7428" actId="478"/>
          <ac:grpSpMkLst>
            <pc:docMk/>
            <pc:sldMk cId="2736858306" sldId="375"/>
            <ac:grpSpMk id="17480" creationId="{00000000-0000-0000-0000-000000000000}"/>
          </ac:grpSpMkLst>
        </pc:grpChg>
        <pc:graphicFrameChg chg="del mod replId">
          <ac:chgData name="Sacha Bastide, la-Gemert, van" userId="497b9050-519a-4898-b5d4-74bd6ae2853f" providerId="ADAL" clId="{CB8E9BAF-1356-4018-8E1A-B243A5B784E2}" dt="2023-02-01T14:55:04.742" v="2183"/>
          <ac:graphicFrameMkLst>
            <pc:docMk/>
            <pc:sldMk cId="2736858306" sldId="375"/>
            <ac:graphicFrameMk id="2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5:18.769" v="2189"/>
          <ac:graphicFrameMkLst>
            <pc:docMk/>
            <pc:sldMk cId="2736858306" sldId="375"/>
            <ac:graphicFrameMk id="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5:31.909" v="2194"/>
          <ac:graphicFrameMkLst>
            <pc:docMk/>
            <pc:sldMk cId="2736858306" sldId="375"/>
            <ac:graphicFrameMk id="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5:37.959" v="2197"/>
          <ac:graphicFrameMkLst>
            <pc:docMk/>
            <pc:sldMk cId="2736858306" sldId="375"/>
            <ac:graphicFrameMk id="13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5:43.179" v="2200"/>
          <ac:graphicFrameMkLst>
            <pc:docMk/>
            <pc:sldMk cId="2736858306" sldId="375"/>
            <ac:graphicFrameMk id="18" creationId="{00000000-0000-0000-0000-000000000000}"/>
          </ac:graphicFrameMkLst>
        </pc:graphicFrame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14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19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35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36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39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7:17:59.258" v="7306" actId="1036"/>
          <ac:cxnSpMkLst>
            <pc:docMk/>
            <pc:sldMk cId="2736858306" sldId="375"/>
            <ac:cxnSpMk id="41" creationId="{00000000-0000-0000-0000-000000000000}"/>
          </ac:cxnSpMkLst>
        </pc:cxnChg>
      </pc:sldChg>
      <pc:sldChg chg="addSp delSp modSp mod delAnim modAnim">
        <pc:chgData name="Sacha Bastide, la-Gemert, van" userId="497b9050-519a-4898-b5d4-74bd6ae2853f" providerId="ADAL" clId="{CB8E9BAF-1356-4018-8E1A-B243A5B784E2}" dt="2023-02-06T17:28:36.602" v="7622" actId="27636"/>
        <pc:sldMkLst>
          <pc:docMk/>
          <pc:sldMk cId="2317544715" sldId="377"/>
        </pc:sldMkLst>
        <pc:spChg chg="add mod">
          <ac:chgData name="Sacha Bastide, la-Gemert, van" userId="497b9050-519a-4898-b5d4-74bd6ae2853f" providerId="ADAL" clId="{CB8E9BAF-1356-4018-8E1A-B243A5B784E2}" dt="2023-02-06T13:50:55.319" v="5812" actId="1035"/>
          <ac:spMkLst>
            <pc:docMk/>
            <pc:sldMk cId="2317544715" sldId="377"/>
            <ac:spMk id="2" creationId="{B127B371-1165-C956-B319-4EC3573C3268}"/>
          </ac:spMkLst>
        </pc:spChg>
        <pc:spChg chg="add mod">
          <ac:chgData name="Sacha Bastide, la-Gemert, van" userId="497b9050-519a-4898-b5d4-74bd6ae2853f" providerId="ADAL" clId="{CB8E9BAF-1356-4018-8E1A-B243A5B784E2}" dt="2023-02-01T15:04:18.868" v="2316" actId="27636"/>
          <ac:spMkLst>
            <pc:docMk/>
            <pc:sldMk cId="2317544715" sldId="377"/>
            <ac:spMk id="3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4:29.028" v="2319" actId="27636"/>
          <ac:spMkLst>
            <pc:docMk/>
            <pc:sldMk cId="2317544715" sldId="377"/>
            <ac:spMk id="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7:28:36.602" v="7622" actId="27636"/>
          <ac:spMkLst>
            <pc:docMk/>
            <pc:sldMk cId="2317544715" sldId="377"/>
            <ac:spMk id="5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50:42.047" v="5784" actId="14100"/>
          <ac:spMkLst>
            <pc:docMk/>
            <pc:sldMk cId="2317544715" sldId="377"/>
            <ac:spMk id="9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6:27.173" v="2351" actId="27636"/>
          <ac:spMkLst>
            <pc:docMk/>
            <pc:sldMk cId="2317544715" sldId="377"/>
            <ac:spMk id="10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6:20.972" v="2349" actId="1037"/>
          <ac:spMkLst>
            <pc:docMk/>
            <pc:sldMk cId="2317544715" sldId="377"/>
            <ac:spMk id="11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6:48.932" v="2392" actId="1038"/>
          <ac:spMkLst>
            <pc:docMk/>
            <pc:sldMk cId="2317544715" sldId="377"/>
            <ac:spMk id="12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6:48.932" v="2392" actId="1038"/>
          <ac:spMkLst>
            <pc:docMk/>
            <pc:sldMk cId="2317544715" sldId="377"/>
            <ac:spMk id="13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05:57.623" v="2333" actId="27636"/>
          <ac:spMkLst>
            <pc:docMk/>
            <pc:sldMk cId="2317544715" sldId="377"/>
            <ac:spMk id="49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5:04:07.739" v="2313" actId="6549"/>
          <ac:spMkLst>
            <pc:docMk/>
            <pc:sldMk cId="2317544715" sldId="377"/>
            <ac:spMk id="50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55:27.558" v="5826" actId="14100"/>
          <ac:spMkLst>
            <pc:docMk/>
            <pc:sldMk cId="2317544715" sldId="377"/>
            <ac:spMk id="84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5:07:29.633" v="2427" actId="478"/>
          <ac:spMkLst>
            <pc:docMk/>
            <pc:sldMk cId="2317544715" sldId="377"/>
            <ac:spMk id="90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5:07:10.723" v="2406" actId="478"/>
          <ac:spMkLst>
            <pc:docMk/>
            <pc:sldMk cId="2317544715" sldId="377"/>
            <ac:spMk id="9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1T15:07:36.653" v="2438" actId="6549"/>
          <ac:spMkLst>
            <pc:docMk/>
            <pc:sldMk cId="2317544715" sldId="377"/>
            <ac:spMk id="93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5:12:26.462" v="2515" actId="20577"/>
          <ac:spMkLst>
            <pc:docMk/>
            <pc:sldMk cId="2317544715" sldId="377"/>
            <ac:spMk id="106" creationId="{00000000-0000-0000-0000-000000000000}"/>
          </ac:spMkLst>
        </pc:spChg>
        <pc:grpChg chg="mod">
          <ac:chgData name="Sacha Bastide, la-Gemert, van" userId="497b9050-519a-4898-b5d4-74bd6ae2853f" providerId="ADAL" clId="{CB8E9BAF-1356-4018-8E1A-B243A5B784E2}" dt="2023-02-06T13:55:27.558" v="5826" actId="14100"/>
          <ac:grpSpMkLst>
            <pc:docMk/>
            <pc:sldMk cId="2317544715" sldId="377"/>
            <ac:grpSpMk id="83" creationId="{00000000-0000-0000-0000-000000000000}"/>
          </ac:grpSpMkLst>
        </pc:grpChg>
        <pc:graphicFrameChg chg="del mod replId">
          <ac:chgData name="Sacha Bastide, la-Gemert, van" userId="497b9050-519a-4898-b5d4-74bd6ae2853f" providerId="ADAL" clId="{CB8E9BAF-1356-4018-8E1A-B243A5B784E2}" dt="2023-02-01T15:04:18.843" v="2315"/>
          <ac:graphicFrameMkLst>
            <pc:docMk/>
            <pc:sldMk cId="2317544715" sldId="377"/>
            <ac:graphicFrameMk id="2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4:26.172" v="2318"/>
          <ac:graphicFrameMkLst>
            <pc:docMk/>
            <pc:sldMk cId="2317544715" sldId="377"/>
            <ac:graphicFrameMk id="8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4:39.769" v="2321"/>
          <ac:graphicFrameMkLst>
            <pc:docMk/>
            <pc:sldMk cId="2317544715" sldId="377"/>
            <ac:graphicFrameMk id="1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5:01.401" v="2326"/>
          <ac:graphicFrameMkLst>
            <pc:docMk/>
            <pc:sldMk cId="2317544715" sldId="377"/>
            <ac:graphicFrameMk id="1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5:53.232" v="2329"/>
          <ac:graphicFrameMkLst>
            <pc:docMk/>
            <pc:sldMk cId="2317544715" sldId="377"/>
            <ac:graphicFrameMk id="19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5:57.143" v="2332"/>
          <ac:graphicFrameMkLst>
            <pc:docMk/>
            <pc:sldMk cId="2317544715" sldId="377"/>
            <ac:graphicFrameMk id="21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6:09.342" v="2336"/>
          <ac:graphicFrameMkLst>
            <pc:docMk/>
            <pc:sldMk cId="2317544715" sldId="377"/>
            <ac:graphicFrameMk id="23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6:31.303" v="2353"/>
          <ac:graphicFrameMkLst>
            <pc:docMk/>
            <pc:sldMk cId="2317544715" sldId="377"/>
            <ac:graphicFrameMk id="25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7:00.413" v="2399"/>
          <ac:graphicFrameMkLst>
            <pc:docMk/>
            <pc:sldMk cId="2317544715" sldId="377"/>
            <ac:graphicFrameMk id="2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07:03.253" v="2402"/>
          <ac:graphicFrameMkLst>
            <pc:docMk/>
            <pc:sldMk cId="2317544715" sldId="377"/>
            <ac:graphicFrameMk id="29" creationId="{00000000-0000-0000-0000-000000000000}"/>
          </ac:graphicFrameMkLst>
        </pc:graphicFrameChg>
        <pc:cxnChg chg="mod">
          <ac:chgData name="Sacha Bastide, la-Gemert, van" userId="497b9050-519a-4898-b5d4-74bd6ae2853f" providerId="ADAL" clId="{CB8E9BAF-1356-4018-8E1A-B243A5B784E2}" dt="2023-02-01T15:06:56.012" v="2397" actId="1037"/>
          <ac:cxnSpMkLst>
            <pc:docMk/>
            <pc:sldMk cId="2317544715" sldId="377"/>
            <ac:cxnSpMk id="53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3:55:27.558" v="5826" actId="14100"/>
          <ac:cxnSpMkLst>
            <pc:docMk/>
            <pc:sldMk cId="2317544715" sldId="377"/>
            <ac:cxnSpMk id="85" creationId="{00000000-0000-0000-0000-000000000000}"/>
          </ac:cxnSpMkLst>
        </pc:cxnChg>
      </pc:sldChg>
      <pc:sldChg chg="addSp delSp modSp del mod addAnim delAnim modAnim">
        <pc:chgData name="Sacha Bastide, la-Gemert, van" userId="497b9050-519a-4898-b5d4-74bd6ae2853f" providerId="ADAL" clId="{CB8E9BAF-1356-4018-8E1A-B243A5B784E2}" dt="2023-02-06T17:21:22.921" v="7444" actId="47"/>
        <pc:sldMkLst>
          <pc:docMk/>
          <pc:sldMk cId="2974575792" sldId="382"/>
        </pc:sldMkLst>
        <pc:spChg chg="add mod">
          <ac:chgData name="Sacha Bastide, la-Gemert, van" userId="497b9050-519a-4898-b5d4-74bd6ae2853f" providerId="ADAL" clId="{CB8E9BAF-1356-4018-8E1A-B243A5B784E2}" dt="2023-02-01T14:50:21.979" v="2104" actId="21"/>
          <ac:spMkLst>
            <pc:docMk/>
            <pc:sldMk cId="2974575792" sldId="382"/>
            <ac:spMk id="3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4" creationId="{1D4155A1-D6F0-D042-CEED-707583C761C7}"/>
          </ac:spMkLst>
        </pc:spChg>
        <pc:spChg chg="add">
          <ac:chgData name="Sacha Bastide, la-Gemert, van" userId="497b9050-519a-4898-b5d4-74bd6ae2853f" providerId="ADAL" clId="{CB8E9BAF-1356-4018-8E1A-B243A5B784E2}" dt="2023-02-01T15:11:40.603" v="2509"/>
          <ac:spMkLst>
            <pc:docMk/>
            <pc:sldMk cId="2974575792" sldId="382"/>
            <ac:spMk id="5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7" creationId="{410BB278-5F97-30EB-6665-3F15D29D23ED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8" creationId="{B0FB0078-277D-176E-3626-42D13F4C082C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9" creationId="{04987FE7-DD77-8985-DB66-0D0CEE4E2CD2}"/>
          </ac:spMkLst>
        </pc:spChg>
        <pc:spChg chg="mod">
          <ac:chgData name="Sacha Bastide, la-Gemert, van" userId="497b9050-519a-4898-b5d4-74bd6ae2853f" providerId="ADAL" clId="{CB8E9BAF-1356-4018-8E1A-B243A5B784E2}" dt="2023-02-01T14:52:07.067" v="2165" actId="207"/>
          <ac:spMkLst>
            <pc:docMk/>
            <pc:sldMk cId="2974575792" sldId="382"/>
            <ac:spMk id="10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1T15:11:32.234" v="2501"/>
          <ac:spMkLst>
            <pc:docMk/>
            <pc:sldMk cId="2974575792" sldId="382"/>
            <ac:spMk id="11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1T15:11:34.642" v="2503"/>
          <ac:spMkLst>
            <pc:docMk/>
            <pc:sldMk cId="2974575792" sldId="382"/>
            <ac:spMk id="12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16" creationId="{CEE4B654-2447-1449-9CD6-81821E497E33}"/>
          </ac:spMkLst>
        </pc:spChg>
        <pc:spChg chg="add">
          <ac:chgData name="Sacha Bastide, la-Gemert, van" userId="497b9050-519a-4898-b5d4-74bd6ae2853f" providerId="ADAL" clId="{CB8E9BAF-1356-4018-8E1A-B243A5B784E2}" dt="2023-02-01T15:11:38.602" v="2507"/>
          <ac:spMkLst>
            <pc:docMk/>
            <pc:sldMk cId="2974575792" sldId="382"/>
            <ac:spMk id="17" creationId="{00000000-0000-0000-0000-000000000000}"/>
          </ac:spMkLst>
        </pc:spChg>
        <pc:spChg chg="add">
          <ac:chgData name="Sacha Bastide, la-Gemert, van" userId="497b9050-519a-4898-b5d4-74bd6ae2853f" providerId="ADAL" clId="{CB8E9BAF-1356-4018-8E1A-B243A5B784E2}" dt="2023-02-01T15:11:36.642" v="2505"/>
          <ac:spMkLst>
            <pc:docMk/>
            <pc:sldMk cId="2974575792" sldId="382"/>
            <ac:spMk id="18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19" creationId="{07ADE7AF-B96B-996C-A555-DFEE0667A35E}"/>
          </ac:spMkLst>
        </pc:spChg>
        <pc:spChg chg="add del mod">
          <ac:chgData name="Sacha Bastide, la-Gemert, van" userId="497b9050-519a-4898-b5d4-74bd6ae2853f" providerId="ADAL" clId="{CB8E9BAF-1356-4018-8E1A-B243A5B784E2}" dt="2023-02-06T13:46:15.074" v="5740" actId="20577"/>
          <ac:spMkLst>
            <pc:docMk/>
            <pc:sldMk cId="2974575792" sldId="382"/>
            <ac:spMk id="21" creationId="{00000000-0000-0000-0000-000000000000}"/>
          </ac:spMkLst>
        </pc:spChg>
        <pc:spChg chg="add del mod">
          <ac:chgData name="Sacha Bastide, la-Gemert, van" userId="497b9050-519a-4898-b5d4-74bd6ae2853f" providerId="ADAL" clId="{CB8E9BAF-1356-4018-8E1A-B243A5B784E2}" dt="2023-02-01T14:49:03.519" v="2056" actId="478"/>
          <ac:spMkLst>
            <pc:docMk/>
            <pc:sldMk cId="2974575792" sldId="382"/>
            <ac:spMk id="22" creationId="{00000000-0000-0000-0000-000000000000}"/>
          </ac:spMkLst>
        </pc:spChg>
        <pc:spChg chg="add mod topLvl">
          <ac:chgData name="Sacha Bastide, la-Gemert, van" userId="497b9050-519a-4898-b5d4-74bd6ae2853f" providerId="ADAL" clId="{CB8E9BAF-1356-4018-8E1A-B243A5B784E2}" dt="2023-02-06T13:43:01.323" v="5721" actId="165"/>
          <ac:spMkLst>
            <pc:docMk/>
            <pc:sldMk cId="2974575792" sldId="382"/>
            <ac:spMk id="22" creationId="{9EE889D1-9D03-6708-57FC-52FF51879EC1}"/>
          </ac:spMkLst>
        </pc:spChg>
        <pc:spChg chg="add del mod">
          <ac:chgData name="Sacha Bastide, la-Gemert, van" userId="497b9050-519a-4898-b5d4-74bd6ae2853f" providerId="ADAL" clId="{CB8E9BAF-1356-4018-8E1A-B243A5B784E2}" dt="2023-02-01T14:49:46.829" v="2078" actId="478"/>
          <ac:spMkLst>
            <pc:docMk/>
            <pc:sldMk cId="2974575792" sldId="382"/>
            <ac:spMk id="23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6T13:43:11.350" v="5722" actId="571"/>
          <ac:spMkLst>
            <pc:docMk/>
            <pc:sldMk cId="2974575792" sldId="382"/>
            <ac:spMk id="23" creationId="{0919EF44-199B-6B44-43FB-C9289BE12725}"/>
          </ac:spMkLst>
        </pc:spChg>
        <pc:spChg chg="add mod">
          <ac:chgData name="Sacha Bastide, la-Gemert, van" userId="497b9050-519a-4898-b5d4-74bd6ae2853f" providerId="ADAL" clId="{CB8E9BAF-1356-4018-8E1A-B243A5B784E2}" dt="2023-02-01T14:50:04.489" v="2092" actId="21"/>
          <ac:spMkLst>
            <pc:docMk/>
            <pc:sldMk cId="2974575792" sldId="382"/>
            <ac:spMk id="24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4:49:20.649" v="2061" actId="21"/>
          <ac:spMkLst>
            <pc:docMk/>
            <pc:sldMk cId="2974575792" sldId="382"/>
            <ac:spMk id="32" creationId="{00000000-0000-0000-0000-000000000000}"/>
          </ac:spMkLst>
        </pc:spChg>
        <pc:spChg chg="add mod">
          <ac:chgData name="Sacha Bastide, la-Gemert, van" userId="497b9050-519a-4898-b5d4-74bd6ae2853f" providerId="ADAL" clId="{CB8E9BAF-1356-4018-8E1A-B243A5B784E2}" dt="2023-02-01T14:49:40.039" v="2077" actId="21"/>
          <ac:spMkLst>
            <pc:docMk/>
            <pc:sldMk cId="2974575792" sldId="382"/>
            <ac:spMk id="33" creationId="{00000000-0000-0000-0000-000000000000}"/>
          </ac:spMkLst>
        </pc:spChg>
        <pc:grpChg chg="add del mod">
          <ac:chgData name="Sacha Bastide, la-Gemert, van" userId="497b9050-519a-4898-b5d4-74bd6ae2853f" providerId="ADAL" clId="{CB8E9BAF-1356-4018-8E1A-B243A5B784E2}" dt="2023-02-06T13:43:01.323" v="5721" actId="165"/>
          <ac:grpSpMkLst>
            <pc:docMk/>
            <pc:sldMk cId="2974575792" sldId="382"/>
            <ac:grpSpMk id="13" creationId="{1C6DD4DA-4794-9A31-6355-746CF29D574C}"/>
          </ac:grpSpMkLst>
        </pc:grpChg>
        <pc:graphicFrameChg chg="del mod replId">
          <ac:chgData name="Sacha Bastide, la-Gemert, van" userId="497b9050-519a-4898-b5d4-74bd6ae2853f" providerId="ADAL" clId="{CB8E9BAF-1356-4018-8E1A-B243A5B784E2}" dt="2023-02-01T14:48:30.969" v="2045"/>
          <ac:graphicFrameMkLst>
            <pc:docMk/>
            <pc:sldMk cId="2974575792" sldId="382"/>
            <ac:graphicFrameMk id="4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8:57.364" v="2054"/>
          <ac:graphicFrameMkLst>
            <pc:docMk/>
            <pc:sldMk cId="2974575792" sldId="382"/>
            <ac:graphicFrameMk id="8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9:18.339" v="2060"/>
          <ac:graphicFrameMkLst>
            <pc:docMk/>
            <pc:sldMk cId="2974575792" sldId="382"/>
            <ac:graphicFrameMk id="13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49:37.786" v="2076"/>
          <ac:graphicFrameMkLst>
            <pc:docMk/>
            <pc:sldMk cId="2974575792" sldId="382"/>
            <ac:graphicFrameMk id="19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0:00.936" v="2091"/>
          <ac:graphicFrameMkLst>
            <pc:docMk/>
            <pc:sldMk cId="2974575792" sldId="382"/>
            <ac:graphicFrameMk id="29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4:50:18.997" v="2103"/>
          <ac:graphicFrameMkLst>
            <pc:docMk/>
            <pc:sldMk cId="2974575792" sldId="382"/>
            <ac:graphicFrameMk id="34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11:32.234" v="2501"/>
          <ac:graphicFrameMkLst>
            <pc:docMk/>
            <pc:sldMk cId="2974575792" sldId="382"/>
            <ac:graphicFrameMk id="37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11:34.642" v="2503"/>
          <ac:graphicFrameMkLst>
            <pc:docMk/>
            <pc:sldMk cId="2974575792" sldId="382"/>
            <ac:graphicFrameMk id="39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11:36.642" v="2505"/>
          <ac:graphicFrameMkLst>
            <pc:docMk/>
            <pc:sldMk cId="2974575792" sldId="382"/>
            <ac:graphicFrameMk id="41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11:38.602" v="2507"/>
          <ac:graphicFrameMkLst>
            <pc:docMk/>
            <pc:sldMk cId="2974575792" sldId="382"/>
            <ac:graphicFrameMk id="43" creationId="{00000000-0000-0000-0000-000000000000}"/>
          </ac:graphicFrameMkLst>
        </pc:graphicFrameChg>
        <pc:graphicFrameChg chg="del mod replId">
          <ac:chgData name="Sacha Bastide, la-Gemert, van" userId="497b9050-519a-4898-b5d4-74bd6ae2853f" providerId="ADAL" clId="{CB8E9BAF-1356-4018-8E1A-B243A5B784E2}" dt="2023-02-01T15:11:40.603" v="2509"/>
          <ac:graphicFrameMkLst>
            <pc:docMk/>
            <pc:sldMk cId="2974575792" sldId="382"/>
            <ac:graphicFrameMk id="45" creationId="{00000000-0000-0000-0000-000000000000}"/>
          </ac:graphicFrameMkLst>
        </pc:graphicFrameChg>
        <pc:cxnChg chg="mod">
          <ac:chgData name="Sacha Bastide, la-Gemert, van" userId="497b9050-519a-4898-b5d4-74bd6ae2853f" providerId="ADAL" clId="{CB8E9BAF-1356-4018-8E1A-B243A5B784E2}" dt="2023-02-01T14:48:12.545" v="2025" actId="1582"/>
          <ac:cxnSpMkLst>
            <pc:docMk/>
            <pc:sldMk cId="2974575792" sldId="382"/>
            <ac:cxnSpMk id="6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1T14:51:54.202" v="2164" actId="14100"/>
          <ac:cxnSpMkLst>
            <pc:docMk/>
            <pc:sldMk cId="2974575792" sldId="382"/>
            <ac:cxnSpMk id="31" creationId="{00000000-0000-0000-0000-000000000000}"/>
          </ac:cxnSpMkLst>
        </pc:cxnChg>
      </pc:sldChg>
      <pc:sldChg chg="modSp mod">
        <pc:chgData name="Sacha Bastide, la-Gemert, van" userId="497b9050-519a-4898-b5d4-74bd6ae2853f" providerId="ADAL" clId="{CB8E9BAF-1356-4018-8E1A-B243A5B784E2}" dt="2023-02-01T15:26:41.613" v="3079" actId="20577"/>
        <pc:sldMkLst>
          <pc:docMk/>
          <pc:sldMk cId="3351329678" sldId="383"/>
        </pc:sldMkLst>
        <pc:spChg chg="mod">
          <ac:chgData name="Sacha Bastide, la-Gemert, van" userId="497b9050-519a-4898-b5d4-74bd6ae2853f" providerId="ADAL" clId="{CB8E9BAF-1356-4018-8E1A-B243A5B784E2}" dt="2023-02-01T15:26:41.613" v="3079" actId="20577"/>
          <ac:spMkLst>
            <pc:docMk/>
            <pc:sldMk cId="3351329678" sldId="383"/>
            <ac:spMk id="32770" creationId="{00000000-0000-0000-0000-000000000000}"/>
          </ac:spMkLst>
        </pc:spChg>
      </pc:sldChg>
      <pc:sldChg chg="modSp mod modAnim">
        <pc:chgData name="Sacha Bastide, la-Gemert, van" userId="497b9050-519a-4898-b5d4-74bd6ae2853f" providerId="ADAL" clId="{CB8E9BAF-1356-4018-8E1A-B243A5B784E2}" dt="2023-02-06T19:09:44.325" v="7976" actId="6549"/>
        <pc:sldMkLst>
          <pc:docMk/>
          <pc:sldMk cId="3389203821" sldId="386"/>
        </pc:sldMkLst>
        <pc:spChg chg="mod">
          <ac:chgData name="Sacha Bastide, la-Gemert, van" userId="497b9050-519a-4898-b5d4-74bd6ae2853f" providerId="ADAL" clId="{CB8E9BAF-1356-4018-8E1A-B243A5B784E2}" dt="2023-02-01T13:03:11.541" v="347" actId="1076"/>
          <ac:spMkLst>
            <pc:docMk/>
            <pc:sldMk cId="3389203821" sldId="386"/>
            <ac:spMk id="30722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9:09:44.325" v="7976" actId="6549"/>
          <ac:spMkLst>
            <pc:docMk/>
            <pc:sldMk cId="3389203821" sldId="386"/>
            <ac:spMk id="30723" creationId="{00000000-0000-0000-0000-000000000000}"/>
          </ac:spMkLst>
        </pc:spChg>
        <pc:picChg chg="ord">
          <ac:chgData name="Sacha Bastide, la-Gemert, van" userId="497b9050-519a-4898-b5d4-74bd6ae2853f" providerId="ADAL" clId="{CB8E9BAF-1356-4018-8E1A-B243A5B784E2}" dt="2023-02-01T13:17:32.690" v="588" actId="167"/>
          <ac:picMkLst>
            <pc:docMk/>
            <pc:sldMk cId="3389203821" sldId="386"/>
            <ac:picMk id="36" creationId="{343D459C-006A-50A2-4B62-07934809347B}"/>
          </ac:picMkLst>
        </pc:picChg>
      </pc:sldChg>
      <pc:sldChg chg="addSp delSp modSp add mod delAnim modAnim">
        <pc:chgData name="Sacha Bastide, la-Gemert, van" userId="497b9050-519a-4898-b5d4-74bd6ae2853f" providerId="ADAL" clId="{CB8E9BAF-1356-4018-8E1A-B243A5B784E2}" dt="2023-02-06T19:03:22.919" v="7873" actId="20577"/>
        <pc:sldMkLst>
          <pc:docMk/>
          <pc:sldMk cId="785333121" sldId="387"/>
        </pc:sldMkLst>
        <pc:spChg chg="add mod">
          <ac:chgData name="Sacha Bastide, la-Gemert, van" userId="497b9050-519a-4898-b5d4-74bd6ae2853f" providerId="ADAL" clId="{CB8E9BAF-1356-4018-8E1A-B243A5B784E2}" dt="2023-02-06T19:03:22.919" v="7873" actId="20577"/>
          <ac:spMkLst>
            <pc:docMk/>
            <pc:sldMk cId="785333121" sldId="387"/>
            <ac:spMk id="2" creationId="{85423B7D-AF04-A997-9555-1B205CADD04F}"/>
          </ac:spMkLst>
        </pc:spChg>
        <pc:spChg chg="del">
          <ac:chgData name="Sacha Bastide, la-Gemert, van" userId="497b9050-519a-4898-b5d4-74bd6ae2853f" providerId="ADAL" clId="{CB8E9BAF-1356-4018-8E1A-B243A5B784E2}" dt="2023-02-01T14:29:35.422" v="1641" actId="478"/>
          <ac:spMkLst>
            <pc:docMk/>
            <pc:sldMk cId="785333121" sldId="387"/>
            <ac:spMk id="6" creationId="{8B984BDE-BB54-123A-EA5D-0B73805AC6A0}"/>
          </ac:spMkLst>
        </pc:spChg>
        <pc:spChg chg="mod">
          <ac:chgData name="Sacha Bastide, la-Gemert, van" userId="497b9050-519a-4898-b5d4-74bd6ae2853f" providerId="ADAL" clId="{CB8E9BAF-1356-4018-8E1A-B243A5B784E2}" dt="2023-02-06T17:26:49.151" v="7572" actId="403"/>
          <ac:spMkLst>
            <pc:docMk/>
            <pc:sldMk cId="785333121" sldId="387"/>
            <ac:spMk id="11" creationId="{00000000-0000-0000-0000-000000000000}"/>
          </ac:spMkLst>
        </pc:spChg>
        <pc:spChg chg="del">
          <ac:chgData name="Sacha Bastide, la-Gemert, van" userId="497b9050-519a-4898-b5d4-74bd6ae2853f" providerId="ADAL" clId="{CB8E9BAF-1356-4018-8E1A-B243A5B784E2}" dt="2023-02-01T14:29:11.429" v="1636" actId="478"/>
          <ac:spMkLst>
            <pc:docMk/>
            <pc:sldMk cId="785333121" sldId="387"/>
            <ac:spMk id="13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14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17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18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19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20" creationId="{00000000-0000-0000-0000-000000000000}"/>
          </ac:spMkLst>
        </pc:spChg>
        <pc:spChg chg="mod">
          <ac:chgData name="Sacha Bastide, la-Gemert, van" userId="497b9050-519a-4898-b5d4-74bd6ae2853f" providerId="ADAL" clId="{CB8E9BAF-1356-4018-8E1A-B243A5B784E2}" dt="2023-02-06T13:36:24.007" v="5661" actId="14100"/>
          <ac:spMkLst>
            <pc:docMk/>
            <pc:sldMk cId="785333121" sldId="387"/>
            <ac:spMk id="21" creationId="{00000000-0000-0000-0000-000000000000}"/>
          </ac:spMkLst>
        </pc:spChg>
        <pc:grpChg chg="mod">
          <ac:chgData name="Sacha Bastide, la-Gemert, van" userId="497b9050-519a-4898-b5d4-74bd6ae2853f" providerId="ADAL" clId="{CB8E9BAF-1356-4018-8E1A-B243A5B784E2}" dt="2023-02-06T13:36:24.007" v="5661" actId="14100"/>
          <ac:grpSpMkLst>
            <pc:docMk/>
            <pc:sldMk cId="785333121" sldId="387"/>
            <ac:grpSpMk id="8" creationId="{00000000-0000-0000-0000-000000000000}"/>
          </ac:grpSpMkLst>
        </pc:grpChg>
        <pc:grpChg chg="mod">
          <ac:chgData name="Sacha Bastide, la-Gemert, van" userId="497b9050-519a-4898-b5d4-74bd6ae2853f" providerId="ADAL" clId="{CB8E9BAF-1356-4018-8E1A-B243A5B784E2}" dt="2023-02-06T13:36:24.007" v="5661" actId="14100"/>
          <ac:grpSpMkLst>
            <pc:docMk/>
            <pc:sldMk cId="785333121" sldId="387"/>
            <ac:grpSpMk id="9" creationId="{00000000-0000-0000-0000-000000000000}"/>
          </ac:grpSpMkLst>
        </pc:grpChg>
        <pc:grpChg chg="mod">
          <ac:chgData name="Sacha Bastide, la-Gemert, van" userId="497b9050-519a-4898-b5d4-74bd6ae2853f" providerId="ADAL" clId="{CB8E9BAF-1356-4018-8E1A-B243A5B784E2}" dt="2023-02-06T13:36:24.007" v="5661" actId="14100"/>
          <ac:grpSpMkLst>
            <pc:docMk/>
            <pc:sldMk cId="785333121" sldId="387"/>
            <ac:grpSpMk id="15" creationId="{00000000-0000-0000-0000-000000000000}"/>
          </ac:grpSpMkLst>
        </pc:grpChg>
        <pc:grpChg chg="mod">
          <ac:chgData name="Sacha Bastide, la-Gemert, van" userId="497b9050-519a-4898-b5d4-74bd6ae2853f" providerId="ADAL" clId="{CB8E9BAF-1356-4018-8E1A-B243A5B784E2}" dt="2023-02-06T13:36:24.007" v="5661" actId="14100"/>
          <ac:grpSpMkLst>
            <pc:docMk/>
            <pc:sldMk cId="785333121" sldId="387"/>
            <ac:grpSpMk id="16" creationId="{00000000-0000-0000-0000-000000000000}"/>
          </ac:grpSpMkLst>
        </pc:grpChg>
        <pc:picChg chg="mod">
          <ac:chgData name="Sacha Bastide, la-Gemert, van" userId="497b9050-519a-4898-b5d4-74bd6ae2853f" providerId="ADAL" clId="{CB8E9BAF-1356-4018-8E1A-B243A5B784E2}" dt="2023-02-06T13:36:24.007" v="5661" actId="14100"/>
          <ac:picMkLst>
            <pc:docMk/>
            <pc:sldMk cId="785333121" sldId="387"/>
            <ac:picMk id="14341" creationId="{00000000-0000-0000-0000-000000000000}"/>
          </ac:picMkLst>
        </pc:picChg>
        <pc:picChg chg="mod">
          <ac:chgData name="Sacha Bastide, la-Gemert, van" userId="497b9050-519a-4898-b5d4-74bd6ae2853f" providerId="ADAL" clId="{CB8E9BAF-1356-4018-8E1A-B243A5B784E2}" dt="2023-02-06T13:36:24.007" v="5661" actId="14100"/>
          <ac:picMkLst>
            <pc:docMk/>
            <pc:sldMk cId="785333121" sldId="387"/>
            <ac:picMk id="14342" creationId="{00000000-0000-0000-0000-000000000000}"/>
          </ac:picMkLst>
        </pc:picChg>
        <pc:cxnChg chg="mod">
          <ac:chgData name="Sacha Bastide, la-Gemert, van" userId="497b9050-519a-4898-b5d4-74bd6ae2853f" providerId="ADAL" clId="{CB8E9BAF-1356-4018-8E1A-B243A5B784E2}" dt="2023-02-06T13:36:24.007" v="5661" actId="14100"/>
          <ac:cxnSpMkLst>
            <pc:docMk/>
            <pc:sldMk cId="785333121" sldId="387"/>
            <ac:cxnSpMk id="5" creationId="{00000000-0000-0000-0000-000000000000}"/>
          </ac:cxnSpMkLst>
        </pc:cxnChg>
        <pc:cxnChg chg="mod">
          <ac:chgData name="Sacha Bastide, la-Gemert, van" userId="497b9050-519a-4898-b5d4-74bd6ae2853f" providerId="ADAL" clId="{CB8E9BAF-1356-4018-8E1A-B243A5B784E2}" dt="2023-02-06T13:36:24.007" v="5661" actId="14100"/>
          <ac:cxnSpMkLst>
            <pc:docMk/>
            <pc:sldMk cId="785333121" sldId="387"/>
            <ac:cxnSpMk id="10" creationId="{00000000-0000-0000-0000-000000000000}"/>
          </ac:cxnSpMkLst>
        </pc:cxnChg>
      </pc:sldChg>
      <pc:sldChg chg="del">
        <pc:chgData name="Sacha Bastide, la-Gemert, van" userId="497b9050-519a-4898-b5d4-74bd6ae2853f" providerId="ADAL" clId="{CB8E9BAF-1356-4018-8E1A-B243A5B784E2}" dt="2023-02-01T13:03:25.233" v="350" actId="47"/>
        <pc:sldMkLst>
          <pc:docMk/>
          <pc:sldMk cId="2186545004" sldId="387"/>
        </pc:sldMkLst>
      </pc:sldChg>
      <pc:sldChg chg="add del">
        <pc:chgData name="Sacha Bastide, la-Gemert, van" userId="497b9050-519a-4898-b5d4-74bd6ae2853f" providerId="ADAL" clId="{CB8E9BAF-1356-4018-8E1A-B243A5B784E2}" dt="2023-02-06T12:36:58.690" v="4951" actId="47"/>
        <pc:sldMkLst>
          <pc:docMk/>
          <pc:sldMk cId="3060807299" sldId="388"/>
        </pc:sldMkLst>
      </pc:sldChg>
      <pc:sldChg chg="add del replId">
        <pc:chgData name="Sacha Bastide, la-Gemert, van" userId="497b9050-519a-4898-b5d4-74bd6ae2853f" providerId="ADAL" clId="{CB8E9BAF-1356-4018-8E1A-B243A5B784E2}" dt="2023-02-06T12:36:56.753" v="4950" actId="47"/>
        <pc:sldMkLst>
          <pc:docMk/>
          <pc:sldMk cId="944500927" sldId="389"/>
        </pc:sldMkLst>
      </pc:sldChg>
      <pc:sldChg chg="add del replId">
        <pc:chgData name="Sacha Bastide, la-Gemert, van" userId="497b9050-519a-4898-b5d4-74bd6ae2853f" providerId="ADAL" clId="{CB8E9BAF-1356-4018-8E1A-B243A5B784E2}" dt="2023-02-06T12:36:52.410" v="4949" actId="47"/>
        <pc:sldMkLst>
          <pc:docMk/>
          <pc:sldMk cId="2441995421" sldId="390"/>
        </pc:sldMkLst>
      </pc:sldChg>
      <pc:sldChg chg="add del replId">
        <pc:chgData name="Sacha Bastide, la-Gemert, van" userId="497b9050-519a-4898-b5d4-74bd6ae2853f" providerId="ADAL" clId="{CB8E9BAF-1356-4018-8E1A-B243A5B784E2}" dt="2023-02-06T12:36:51.238" v="4948" actId="47"/>
        <pc:sldMkLst>
          <pc:docMk/>
          <pc:sldMk cId="1725465844" sldId="391"/>
        </pc:sldMkLst>
      </pc:sldChg>
      <pc:sldChg chg="new del">
        <pc:chgData name="Sacha Bastide, la-Gemert, van" userId="497b9050-519a-4898-b5d4-74bd6ae2853f" providerId="ADAL" clId="{CB8E9BAF-1356-4018-8E1A-B243A5B784E2}" dt="2023-02-06T12:36:59.659" v="4952" actId="47"/>
        <pc:sldMkLst>
          <pc:docMk/>
          <pc:sldMk cId="2398873084" sldId="392"/>
        </pc:sldMkLst>
      </pc:sldChg>
    </pc:docChg>
  </pc:docChgLst>
  <pc:docChgLst>
    <pc:chgData name="Bastide-van Gemert, S la" userId="497b9050-519a-4898-b5d4-74bd6ae2853f" providerId="ADAL" clId="{E8A69209-0F9D-4CC5-9F14-FAC8BDA11828}"/>
    <pc:docChg chg="undo custSel addSld delSld modSld sldOrd">
      <pc:chgData name="Bastide-van Gemert, S la" userId="497b9050-519a-4898-b5d4-74bd6ae2853f" providerId="ADAL" clId="{E8A69209-0F9D-4CC5-9F14-FAC8BDA11828}" dt="2023-02-07T08:38:35.003" v="1591" actId="1076"/>
      <pc:docMkLst>
        <pc:docMk/>
      </pc:docMkLst>
      <pc:sldChg chg="addSp delSp modSp mod">
        <pc:chgData name="Bastide-van Gemert, S la" userId="497b9050-519a-4898-b5d4-74bd6ae2853f" providerId="ADAL" clId="{E8A69209-0F9D-4CC5-9F14-FAC8BDA11828}" dt="2023-02-07T08:38:35.003" v="1591" actId="1076"/>
        <pc:sldMkLst>
          <pc:docMk/>
          <pc:sldMk cId="3261696019" sldId="310"/>
        </pc:sldMkLst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35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36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39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40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41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2-07T08:37:30.316" v="1579" actId="478"/>
          <ac:spMkLst>
            <pc:docMk/>
            <pc:sldMk cId="3261696019" sldId="310"/>
            <ac:spMk id="42" creationId="{00000000-0000-0000-0000-000000000000}"/>
          </ac:spMkLst>
        </pc:spChg>
        <pc:grpChg chg="del mod">
          <ac:chgData name="Bastide-van Gemert, S la" userId="497b9050-519a-4898-b5d4-74bd6ae2853f" providerId="ADAL" clId="{E8A69209-0F9D-4CC5-9F14-FAC8BDA11828}" dt="2023-02-07T08:38:31.740" v="1590" actId="478"/>
          <ac:grpSpMkLst>
            <pc:docMk/>
            <pc:sldMk cId="3261696019" sldId="310"/>
            <ac:grpSpMk id="28" creationId="{00000000-0000-0000-0000-000000000000}"/>
          </ac:grpSpMkLst>
        </pc:grpChg>
        <pc:grpChg chg="mod">
          <ac:chgData name="Bastide-van Gemert, S la" userId="497b9050-519a-4898-b5d4-74bd6ae2853f" providerId="ADAL" clId="{E8A69209-0F9D-4CC5-9F14-FAC8BDA11828}" dt="2023-02-07T08:37:30.316" v="1579" actId="478"/>
          <ac:grpSpMkLst>
            <pc:docMk/>
            <pc:sldMk cId="3261696019" sldId="310"/>
            <ac:grpSpMk id="30" creationId="{00000000-0000-0000-0000-000000000000}"/>
          </ac:grpSpMkLst>
        </pc:grpChg>
        <pc:grpChg chg="del mod">
          <ac:chgData name="Bastide-van Gemert, S la" userId="497b9050-519a-4898-b5d4-74bd6ae2853f" providerId="ADAL" clId="{E8A69209-0F9D-4CC5-9F14-FAC8BDA11828}" dt="2023-02-07T08:37:24.097" v="1576" actId="478"/>
          <ac:grpSpMkLst>
            <pc:docMk/>
            <pc:sldMk cId="3261696019" sldId="310"/>
            <ac:grpSpMk id="37" creationId="{00000000-0000-0000-0000-000000000000}"/>
          </ac:grpSpMkLst>
        </pc:grpChg>
        <pc:grpChg chg="add del mod">
          <ac:chgData name="Bastide-van Gemert, S la" userId="497b9050-519a-4898-b5d4-74bd6ae2853f" providerId="ADAL" clId="{E8A69209-0F9D-4CC5-9F14-FAC8BDA11828}" dt="2023-02-07T08:37:30.316" v="1579" actId="478"/>
          <ac:grpSpMkLst>
            <pc:docMk/>
            <pc:sldMk cId="3261696019" sldId="310"/>
            <ac:grpSpMk id="38" creationId="{00000000-0000-0000-0000-000000000000}"/>
          </ac:grpSpMkLst>
        </pc:grpChg>
        <pc:picChg chg="add mod ord">
          <ac:chgData name="Bastide-van Gemert, S la" userId="497b9050-519a-4898-b5d4-74bd6ae2853f" providerId="ADAL" clId="{E8A69209-0F9D-4CC5-9F14-FAC8BDA11828}" dt="2023-02-07T08:38:35.003" v="1591" actId="1076"/>
          <ac:picMkLst>
            <pc:docMk/>
            <pc:sldMk cId="3261696019" sldId="310"/>
            <ac:picMk id="3" creationId="{35390D96-9C39-3028-5F93-BB8F10FC97BD}"/>
          </ac:picMkLst>
        </pc:picChg>
        <pc:picChg chg="del mod">
          <ac:chgData name="Bastide-van Gemert, S la" userId="497b9050-519a-4898-b5d4-74bd6ae2853f" providerId="ADAL" clId="{E8A69209-0F9D-4CC5-9F14-FAC8BDA11828}" dt="2023-02-07T08:37:30.316" v="1579" actId="478"/>
          <ac:picMkLst>
            <pc:docMk/>
            <pc:sldMk cId="3261696019" sldId="310"/>
            <ac:picMk id="44" creationId="{00000000-0000-0000-0000-000000000000}"/>
          </ac:picMkLst>
        </pc:picChg>
        <pc:picChg chg="del">
          <ac:chgData name="Bastide-van Gemert, S la" userId="497b9050-519a-4898-b5d4-74bd6ae2853f" providerId="ADAL" clId="{E8A69209-0F9D-4CC5-9F14-FAC8BDA11828}" dt="2023-02-07T08:37:24.097" v="1576" actId="478"/>
          <ac:picMkLst>
            <pc:docMk/>
            <pc:sldMk cId="3261696019" sldId="310"/>
            <ac:picMk id="46" creationId="{00000000-0000-0000-0000-000000000000}"/>
          </ac:picMkLst>
        </pc:picChg>
        <pc:cxnChg chg="add del mod">
          <ac:chgData name="Bastide-van Gemert, S la" userId="497b9050-519a-4898-b5d4-74bd6ae2853f" providerId="ADAL" clId="{E8A69209-0F9D-4CC5-9F14-FAC8BDA11828}" dt="2023-02-07T08:37:30.316" v="1579" actId="478"/>
          <ac:cxnSpMkLst>
            <pc:docMk/>
            <pc:sldMk cId="3261696019" sldId="310"/>
            <ac:cxnSpMk id="45" creationId="{00000000-0000-0000-0000-000000000000}"/>
          </ac:cxnSpMkLst>
        </pc:cxnChg>
        <pc:cxnChg chg="mod">
          <ac:chgData name="Bastide-van Gemert, S la" userId="497b9050-519a-4898-b5d4-74bd6ae2853f" providerId="ADAL" clId="{E8A69209-0F9D-4CC5-9F14-FAC8BDA11828}" dt="2023-02-07T08:37:30.316" v="1579" actId="478"/>
          <ac:cxnSpMkLst>
            <pc:docMk/>
            <pc:sldMk cId="3261696019" sldId="310"/>
            <ac:cxnSpMk id="47" creationId="{00000000-0000-0000-0000-000000000000}"/>
          </ac:cxnSpMkLst>
        </pc:cxnChg>
      </pc:sldChg>
      <pc:sldChg chg="modSp mod">
        <pc:chgData name="Bastide-van Gemert, S la" userId="497b9050-519a-4898-b5d4-74bd6ae2853f" providerId="ADAL" clId="{E8A69209-0F9D-4CC5-9F14-FAC8BDA11828}" dt="2023-01-31T10:22:49.671" v="125" actId="6549"/>
        <pc:sldMkLst>
          <pc:docMk/>
          <pc:sldMk cId="2406618285" sldId="355"/>
        </pc:sldMkLst>
        <pc:graphicFrameChg chg="modGraphic">
          <ac:chgData name="Bastide-van Gemert, S la" userId="497b9050-519a-4898-b5d4-74bd6ae2853f" providerId="ADAL" clId="{E8A69209-0F9D-4CC5-9F14-FAC8BDA11828}" dt="2023-01-31T10:22:49.671" v="125" actId="6549"/>
          <ac:graphicFrameMkLst>
            <pc:docMk/>
            <pc:sldMk cId="2406618285" sldId="355"/>
            <ac:graphicFrameMk id="8" creationId="{00000000-0000-0000-0000-000000000000}"/>
          </ac:graphicFrameMkLst>
        </pc:graphicFrameChg>
      </pc:sldChg>
      <pc:sldChg chg="addSp modSp mod">
        <pc:chgData name="Bastide-van Gemert, S la" userId="497b9050-519a-4898-b5d4-74bd6ae2853f" providerId="ADAL" clId="{E8A69209-0F9D-4CC5-9F14-FAC8BDA11828}" dt="2023-01-31T10:27:05.495" v="195" actId="20577"/>
        <pc:sldMkLst>
          <pc:docMk/>
          <pc:sldMk cId="1338279768" sldId="356"/>
        </pc:sldMkLst>
        <pc:spChg chg="add mod">
          <ac:chgData name="Bastide-van Gemert, S la" userId="497b9050-519a-4898-b5d4-74bd6ae2853f" providerId="ADAL" clId="{E8A69209-0F9D-4CC5-9F14-FAC8BDA11828}" dt="2023-01-31T10:25:18.309" v="145" actId="1076"/>
          <ac:spMkLst>
            <pc:docMk/>
            <pc:sldMk cId="1338279768" sldId="356"/>
            <ac:spMk id="2" creationId="{E617082D-FE53-124D-294B-868ABD887F22}"/>
          </ac:spMkLst>
        </pc:spChg>
        <pc:spChg chg="mod">
          <ac:chgData name="Bastide-van Gemert, S la" userId="497b9050-519a-4898-b5d4-74bd6ae2853f" providerId="ADAL" clId="{E8A69209-0F9D-4CC5-9F14-FAC8BDA11828}" dt="2023-01-31T10:27:05.495" v="195" actId="20577"/>
          <ac:spMkLst>
            <pc:docMk/>
            <pc:sldMk cId="1338279768" sldId="356"/>
            <ac:spMk id="30722" creationId="{00000000-0000-0000-0000-000000000000}"/>
          </ac:spMkLst>
        </pc:spChg>
        <pc:spChg chg="mod">
          <ac:chgData name="Bastide-van Gemert, S la" userId="497b9050-519a-4898-b5d4-74bd6ae2853f" providerId="ADAL" clId="{E8A69209-0F9D-4CC5-9F14-FAC8BDA11828}" dt="2023-01-31T10:26:24.319" v="193" actId="3064"/>
          <ac:spMkLst>
            <pc:docMk/>
            <pc:sldMk cId="1338279768" sldId="356"/>
            <ac:spMk id="30723" creationId="{00000000-0000-0000-0000-000000000000}"/>
          </ac:spMkLst>
        </pc:spChg>
      </pc:sldChg>
      <pc:sldChg chg="modSp mod">
        <pc:chgData name="Bastide-van Gemert, S la" userId="497b9050-519a-4898-b5d4-74bd6ae2853f" providerId="ADAL" clId="{E8A69209-0F9D-4CC5-9F14-FAC8BDA11828}" dt="2023-01-31T09:52:42.164" v="105" actId="20577"/>
        <pc:sldMkLst>
          <pc:docMk/>
          <pc:sldMk cId="3351329678" sldId="383"/>
        </pc:sldMkLst>
        <pc:spChg chg="mod">
          <ac:chgData name="Bastide-van Gemert, S la" userId="497b9050-519a-4898-b5d4-74bd6ae2853f" providerId="ADAL" clId="{E8A69209-0F9D-4CC5-9F14-FAC8BDA11828}" dt="2023-01-31T09:52:42.164" v="105" actId="20577"/>
          <ac:spMkLst>
            <pc:docMk/>
            <pc:sldMk cId="3351329678" sldId="383"/>
            <ac:spMk id="32770" creationId="{00000000-0000-0000-0000-000000000000}"/>
          </ac:spMkLst>
        </pc:spChg>
      </pc:sldChg>
      <pc:sldChg chg="add del">
        <pc:chgData name="Bastide-van Gemert, S la" userId="497b9050-519a-4898-b5d4-74bd6ae2853f" providerId="ADAL" clId="{E8A69209-0F9D-4CC5-9F14-FAC8BDA11828}" dt="2023-01-31T10:22:20.849" v="116" actId="47"/>
        <pc:sldMkLst>
          <pc:docMk/>
          <pc:sldMk cId="2040069411" sldId="384"/>
        </pc:sldMkLst>
      </pc:sldChg>
      <pc:sldChg chg="addSp delSp modSp new mod ord">
        <pc:chgData name="Bastide-van Gemert, S la" userId="497b9050-519a-4898-b5d4-74bd6ae2853f" providerId="ADAL" clId="{E8A69209-0F9D-4CC5-9F14-FAC8BDA11828}" dt="2023-01-31T09:53:22.294" v="115" actId="14100"/>
        <pc:sldMkLst>
          <pc:docMk/>
          <pc:sldMk cId="2070297651" sldId="385"/>
        </pc:sldMkLst>
        <pc:spChg chg="del">
          <ac:chgData name="Bastide-van Gemert, S la" userId="497b9050-519a-4898-b5d4-74bd6ae2853f" providerId="ADAL" clId="{E8A69209-0F9D-4CC5-9F14-FAC8BDA11828}" dt="2023-01-31T09:46:25.294" v="7" actId="478"/>
          <ac:spMkLst>
            <pc:docMk/>
            <pc:sldMk cId="2070297651" sldId="385"/>
            <ac:spMk id="2" creationId="{644FC35E-6957-B2EA-4EF2-3460670BCF53}"/>
          </ac:spMkLst>
        </pc:spChg>
        <pc:spChg chg="del">
          <ac:chgData name="Bastide-van Gemert, S la" userId="497b9050-519a-4898-b5d4-74bd6ae2853f" providerId="ADAL" clId="{E8A69209-0F9D-4CC5-9F14-FAC8BDA11828}" dt="2023-01-31T09:45:46.804" v="3" actId="931"/>
          <ac:spMkLst>
            <pc:docMk/>
            <pc:sldMk cId="2070297651" sldId="385"/>
            <ac:spMk id="3" creationId="{9EA17622-8463-FF79-0DE5-E51D93993487}"/>
          </ac:spMkLst>
        </pc:spChg>
        <pc:spChg chg="add del mod">
          <ac:chgData name="Bastide-van Gemert, S la" userId="497b9050-519a-4898-b5d4-74bd6ae2853f" providerId="ADAL" clId="{E8A69209-0F9D-4CC5-9F14-FAC8BDA11828}" dt="2023-01-31T09:52:57.324" v="108" actId="478"/>
          <ac:spMkLst>
            <pc:docMk/>
            <pc:sldMk cId="2070297651" sldId="385"/>
            <ac:spMk id="6" creationId="{F8726725-B754-E016-B5A2-D6341F78D00C}"/>
          </ac:spMkLst>
        </pc:spChg>
        <pc:spChg chg="add mod">
          <ac:chgData name="Bastide-van Gemert, S la" userId="497b9050-519a-4898-b5d4-74bd6ae2853f" providerId="ADAL" clId="{E8A69209-0F9D-4CC5-9F14-FAC8BDA11828}" dt="2023-01-31T09:52:03.994" v="60" actId="1076"/>
          <ac:spMkLst>
            <pc:docMk/>
            <pc:sldMk cId="2070297651" sldId="385"/>
            <ac:spMk id="7" creationId="{DD807422-5482-87CD-E9EF-3C3DB680EE54}"/>
          </ac:spMkLst>
        </pc:spChg>
        <pc:spChg chg="add del mod">
          <ac:chgData name="Bastide-van Gemert, S la" userId="497b9050-519a-4898-b5d4-74bd6ae2853f" providerId="ADAL" clId="{E8A69209-0F9D-4CC5-9F14-FAC8BDA11828}" dt="2023-01-31T09:49:27.044" v="40" actId="931"/>
          <ac:spMkLst>
            <pc:docMk/>
            <pc:sldMk cId="2070297651" sldId="385"/>
            <ac:spMk id="9" creationId="{217F3479-2FB7-EE67-AC65-41E22507A58B}"/>
          </ac:spMkLst>
        </pc:spChg>
        <pc:spChg chg="add mod">
          <ac:chgData name="Bastide-van Gemert, S la" userId="497b9050-519a-4898-b5d4-74bd6ae2853f" providerId="ADAL" clId="{E8A69209-0F9D-4CC5-9F14-FAC8BDA11828}" dt="2023-01-31T09:53:22.294" v="115" actId="14100"/>
          <ac:spMkLst>
            <pc:docMk/>
            <pc:sldMk cId="2070297651" sldId="385"/>
            <ac:spMk id="12" creationId="{B72CB30B-494A-CBB3-9595-0056D7CEB70D}"/>
          </ac:spMkLst>
        </pc:spChg>
        <pc:picChg chg="add del mod">
          <ac:chgData name="Bastide-van Gemert, S la" userId="497b9050-519a-4898-b5d4-74bd6ae2853f" providerId="ADAL" clId="{E8A69209-0F9D-4CC5-9F14-FAC8BDA11828}" dt="2023-01-31T09:49:08.574" v="39" actId="478"/>
          <ac:picMkLst>
            <pc:docMk/>
            <pc:sldMk cId="2070297651" sldId="385"/>
            <ac:picMk id="5" creationId="{A28EC4C6-BC05-DE80-F907-4306DE8821C1}"/>
          </ac:picMkLst>
        </pc:picChg>
        <pc:picChg chg="add mod modCrop">
          <ac:chgData name="Bastide-van Gemert, S la" userId="497b9050-519a-4898-b5d4-74bd6ae2853f" providerId="ADAL" clId="{E8A69209-0F9D-4CC5-9F14-FAC8BDA11828}" dt="2023-01-31T09:53:08.904" v="111" actId="1076"/>
          <ac:picMkLst>
            <pc:docMk/>
            <pc:sldMk cId="2070297651" sldId="385"/>
            <ac:picMk id="11" creationId="{3C1BB4FB-0A62-1193-4C70-D12DCF5FF3CB}"/>
          </ac:picMkLst>
        </pc:picChg>
      </pc:sldChg>
      <pc:sldChg chg="addSp delSp modSp add mod modAnim">
        <pc:chgData name="Bastide-van Gemert, S la" userId="497b9050-519a-4898-b5d4-74bd6ae2853f" providerId="ADAL" clId="{E8A69209-0F9D-4CC5-9F14-FAC8BDA11828}" dt="2023-02-07T08:05:40.949" v="1575"/>
        <pc:sldMkLst>
          <pc:docMk/>
          <pc:sldMk cId="3389203821" sldId="386"/>
        </pc:sldMkLst>
        <pc:spChg chg="del">
          <ac:chgData name="Bastide-van Gemert, S la" userId="497b9050-519a-4898-b5d4-74bd6ae2853f" providerId="ADAL" clId="{E8A69209-0F9D-4CC5-9F14-FAC8BDA11828}" dt="2023-01-31T14:53:06.454" v="344" actId="478"/>
          <ac:spMkLst>
            <pc:docMk/>
            <pc:sldMk cId="3389203821" sldId="386"/>
            <ac:spMk id="2" creationId="{E617082D-FE53-124D-294B-868ABD887F22}"/>
          </ac:spMkLst>
        </pc:spChg>
        <pc:spChg chg="add del mod">
          <ac:chgData name="Bastide-van Gemert, S la" userId="497b9050-519a-4898-b5d4-74bd6ae2853f" providerId="ADAL" clId="{E8A69209-0F9D-4CC5-9F14-FAC8BDA11828}" dt="2023-01-31T15:16:29.009" v="945" actId="478"/>
          <ac:spMkLst>
            <pc:docMk/>
            <pc:sldMk cId="3389203821" sldId="386"/>
            <ac:spMk id="3" creationId="{C787F0C7-31F6-DC2A-C9B1-050CC584247B}"/>
          </ac:spMkLst>
        </pc:spChg>
        <pc:spChg chg="add del">
          <ac:chgData name="Bastide-van Gemert, S la" userId="497b9050-519a-4898-b5d4-74bd6ae2853f" providerId="ADAL" clId="{E8A69209-0F9D-4CC5-9F14-FAC8BDA11828}" dt="2023-01-31T15:16:48.257" v="948" actId="478"/>
          <ac:spMkLst>
            <pc:docMk/>
            <pc:sldMk cId="3389203821" sldId="386"/>
            <ac:spMk id="4" creationId="{F192F8FA-8C7C-E06E-17BE-36BB2F441BCA}"/>
          </ac:spMkLst>
        </pc:spChg>
        <pc:spChg chg="add del mod">
          <ac:chgData name="Bastide-van Gemert, S la" userId="497b9050-519a-4898-b5d4-74bd6ae2853f" providerId="ADAL" clId="{E8A69209-0F9D-4CC5-9F14-FAC8BDA11828}" dt="2023-01-31T15:14:58.088" v="860" actId="478"/>
          <ac:spMkLst>
            <pc:docMk/>
            <pc:sldMk cId="3389203821" sldId="386"/>
            <ac:spMk id="5" creationId="{3CC267B9-1486-FD90-69AD-37E0805571DE}"/>
          </ac:spMkLst>
        </pc:spChg>
        <pc:spChg chg="add del mod">
          <ac:chgData name="Bastide-van Gemert, S la" userId="497b9050-519a-4898-b5d4-74bd6ae2853f" providerId="ADAL" clId="{E8A69209-0F9D-4CC5-9F14-FAC8BDA11828}" dt="2023-01-31T15:16:30.328" v="946" actId="478"/>
          <ac:spMkLst>
            <pc:docMk/>
            <pc:sldMk cId="3389203821" sldId="386"/>
            <ac:spMk id="6" creationId="{DA18FA3C-108C-797D-C3B1-7392222D5108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18" creationId="{5A41E182-3980-4AAB-C587-028B62944746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19" creationId="{6166E642-CA66-CB65-256D-353A205E834E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20" creationId="{C4933139-93D9-83EA-4A03-45E6AD5BD58F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21" creationId="{4FB68608-76A0-5C67-BB35-D0C989DDDEB7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22" creationId="{853F77EC-928C-7A2E-EE21-2871F9D0B9E6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23" creationId="{062ABCD5-FB2D-2592-F8D0-36A53412D50F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24" creationId="{B7244F3B-B7D8-FB79-CD23-68C9E606FC16}"/>
          </ac:spMkLst>
        </pc:spChg>
        <pc:spChg chg="add mod">
          <ac:chgData name="Bastide-van Gemert, S la" userId="497b9050-519a-4898-b5d4-74bd6ae2853f" providerId="ADAL" clId="{E8A69209-0F9D-4CC5-9F14-FAC8BDA11828}" dt="2023-01-31T15:23:12.286" v="979" actId="571"/>
          <ac:spMkLst>
            <pc:docMk/>
            <pc:sldMk cId="3389203821" sldId="386"/>
            <ac:spMk id="28" creationId="{9F897DAB-FDC8-4AE6-B101-398AB3731411}"/>
          </ac:spMkLst>
        </pc:spChg>
        <pc:spChg chg="add mod">
          <ac:chgData name="Bastide-van Gemert, S la" userId="497b9050-519a-4898-b5d4-74bd6ae2853f" providerId="ADAL" clId="{E8A69209-0F9D-4CC5-9F14-FAC8BDA11828}" dt="2023-01-31T15:23:12.286" v="979" actId="571"/>
          <ac:spMkLst>
            <pc:docMk/>
            <pc:sldMk cId="3389203821" sldId="386"/>
            <ac:spMk id="29" creationId="{A294FBFB-076A-958E-3021-0AA3DD89B4D9}"/>
          </ac:spMkLst>
        </pc:spChg>
        <pc:spChg chg="add mod">
          <ac:chgData name="Bastide-van Gemert, S la" userId="497b9050-519a-4898-b5d4-74bd6ae2853f" providerId="ADAL" clId="{E8A69209-0F9D-4CC5-9F14-FAC8BDA11828}" dt="2023-01-31T15:23:12.286" v="979" actId="571"/>
          <ac:spMkLst>
            <pc:docMk/>
            <pc:sldMk cId="3389203821" sldId="386"/>
            <ac:spMk id="30" creationId="{BE4AA740-B330-8F98-E8AB-7C27125BC55B}"/>
          </ac:spMkLst>
        </pc:spChg>
        <pc:spChg chg="add del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32" creationId="{36E8381B-822B-63AB-6C2A-0CFB9B379B2A}"/>
          </ac:spMkLst>
        </pc:spChg>
        <pc:spChg chg="add del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33" creationId="{F9DD472C-1AE6-D1E8-E208-69D31E5F0CCE}"/>
          </ac:spMkLst>
        </pc:spChg>
        <pc:spChg chg="add mod topLvl">
          <ac:chgData name="Bastide-van Gemert, S la" userId="497b9050-519a-4898-b5d4-74bd6ae2853f" providerId="ADAL" clId="{E8A69209-0F9D-4CC5-9F14-FAC8BDA11828}" dt="2023-01-31T15:25:17.460" v="1032" actId="165"/>
          <ac:spMkLst>
            <pc:docMk/>
            <pc:sldMk cId="3389203821" sldId="386"/>
            <ac:spMk id="34" creationId="{604E50D9-F43A-D777-F2F2-90A7DB69BBFD}"/>
          </ac:spMkLst>
        </pc:spChg>
        <pc:spChg chg="add mod">
          <ac:chgData name="Bastide-van Gemert, S la" userId="497b9050-519a-4898-b5d4-74bd6ae2853f" providerId="ADAL" clId="{E8A69209-0F9D-4CC5-9F14-FAC8BDA11828}" dt="2023-01-31T16:24:05.094" v="1465" actId="1076"/>
          <ac:spMkLst>
            <pc:docMk/>
            <pc:sldMk cId="3389203821" sldId="386"/>
            <ac:spMk id="42" creationId="{B50B61BE-687F-EBFD-888A-C92EDDA5DFC6}"/>
          </ac:spMkLst>
        </pc:spChg>
        <pc:spChg chg="add mod ord">
          <ac:chgData name="Bastide-van Gemert, S la" userId="497b9050-519a-4898-b5d4-74bd6ae2853f" providerId="ADAL" clId="{E8A69209-0F9D-4CC5-9F14-FAC8BDA11828}" dt="2023-01-31T16:24:46.599" v="1493" actId="1036"/>
          <ac:spMkLst>
            <pc:docMk/>
            <pc:sldMk cId="3389203821" sldId="386"/>
            <ac:spMk id="46" creationId="{CEA0B5EE-5DE1-767E-6715-CE592E2C2FB8}"/>
          </ac:spMkLst>
        </pc:spChg>
        <pc:spChg chg="add mod">
          <ac:chgData name="Bastide-van Gemert, S la" userId="497b9050-519a-4898-b5d4-74bd6ae2853f" providerId="ADAL" clId="{E8A69209-0F9D-4CC5-9F14-FAC8BDA11828}" dt="2023-01-31T16:24:16.841" v="1466" actId="1076"/>
          <ac:spMkLst>
            <pc:docMk/>
            <pc:sldMk cId="3389203821" sldId="386"/>
            <ac:spMk id="47" creationId="{3C3A11C0-599A-DADD-AF08-8BB746868656}"/>
          </ac:spMkLst>
        </pc:spChg>
        <pc:spChg chg="mod">
          <ac:chgData name="Bastide-van Gemert, S la" userId="497b9050-519a-4898-b5d4-74bd6ae2853f" providerId="ADAL" clId="{E8A69209-0F9D-4CC5-9F14-FAC8BDA11828}" dt="2023-01-31T15:16:40.001" v="947"/>
          <ac:spMkLst>
            <pc:docMk/>
            <pc:sldMk cId="3389203821" sldId="386"/>
            <ac:spMk id="30722" creationId="{00000000-0000-0000-0000-000000000000}"/>
          </ac:spMkLst>
        </pc:spChg>
        <pc:spChg chg="mod ord">
          <ac:chgData name="Bastide-van Gemert, S la" userId="497b9050-519a-4898-b5d4-74bd6ae2853f" providerId="ADAL" clId="{E8A69209-0F9D-4CC5-9F14-FAC8BDA11828}" dt="2023-02-07T08:04:50.415" v="1570" actId="167"/>
          <ac:spMkLst>
            <pc:docMk/>
            <pc:sldMk cId="3389203821" sldId="386"/>
            <ac:spMk id="30723" creationId="{00000000-0000-0000-0000-000000000000}"/>
          </ac:spMkLst>
        </pc:spChg>
        <pc:grpChg chg="add del mod topLvl">
          <ac:chgData name="Bastide-van Gemert, S la" userId="497b9050-519a-4898-b5d4-74bd6ae2853f" providerId="ADAL" clId="{E8A69209-0F9D-4CC5-9F14-FAC8BDA11828}" dt="2023-01-31T15:30:14.217" v="1110" actId="478"/>
          <ac:grpSpMkLst>
            <pc:docMk/>
            <pc:sldMk cId="3389203821" sldId="386"/>
            <ac:grpSpMk id="25" creationId="{B857D786-E8EC-632D-C34D-1A4FBA6D33C4}"/>
          </ac:grpSpMkLst>
        </pc:grpChg>
        <pc:grpChg chg="add del mod">
          <ac:chgData name="Bastide-van Gemert, S la" userId="497b9050-519a-4898-b5d4-74bd6ae2853f" providerId="ADAL" clId="{E8A69209-0F9D-4CC5-9F14-FAC8BDA11828}" dt="2023-01-31T15:23:22.206" v="980" actId="165"/>
          <ac:grpSpMkLst>
            <pc:docMk/>
            <pc:sldMk cId="3389203821" sldId="386"/>
            <ac:grpSpMk id="26" creationId="{CA1E2C9C-4AF3-5175-1BEF-92CA40436A47}"/>
          </ac:grpSpMkLst>
        </pc:grpChg>
        <pc:grpChg chg="add del mod">
          <ac:chgData name="Bastide-van Gemert, S la" userId="497b9050-519a-4898-b5d4-74bd6ae2853f" providerId="ADAL" clId="{E8A69209-0F9D-4CC5-9F14-FAC8BDA11828}" dt="2023-01-31T15:24:15.277" v="985" actId="165"/>
          <ac:grpSpMkLst>
            <pc:docMk/>
            <pc:sldMk cId="3389203821" sldId="386"/>
            <ac:grpSpMk id="31" creationId="{54CAD6AB-D93B-3345-8FE9-4BD83E6E4C71}"/>
          </ac:grpSpMkLst>
        </pc:grpChg>
        <pc:graphicFrameChg chg="add del mod replId">
          <ac:chgData name="Bastide-van Gemert, S la" userId="497b9050-519a-4898-b5d4-74bd6ae2853f" providerId="ADAL" clId="{E8A69209-0F9D-4CC5-9F14-FAC8BDA11828}" dt="2023-01-31T14:54:04.992" v="445"/>
          <ac:graphicFrameMkLst>
            <pc:docMk/>
            <pc:sldMk cId="3389203821" sldId="386"/>
            <ac:graphicFrameMk id="7" creationId="{3CC267B9-1486-FD90-69AD-37E0805571DE}"/>
          </ac:graphicFrameMkLst>
        </pc:graphicFrameChg>
        <pc:graphicFrameChg chg="add del mod replId">
          <ac:chgData name="Bastide-van Gemert, S la" userId="497b9050-519a-4898-b5d4-74bd6ae2853f" providerId="ADAL" clId="{E8A69209-0F9D-4CC5-9F14-FAC8BDA11828}" dt="2023-01-31T15:15:07.612" v="863"/>
          <ac:graphicFrameMkLst>
            <pc:docMk/>
            <pc:sldMk cId="3389203821" sldId="386"/>
            <ac:graphicFrameMk id="9" creationId="{F192F8FA-8C7C-E06E-17BE-36BB2F441BCA}"/>
          </ac:graphicFrameMkLst>
        </pc:graphicFrameChg>
        <pc:picChg chg="add del mod">
          <ac:chgData name="Bastide-van Gemert, S la" userId="497b9050-519a-4898-b5d4-74bd6ae2853f" providerId="ADAL" clId="{E8A69209-0F9D-4CC5-9F14-FAC8BDA11828}" dt="2023-01-31T15:18:50.152" v="957" actId="478"/>
          <ac:picMkLst>
            <pc:docMk/>
            <pc:sldMk cId="3389203821" sldId="386"/>
            <ac:picMk id="12" creationId="{2ACF4C3A-E093-0BAB-747E-786587CC75BC}"/>
          </ac:picMkLst>
        </pc:picChg>
        <pc:picChg chg="add del mod topLvl">
          <ac:chgData name="Bastide-van Gemert, S la" userId="497b9050-519a-4898-b5d4-74bd6ae2853f" providerId="ADAL" clId="{E8A69209-0F9D-4CC5-9F14-FAC8BDA11828}" dt="2023-01-31T15:30:11.609" v="1109" actId="478"/>
          <ac:picMkLst>
            <pc:docMk/>
            <pc:sldMk cId="3389203821" sldId="386"/>
            <ac:picMk id="14" creationId="{2755CF00-44D9-1ED0-44D6-9D3164B2BEEF}"/>
          </ac:picMkLst>
        </pc:picChg>
        <pc:picChg chg="add del mod">
          <ac:chgData name="Bastide-van Gemert, S la" userId="497b9050-519a-4898-b5d4-74bd6ae2853f" providerId="ADAL" clId="{E8A69209-0F9D-4CC5-9F14-FAC8BDA11828}" dt="2023-01-31T15:19:31.624" v="961" actId="478"/>
          <ac:picMkLst>
            <pc:docMk/>
            <pc:sldMk cId="3389203821" sldId="386"/>
            <ac:picMk id="16" creationId="{3FEE2678-911E-4EA8-F238-529AF6BD3EC8}"/>
          </ac:picMkLst>
        </pc:picChg>
        <pc:picChg chg="add mod">
          <ac:chgData name="Bastide-van Gemert, S la" userId="497b9050-519a-4898-b5d4-74bd6ae2853f" providerId="ADAL" clId="{E8A69209-0F9D-4CC5-9F14-FAC8BDA11828}" dt="2023-01-31T15:23:12.286" v="979" actId="571"/>
          <ac:picMkLst>
            <pc:docMk/>
            <pc:sldMk cId="3389203821" sldId="386"/>
            <ac:picMk id="27" creationId="{A135A669-5EC4-E16E-CE66-FCE4B2468825}"/>
          </ac:picMkLst>
        </pc:picChg>
        <pc:picChg chg="add mod modCrop">
          <ac:chgData name="Bastide-van Gemert, S la" userId="497b9050-519a-4898-b5d4-74bd6ae2853f" providerId="ADAL" clId="{E8A69209-0F9D-4CC5-9F14-FAC8BDA11828}" dt="2023-01-31T16:25:29.905" v="1534" actId="1076"/>
          <ac:picMkLst>
            <pc:docMk/>
            <pc:sldMk cId="3389203821" sldId="386"/>
            <ac:picMk id="36" creationId="{343D459C-006A-50A2-4B62-07934809347B}"/>
          </ac:picMkLst>
        </pc:picChg>
        <pc:picChg chg="add del mod modCrop">
          <ac:chgData name="Bastide-van Gemert, S la" userId="497b9050-519a-4898-b5d4-74bd6ae2853f" providerId="ADAL" clId="{E8A69209-0F9D-4CC5-9F14-FAC8BDA11828}" dt="2023-01-31T16:23:27.881" v="1460" actId="1076"/>
          <ac:picMkLst>
            <pc:docMk/>
            <pc:sldMk cId="3389203821" sldId="386"/>
            <ac:picMk id="38" creationId="{75260C7E-CB2E-51F3-BC4C-C460D5C232FA}"/>
          </ac:picMkLst>
        </pc:picChg>
        <pc:cxnChg chg="add mod">
          <ac:chgData name="Bastide-van Gemert, S la" userId="497b9050-519a-4898-b5d4-74bd6ae2853f" providerId="ADAL" clId="{E8A69209-0F9D-4CC5-9F14-FAC8BDA11828}" dt="2023-01-31T16:23:59.818" v="1464" actId="14100"/>
          <ac:cxnSpMkLst>
            <pc:docMk/>
            <pc:sldMk cId="3389203821" sldId="386"/>
            <ac:cxnSpMk id="40" creationId="{40FA0EB9-73D5-3D20-36CD-045D61A1EBF5}"/>
          </ac:cxnSpMkLst>
        </pc:cxnChg>
        <pc:cxnChg chg="add mod">
          <ac:chgData name="Bastide-van Gemert, S la" userId="497b9050-519a-4898-b5d4-74bd6ae2853f" providerId="ADAL" clId="{E8A69209-0F9D-4CC5-9F14-FAC8BDA11828}" dt="2023-01-31T16:28:19.113" v="1564" actId="14100"/>
          <ac:cxnSpMkLst>
            <pc:docMk/>
            <pc:sldMk cId="3389203821" sldId="386"/>
            <ac:cxnSpMk id="53" creationId="{E006B78B-3962-D6EA-BEF2-EB1E586CBB5D}"/>
          </ac:cxnSpMkLst>
        </pc:cxnChg>
      </pc:sldChg>
      <pc:sldChg chg="addSp delSp modSp add mod">
        <pc:chgData name="Bastide-van Gemert, S la" userId="497b9050-519a-4898-b5d4-74bd6ae2853f" providerId="ADAL" clId="{E8A69209-0F9D-4CC5-9F14-FAC8BDA11828}" dt="2023-01-31T15:29:41.689" v="1106" actId="164"/>
        <pc:sldMkLst>
          <pc:docMk/>
          <pc:sldMk cId="2186545004" sldId="387"/>
        </pc:sldMkLst>
        <pc:spChg chg="add mod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3" creationId="{1AF31D33-B765-634C-1AA5-FA657B591F33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18" creationId="{5A41E182-3980-4AAB-C587-028B62944746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19" creationId="{6166E642-CA66-CB65-256D-353A205E834E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20" creationId="{C4933139-93D9-83EA-4A03-45E6AD5BD58F}"/>
          </ac:spMkLst>
        </pc:spChg>
        <pc:spChg chg="del mod topLvl">
          <ac:chgData name="Bastide-van Gemert, S la" userId="497b9050-519a-4898-b5d4-74bd6ae2853f" providerId="ADAL" clId="{E8A69209-0F9D-4CC5-9F14-FAC8BDA11828}" dt="2023-01-31T15:29:02.609" v="1087" actId="478"/>
          <ac:spMkLst>
            <pc:docMk/>
            <pc:sldMk cId="2186545004" sldId="387"/>
            <ac:spMk id="21" creationId="{4FB68608-76A0-5C67-BB35-D0C989DDDEB7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22" creationId="{853F77EC-928C-7A2E-EE21-2871F9D0B9E6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23" creationId="{062ABCD5-FB2D-2592-F8D0-36A53412D50F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24" creationId="{B7244F3B-B7D8-FB79-CD23-68C9E606FC16}"/>
          </ac:spMkLst>
        </pc:spChg>
        <pc:spChg chg="del mod topLvl">
          <ac:chgData name="Bastide-van Gemert, S la" userId="497b9050-519a-4898-b5d4-74bd6ae2853f" providerId="ADAL" clId="{E8A69209-0F9D-4CC5-9F14-FAC8BDA11828}" dt="2023-01-31T15:26:31.825" v="1046" actId="478"/>
          <ac:spMkLst>
            <pc:docMk/>
            <pc:sldMk cId="2186545004" sldId="387"/>
            <ac:spMk id="32" creationId="{36E8381B-822B-63AB-6C2A-0CFB9B379B2A}"/>
          </ac:spMkLst>
        </pc:spChg>
        <pc:spChg chg="del mod topLvl">
          <ac:chgData name="Bastide-van Gemert, S la" userId="497b9050-519a-4898-b5d4-74bd6ae2853f" providerId="ADAL" clId="{E8A69209-0F9D-4CC5-9F14-FAC8BDA11828}" dt="2023-01-31T15:26:34.768" v="1047" actId="478"/>
          <ac:spMkLst>
            <pc:docMk/>
            <pc:sldMk cId="2186545004" sldId="387"/>
            <ac:spMk id="33" creationId="{F9DD472C-1AE6-D1E8-E208-69D31E5F0CCE}"/>
          </ac:spMkLst>
        </pc:spChg>
        <pc:spChg chg="mod topLvl">
          <ac:chgData name="Bastide-van Gemert, S la" userId="497b9050-519a-4898-b5d4-74bd6ae2853f" providerId="ADAL" clId="{E8A69209-0F9D-4CC5-9F14-FAC8BDA11828}" dt="2023-01-31T15:29:41.689" v="1106" actId="164"/>
          <ac:spMkLst>
            <pc:docMk/>
            <pc:sldMk cId="2186545004" sldId="387"/>
            <ac:spMk id="34" creationId="{604E50D9-F43A-D777-F2F2-90A7DB69BBFD}"/>
          </ac:spMkLst>
        </pc:spChg>
        <pc:spChg chg="del">
          <ac:chgData name="Bastide-van Gemert, S la" userId="497b9050-519a-4898-b5d4-74bd6ae2853f" providerId="ADAL" clId="{E8A69209-0F9D-4CC5-9F14-FAC8BDA11828}" dt="2023-01-31T15:26:09.228" v="1040" actId="478"/>
          <ac:spMkLst>
            <pc:docMk/>
            <pc:sldMk cId="2186545004" sldId="387"/>
            <ac:spMk id="30722" creationId="{00000000-0000-0000-0000-000000000000}"/>
          </ac:spMkLst>
        </pc:spChg>
        <pc:spChg chg="del mod">
          <ac:chgData name="Bastide-van Gemert, S la" userId="497b9050-519a-4898-b5d4-74bd6ae2853f" providerId="ADAL" clId="{E8A69209-0F9D-4CC5-9F14-FAC8BDA11828}" dt="2023-01-31T15:26:01.568" v="1038" actId="478"/>
          <ac:spMkLst>
            <pc:docMk/>
            <pc:sldMk cId="2186545004" sldId="387"/>
            <ac:spMk id="30723" creationId="{00000000-0000-0000-0000-000000000000}"/>
          </ac:spMkLst>
        </pc:spChg>
        <pc:grpChg chg="add del mod">
          <ac:chgData name="Bastide-van Gemert, S la" userId="497b9050-519a-4898-b5d4-74bd6ae2853f" providerId="ADAL" clId="{E8A69209-0F9D-4CC5-9F14-FAC8BDA11828}" dt="2023-01-31T15:27:24.943" v="1055" actId="165"/>
          <ac:grpSpMkLst>
            <pc:docMk/>
            <pc:sldMk cId="2186545004" sldId="387"/>
            <ac:grpSpMk id="2" creationId="{3B7A1BDF-C68A-A464-76F1-B3A58EB2B63F}"/>
          </ac:grpSpMkLst>
        </pc:grpChg>
        <pc:grpChg chg="add mod">
          <ac:chgData name="Bastide-van Gemert, S la" userId="497b9050-519a-4898-b5d4-74bd6ae2853f" providerId="ADAL" clId="{E8A69209-0F9D-4CC5-9F14-FAC8BDA11828}" dt="2023-01-31T15:29:41.689" v="1106" actId="164"/>
          <ac:grpSpMkLst>
            <pc:docMk/>
            <pc:sldMk cId="2186545004" sldId="387"/>
            <ac:grpSpMk id="4" creationId="{F3F24CAB-6B1C-79F4-F7ED-2123B98CCFB8}"/>
          </ac:grpSpMkLst>
        </pc:grpChg>
        <pc:grpChg chg="del mod">
          <ac:chgData name="Bastide-van Gemert, S la" userId="497b9050-519a-4898-b5d4-74bd6ae2853f" providerId="ADAL" clId="{E8A69209-0F9D-4CC5-9F14-FAC8BDA11828}" dt="2023-01-31T15:26:23.582" v="1043" actId="165"/>
          <ac:grpSpMkLst>
            <pc:docMk/>
            <pc:sldMk cId="2186545004" sldId="387"/>
            <ac:grpSpMk id="25" creationId="{B857D786-E8EC-632D-C34D-1A4FBA6D33C4}"/>
          </ac:grpSpMkLst>
        </pc:grpChg>
        <pc:picChg chg="mod">
          <ac:chgData name="Bastide-van Gemert, S la" userId="497b9050-519a-4898-b5d4-74bd6ae2853f" providerId="ADAL" clId="{E8A69209-0F9D-4CC5-9F14-FAC8BDA11828}" dt="2023-01-31T15:29:41.689" v="1106" actId="164"/>
          <ac:picMkLst>
            <pc:docMk/>
            <pc:sldMk cId="2186545004" sldId="387"/>
            <ac:picMk id="14" creationId="{2755CF00-44D9-1ED0-44D6-9D3164B2BEEF}"/>
          </ac:picMkLst>
        </pc:picChg>
      </pc:sldChg>
    </pc:docChg>
  </pc:docChgLst>
  <pc:docChgLst>
    <pc:chgData name="Bastide-van Gemert, S la" userId="497b9050-519a-4898-b5d4-74bd6ae2853f" providerId="ADAL" clId="{5A238592-47E9-4D7D-91D8-B211636735FB}"/>
    <pc:docChg chg="undo custSel modSld modNotesMaster">
      <pc:chgData name="Bastide-van Gemert, S la" userId="497b9050-519a-4898-b5d4-74bd6ae2853f" providerId="ADAL" clId="{5A238592-47E9-4D7D-91D8-B211636735FB}" dt="2023-01-30T18:12:38.244" v="980" actId="20577"/>
      <pc:docMkLst>
        <pc:docMk/>
      </pc:docMkLst>
      <pc:sldChg chg="modSp">
        <pc:chgData name="Bastide-van Gemert, S la" userId="497b9050-519a-4898-b5d4-74bd6ae2853f" providerId="ADAL" clId="{5A238592-47E9-4D7D-91D8-B211636735FB}" dt="2023-01-30T11:09:24.714" v="517" actId="20577"/>
        <pc:sldMkLst>
          <pc:docMk/>
          <pc:sldMk cId="1746936036" sldId="262"/>
        </pc:sldMkLst>
        <pc:spChg chg="mod">
          <ac:chgData name="Bastide-van Gemert, S la" userId="497b9050-519a-4898-b5d4-74bd6ae2853f" providerId="ADAL" clId="{5A238592-47E9-4D7D-91D8-B211636735FB}" dt="2023-01-30T11:09:24.714" v="517" actId="20577"/>
          <ac:spMkLst>
            <pc:docMk/>
            <pc:sldMk cId="1746936036" sldId="262"/>
            <ac:spMk id="3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8:12:38.244" v="980" actId="20577"/>
        <pc:sldMkLst>
          <pc:docMk/>
          <pc:sldMk cId="3263935950" sldId="274"/>
        </pc:sldMkLst>
        <pc:spChg chg="mod">
          <ac:chgData name="Bastide-van Gemert, S la" userId="497b9050-519a-4898-b5d4-74bd6ae2853f" providerId="ADAL" clId="{5A238592-47E9-4D7D-91D8-B211636735FB}" dt="2023-01-30T18:12:38.244" v="980" actId="20577"/>
          <ac:spMkLst>
            <pc:docMk/>
            <pc:sldMk cId="3263935950" sldId="274"/>
            <ac:spMk id="3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6:19:26.493" v="970" actId="20577"/>
        <pc:sldMkLst>
          <pc:docMk/>
          <pc:sldMk cId="2406618285" sldId="355"/>
        </pc:sldMkLst>
        <pc:spChg chg="mod">
          <ac:chgData name="Bastide-van Gemert, S la" userId="497b9050-519a-4898-b5d4-74bd6ae2853f" providerId="ADAL" clId="{5A238592-47E9-4D7D-91D8-B211636735FB}" dt="2023-01-30T10:45:41.572" v="509" actId="20577"/>
          <ac:spMkLst>
            <pc:docMk/>
            <pc:sldMk cId="2406618285" sldId="355"/>
            <ac:spMk id="7" creationId="{00000000-0000-0000-0000-000000000000}"/>
          </ac:spMkLst>
        </pc:spChg>
        <pc:spChg chg="mod">
          <ac:chgData name="Bastide-van Gemert, S la" userId="497b9050-519a-4898-b5d4-74bd6ae2853f" providerId="ADAL" clId="{5A238592-47E9-4D7D-91D8-B211636735FB}" dt="2023-01-30T16:19:26.493" v="970" actId="20577"/>
          <ac:spMkLst>
            <pc:docMk/>
            <pc:sldMk cId="2406618285" sldId="355"/>
            <ac:spMk id="9" creationId="{00000000-0000-0000-0000-000000000000}"/>
          </ac:spMkLst>
        </pc:spChg>
        <pc:graphicFrameChg chg="modGraphic">
          <ac:chgData name="Bastide-van Gemert, S la" userId="497b9050-519a-4898-b5d4-74bd6ae2853f" providerId="ADAL" clId="{5A238592-47E9-4D7D-91D8-B211636735FB}" dt="2023-01-30T10:02:59.347" v="205" actId="20577"/>
          <ac:graphicFrameMkLst>
            <pc:docMk/>
            <pc:sldMk cId="2406618285" sldId="355"/>
            <ac:graphicFrameMk id="8" creationId="{00000000-0000-0000-0000-000000000000}"/>
          </ac:graphicFrameMkLst>
        </pc:graphicFrameChg>
      </pc:sldChg>
      <pc:sldChg chg="modSp mod">
        <pc:chgData name="Bastide-van Gemert, S la" userId="497b9050-519a-4898-b5d4-74bd6ae2853f" providerId="ADAL" clId="{5A238592-47E9-4D7D-91D8-B211636735FB}" dt="2023-01-30T11:59:01.334" v="938" actId="20577"/>
        <pc:sldMkLst>
          <pc:docMk/>
          <pc:sldMk cId="1741649868" sldId="357"/>
        </pc:sldMkLst>
        <pc:spChg chg="mod">
          <ac:chgData name="Bastide-van Gemert, S la" userId="497b9050-519a-4898-b5d4-74bd6ae2853f" providerId="ADAL" clId="{5A238592-47E9-4D7D-91D8-B211636735FB}" dt="2023-01-30T11:59:01.334" v="938" actId="20577"/>
          <ac:spMkLst>
            <pc:docMk/>
            <pc:sldMk cId="1741649868" sldId="357"/>
            <ac:spMk id="4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1:09:08.381" v="510" actId="1076"/>
        <pc:sldMkLst>
          <pc:docMk/>
          <pc:sldMk cId="2317027191" sldId="362"/>
        </pc:sldMkLst>
        <pc:spChg chg="mod">
          <ac:chgData name="Bastide-van Gemert, S la" userId="497b9050-519a-4898-b5d4-74bd6ae2853f" providerId="ADAL" clId="{5A238592-47E9-4D7D-91D8-B211636735FB}" dt="2023-01-30T11:09:08.381" v="510" actId="1076"/>
          <ac:spMkLst>
            <pc:docMk/>
            <pc:sldMk cId="2317027191" sldId="362"/>
            <ac:spMk id="42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1:14:42.558" v="904" actId="15"/>
        <pc:sldMkLst>
          <pc:docMk/>
          <pc:sldMk cId="3568733049" sldId="363"/>
        </pc:sldMkLst>
        <pc:spChg chg="mod">
          <ac:chgData name="Bastide-van Gemert, S la" userId="497b9050-519a-4898-b5d4-74bd6ae2853f" providerId="ADAL" clId="{5A238592-47E9-4D7D-91D8-B211636735FB}" dt="2023-01-30T11:14:42.558" v="904" actId="15"/>
          <ac:spMkLst>
            <pc:docMk/>
            <pc:sldMk cId="3568733049" sldId="363"/>
            <ac:spMk id="3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0:09:04.778" v="503" actId="20577"/>
        <pc:sldMkLst>
          <pc:docMk/>
          <pc:sldMk cId="3351329678" sldId="383"/>
        </pc:sldMkLst>
        <pc:spChg chg="mod">
          <ac:chgData name="Bastide-van Gemert, S la" userId="497b9050-519a-4898-b5d4-74bd6ae2853f" providerId="ADAL" clId="{5A238592-47E9-4D7D-91D8-B211636735FB}" dt="2023-01-30T10:09:04.778" v="503" actId="20577"/>
          <ac:spMkLst>
            <pc:docMk/>
            <pc:sldMk cId="3351329678" sldId="383"/>
            <ac:spMk id="4" creationId="{00000000-0000-0000-0000-000000000000}"/>
          </ac:spMkLst>
        </pc:spChg>
      </pc:sldChg>
      <pc:sldChg chg="modSp mod">
        <pc:chgData name="Bastide-van Gemert, S la" userId="497b9050-519a-4898-b5d4-74bd6ae2853f" providerId="ADAL" clId="{5A238592-47E9-4D7D-91D8-B211636735FB}" dt="2023-01-30T10:45:21.434" v="504" actId="6549"/>
        <pc:sldMkLst>
          <pc:docMk/>
          <pc:sldMk cId="2040069411" sldId="384"/>
        </pc:sldMkLst>
        <pc:spChg chg="mod">
          <ac:chgData name="Bastide-van Gemert, S la" userId="497b9050-519a-4898-b5d4-74bd6ae2853f" providerId="ADAL" clId="{5A238592-47E9-4D7D-91D8-B211636735FB}" dt="2023-01-30T10:45:21.434" v="504" actId="6549"/>
          <ac:spMkLst>
            <pc:docMk/>
            <pc:sldMk cId="2040069411" sldId="384"/>
            <ac:spMk id="3" creationId="{6BD1CD02-9043-9956-E4DB-7C311A27DFE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8C2BD-F165-466E-92CF-2DCE269A061A}" type="datetimeFigureOut">
              <a:rPr lang="en-GB" smtClean="0"/>
              <a:t>07/02/2023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19D97-6938-4469-81F0-5AFA3508AE6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92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34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defTabSz="9334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defTabSz="9334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defTabSz="9334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defTabSz="933450" eaLnBrk="0" hangingPunct="0"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algn="ctr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fld id="{4C324883-EDDE-44C5-A380-896E66AC6967}" type="slidenum">
              <a:rPr lang="en-US" altLang="nl-NL" sz="1300" smtClean="0">
                <a:latin typeface="Times New Roman" pitchFamily="18" charset="0"/>
              </a:rPr>
              <a:pPr/>
              <a:t>1</a:t>
            </a:fld>
            <a:endParaRPr lang="en-US" altLang="nl-NL" sz="1300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327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07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260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04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239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527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750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412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368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17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61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6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751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845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19D97-6938-4469-81F0-5AFA3508AE6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35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71EA7-97D6-4F3B-8762-733F9328153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03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0" Type="http://schemas.openxmlformats.org/officeDocument/2006/relationships/image" Target="../media/image33.png"/><Relationship Id="rId4" Type="http://schemas.openxmlformats.org/officeDocument/2006/relationships/image" Target="../media/image23.wmf"/><Relationship Id="rId9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11" Type="http://schemas.openxmlformats.org/officeDocument/2006/relationships/image" Target="../media/image37.png"/><Relationship Id="rId5" Type="http://schemas.openxmlformats.org/officeDocument/2006/relationships/image" Target="../media/image280.png"/><Relationship Id="rId10" Type="http://schemas.openxmlformats.org/officeDocument/2006/relationships/image" Target="../media/image36.png"/><Relationship Id="rId4" Type="http://schemas.openxmlformats.org/officeDocument/2006/relationships/image" Target="../media/image270.png"/><Relationship Id="rId9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edubox.nl/portal.aspx#opleiding=opleiding_gnk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1528" y="1273589"/>
            <a:ext cx="8318500" cy="2229632"/>
          </a:xfrm>
          <a:solidFill>
            <a:srgbClr val="99CCFF"/>
          </a:solidFill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nl-NL" sz="3600" dirty="0"/>
              <a:t>Help! Statistics!</a:t>
            </a:r>
            <a:br>
              <a:rPr lang="en-US" altLang="nl-NL" sz="3600" dirty="0"/>
            </a:br>
            <a:r>
              <a:rPr lang="en-US" altLang="nl-NL" sz="3600" dirty="0"/>
              <a:t>Introduction to Longitudinal Data Analysis</a:t>
            </a:r>
            <a:endParaRPr lang="nl-NL" altLang="nl-NL" sz="2800" dirty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35081" y="4072177"/>
            <a:ext cx="3810851" cy="1295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err="1"/>
              <a:t>Sacha</a:t>
            </a:r>
            <a:r>
              <a:rPr lang="en-GB" dirty="0"/>
              <a:t> la Bastide-van Gemert</a:t>
            </a:r>
          </a:p>
          <a:p>
            <a:pPr algn="ctr">
              <a:lnSpc>
                <a:spcPct val="150000"/>
              </a:lnSpc>
            </a:pPr>
            <a:r>
              <a:rPr lang="en-GB" dirty="0"/>
              <a:t>Medical Statistics and Decision Making</a:t>
            </a:r>
          </a:p>
          <a:p>
            <a:pPr algn="ctr">
              <a:lnSpc>
                <a:spcPct val="150000"/>
              </a:lnSpc>
            </a:pPr>
            <a:r>
              <a:rPr lang="en-GB" dirty="0"/>
              <a:t>Epidemiology, UMCG</a:t>
            </a:r>
          </a:p>
        </p:txBody>
      </p:sp>
    </p:spTree>
    <p:extLst>
      <p:ext uri="{BB962C8B-B14F-4D97-AF65-F5344CB8AC3E}">
        <p14:creationId xmlns:p14="http://schemas.microsoft.com/office/powerpoint/2010/main" val="3222583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6485" y="1575438"/>
            <a:ext cx="458566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FF0000"/>
                </a:solidFill>
              </a:rPr>
              <a:t>Cross-sectional data: </a:t>
            </a:r>
            <a:r>
              <a:rPr lang="en-GB" sz="2000" dirty="0"/>
              <a:t>for each adolescent </a:t>
            </a:r>
            <a:r>
              <a:rPr lang="en-GB" sz="2000" i="1" dirty="0"/>
              <a:t>i </a:t>
            </a:r>
            <a:r>
              <a:rPr lang="en-GB" sz="2000" u="sng" dirty="0"/>
              <a:t>one</a:t>
            </a:r>
            <a:r>
              <a:rPr lang="en-GB" sz="2000" dirty="0"/>
              <a:t> observation (</a:t>
            </a:r>
            <a:r>
              <a:rPr lang="en-GB" sz="2000" i="1" dirty="0" err="1"/>
              <a:t>alcuse</a:t>
            </a:r>
            <a:r>
              <a:rPr lang="en-GB" sz="2000" i="1" dirty="0"/>
              <a:t>, age, </a:t>
            </a:r>
            <a:r>
              <a:rPr lang="en-GB" sz="2000" i="1" dirty="0" err="1"/>
              <a:t>coa</a:t>
            </a:r>
            <a:r>
              <a:rPr lang="en-GB" sz="2000" dirty="0"/>
              <a:t>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Investigating the linear relation between </a:t>
            </a:r>
            <a:r>
              <a:rPr lang="en-GB" sz="2000" i="1" dirty="0"/>
              <a:t>age </a:t>
            </a:r>
            <a:r>
              <a:rPr lang="en-GB" sz="2000" dirty="0"/>
              <a:t>and outcome </a:t>
            </a:r>
            <a:r>
              <a:rPr lang="en-GB" sz="2000" i="1" dirty="0" err="1"/>
              <a:t>alcuse</a:t>
            </a:r>
            <a:r>
              <a:rPr lang="en-GB" sz="2000" dirty="0"/>
              <a:t>:</a:t>
            </a:r>
          </a:p>
          <a:p>
            <a:r>
              <a:rPr lang="en-GB" sz="2000" dirty="0"/>
              <a:t>what is the best fitted straight line? </a:t>
            </a:r>
          </a:p>
          <a:p>
            <a:pPr marL="400050" lvl="1" indent="0">
              <a:buNone/>
            </a:pPr>
            <a:r>
              <a:rPr lang="en-GB" sz="1600" dirty="0"/>
              <a:t>= find the line “closest” to the data points in the scatter plot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endParaRPr lang="en-GB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Intermezzo</a:t>
            </a:r>
            <a:br>
              <a:rPr lang="en-GB" sz="3200" dirty="0"/>
            </a:br>
            <a:r>
              <a:rPr lang="en-GB" sz="2500" i="1" dirty="0"/>
              <a:t>The linear regression model revisited (1)</a:t>
            </a:r>
          </a:p>
        </p:txBody>
      </p:sp>
      <p:pic>
        <p:nvPicPr>
          <p:cNvPr id="2050" name="Picture 2" descr="\\zkh\dfs\Gebruikers23\BastideS\Data\werk\onderwijs geven\Applied Longitudinal Data Analysis\ALDA 2017 lectures\screen image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88" b="71772"/>
          <a:stretch/>
        </p:blipFill>
        <p:spPr bwMode="auto">
          <a:xfrm>
            <a:off x="4962914" y="1351908"/>
            <a:ext cx="3827716" cy="222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45049" y="2593731"/>
            <a:ext cx="1196728" cy="7698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Note: cross- sectional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Object 1">
                <a:extLst>
                  <a:ext uri="{FF2B5EF4-FFF2-40B4-BE49-F238E27FC236}">
                    <a16:creationId xmlns:a16="http://schemas.microsoft.com/office/drawing/2014/main" id="{F11373E1-BF62-348A-F23D-2D8E37E9D9C9}"/>
                  </a:ext>
                </a:extLst>
              </p:cNvPr>
              <p:cNvSpPr txBox="1"/>
              <p:nvPr/>
            </p:nvSpPr>
            <p:spPr bwMode="auto">
              <a:xfrm>
                <a:off x="475025" y="4377958"/>
                <a:ext cx="2356094" cy="4556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Object 1">
                <a:extLst>
                  <a:ext uri="{FF2B5EF4-FFF2-40B4-BE49-F238E27FC236}">
                    <a16:creationId xmlns:a16="http://schemas.microsoft.com/office/drawing/2014/main" id="{F11373E1-BF62-348A-F23D-2D8E37E9D9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025" y="4377958"/>
                <a:ext cx="2356094" cy="4556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Object 8">
                <a:extLst>
                  <a:ext uri="{FF2B5EF4-FFF2-40B4-BE49-F238E27FC236}">
                    <a16:creationId xmlns:a16="http://schemas.microsoft.com/office/drawing/2014/main" id="{A47EEF3B-938A-7D38-E2F8-028B064BB340}"/>
                  </a:ext>
                </a:extLst>
              </p:cNvPr>
              <p:cNvSpPr txBox="1"/>
              <p:nvPr/>
            </p:nvSpPr>
            <p:spPr bwMode="auto">
              <a:xfrm>
                <a:off x="2821839" y="4377958"/>
                <a:ext cx="1776779" cy="55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(0,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Object 8">
                <a:extLst>
                  <a:ext uri="{FF2B5EF4-FFF2-40B4-BE49-F238E27FC236}">
                    <a16:creationId xmlns:a16="http://schemas.microsoft.com/office/drawing/2014/main" id="{A47EEF3B-938A-7D38-E2F8-028B064BB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21839" y="4377958"/>
                <a:ext cx="1776779" cy="5503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Object 1">
                <a:extLst>
                  <a:ext uri="{FF2B5EF4-FFF2-40B4-BE49-F238E27FC236}">
                    <a16:creationId xmlns:a16="http://schemas.microsoft.com/office/drawing/2014/main" id="{7CE0F973-1976-7568-53F1-0575032DFFC2}"/>
                  </a:ext>
                </a:extLst>
              </p:cNvPr>
              <p:cNvSpPr txBox="1"/>
              <p:nvPr/>
            </p:nvSpPr>
            <p:spPr bwMode="auto">
              <a:xfrm>
                <a:off x="2101357" y="4377958"/>
                <a:ext cx="870929" cy="4556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Object 1">
                <a:extLst>
                  <a:ext uri="{FF2B5EF4-FFF2-40B4-BE49-F238E27FC236}">
                    <a16:creationId xmlns:a16="http://schemas.microsoft.com/office/drawing/2014/main" id="{7CE0F973-1976-7568-53F1-0575032DFF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01357" y="4377958"/>
                <a:ext cx="870929" cy="4556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3">
            <a:extLst>
              <a:ext uri="{FF2B5EF4-FFF2-40B4-BE49-F238E27FC236}">
                <a16:creationId xmlns:a16="http://schemas.microsoft.com/office/drawing/2014/main" id="{51297B42-8820-837E-3F5C-58669811F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299" y="3727882"/>
            <a:ext cx="3959371" cy="305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10">
            <a:extLst>
              <a:ext uri="{FF2B5EF4-FFF2-40B4-BE49-F238E27FC236}">
                <a16:creationId xmlns:a16="http://schemas.microsoft.com/office/drawing/2014/main" id="{FBFE35BD-3D0A-4478-1D1B-627A54A9308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51654" y="5585050"/>
            <a:ext cx="0" cy="18584"/>
          </a:xfrm>
          <a:prstGeom prst="line">
            <a:avLst/>
          </a:prstGeom>
          <a:noFill/>
          <a:ln w="158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id="{8962B893-532B-42BC-441D-7D4E920E2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458" y="5720163"/>
            <a:ext cx="0" cy="237959"/>
          </a:xfrm>
          <a:prstGeom prst="line">
            <a:avLst/>
          </a:prstGeom>
          <a:noFill/>
          <a:ln w="158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23BDFC3B-961E-9D7F-6A9A-E2016B2F35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1749" y="5120958"/>
            <a:ext cx="0" cy="762825"/>
          </a:xfrm>
          <a:prstGeom prst="line">
            <a:avLst/>
          </a:prstGeom>
          <a:noFill/>
          <a:ln w="158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A6D0F061-2C22-9287-D8EB-9A8F21B4C4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7008" y="5939924"/>
            <a:ext cx="0" cy="339112"/>
          </a:xfrm>
          <a:prstGeom prst="line">
            <a:avLst/>
          </a:prstGeom>
          <a:noFill/>
          <a:ln w="158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063" name="Group 2062">
            <a:extLst>
              <a:ext uri="{FF2B5EF4-FFF2-40B4-BE49-F238E27FC236}">
                <a16:creationId xmlns:a16="http://schemas.microsoft.com/office/drawing/2014/main" id="{B786D112-D4FC-170F-97C9-45B3274A67D5}"/>
              </a:ext>
            </a:extLst>
          </p:cNvPr>
          <p:cNvGrpSpPr/>
          <p:nvPr/>
        </p:nvGrpSpPr>
        <p:grpSpPr>
          <a:xfrm>
            <a:off x="464319" y="5282562"/>
            <a:ext cx="4606538" cy="1346838"/>
            <a:chOff x="464318" y="5282562"/>
            <a:chExt cx="5152945" cy="13468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0C7FF04-6721-8687-4461-BF2E423325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18" y="5282562"/>
                  <a:ext cx="3892384" cy="134683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GB" altLang="nl-NL" sz="2000" dirty="0">
                      <a:latin typeface="+mn-lt"/>
                    </a:rPr>
                    <a:t>Here,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altLang="nl-NL" sz="2000" dirty="0">
                      <a:latin typeface="+mn-lt"/>
                    </a:rPr>
                    <a:t>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altLang="nl-NL" sz="2000" dirty="0">
                      <a:latin typeface="+mn-lt"/>
                    </a:rPr>
                    <a:t> are estimated to be -3.0 and 0.26 :</a:t>
                  </a:r>
                </a:p>
                <a:p>
                  <a:pPr algn="ctr" eaLnBrk="1" hangingPunct="1">
                    <a:defRPr/>
                  </a:pPr>
                  <a:endParaRPr lang="en-GB" altLang="nl-NL" sz="2000" dirty="0">
                    <a:latin typeface="+mn-lt"/>
                  </a:endParaRPr>
                </a:p>
                <a:p>
                  <a:pPr algn="ctr" eaLnBrk="1" hangingPunct="1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nl-NL" sz="2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nl-NL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𝑎𝑙𝑐𝑢𝑠𝑒</m:t>
                            </m:r>
                          </m:e>
                        </m:acc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nl-NL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nl-NL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3.0</m:t>
                        </m:r>
                        <m:r>
                          <a:rPr lang="en-GB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nl-NL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.26∗</m:t>
                        </m:r>
                        <m:r>
                          <a:rPr lang="nl-NL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𝑎𝑔𝑒</m:t>
                        </m:r>
                      </m:oMath>
                    </m:oMathPara>
                  </a14:m>
                  <a:endParaRPr lang="en-GB" altLang="nl-NL" sz="2000" i="1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0C7FF04-6721-8687-4461-BF2E423325B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4318" y="5282562"/>
                  <a:ext cx="3892384" cy="1346838"/>
                </a:xfrm>
                <a:prstGeom prst="rect">
                  <a:avLst/>
                </a:prstGeom>
                <a:blipFill>
                  <a:blip r:embed="rId7"/>
                  <a:stretch>
                    <a:fillRect t="-885" b="-442"/>
                  </a:stretch>
                </a:blipFill>
                <a:ln w="2857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CF747A5-F595-2BD8-FF01-0E00F77A02AB}"/>
                </a:ext>
              </a:extLst>
            </p:cNvPr>
            <p:cNvCxnSpPr>
              <a:cxnSpLocks/>
            </p:cNvCxnSpPr>
            <p:nvPr/>
          </p:nvCxnSpPr>
          <p:spPr>
            <a:xfrm>
              <a:off x="4356702" y="5720163"/>
              <a:ext cx="1260561" cy="326710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Line 10">
            <a:extLst>
              <a:ext uri="{FF2B5EF4-FFF2-40B4-BE49-F238E27FC236}">
                <a16:creationId xmlns:a16="http://schemas.microsoft.com/office/drawing/2014/main" id="{3962DF99-B26F-7ACF-7732-26EFF8FB9D5E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4749" y="4166025"/>
            <a:ext cx="9713" cy="1504731"/>
          </a:xfrm>
          <a:prstGeom prst="line">
            <a:avLst/>
          </a:prstGeom>
          <a:noFill/>
          <a:ln w="158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E748CA-C4E3-7B9A-4F8A-BBE95CF99D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6040" y="4901723"/>
            <a:ext cx="346427" cy="1918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nl-NL" altLang="nl-NL" dirty="0" err="1"/>
              <a:t>etc</a:t>
            </a:r>
            <a:endParaRPr lang="nl-NL" altLang="nl-NL" dirty="0"/>
          </a:p>
        </p:txBody>
      </p:sp>
      <p:grpSp>
        <p:nvGrpSpPr>
          <p:cNvPr id="2062" name="Group 2061">
            <a:extLst>
              <a:ext uri="{FF2B5EF4-FFF2-40B4-BE49-F238E27FC236}">
                <a16:creationId xmlns:a16="http://schemas.microsoft.com/office/drawing/2014/main" id="{E2902F0A-3980-F399-9E03-75812500C25A}"/>
              </a:ext>
            </a:extLst>
          </p:cNvPr>
          <p:cNvGrpSpPr/>
          <p:nvPr/>
        </p:nvGrpSpPr>
        <p:grpSpPr>
          <a:xfrm>
            <a:off x="6227008" y="5244208"/>
            <a:ext cx="2860344" cy="864569"/>
            <a:chOff x="6227008" y="5244208"/>
            <a:chExt cx="2860344" cy="864569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7E0BE9A-1D30-FAAE-372D-BA13115E4FB0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6974749" y="5244208"/>
              <a:ext cx="915875" cy="5283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086C12A-C985-8E16-F2BB-E95C2509033E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6227008" y="5772596"/>
              <a:ext cx="1663616" cy="3361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8B4A7AC-AB84-CFED-CF12-BD0214869C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15265" y="5481646"/>
              <a:ext cx="1565275" cy="32196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5441681-6500-D966-10EA-72D39BBAAD15}"/>
                    </a:ext>
                  </a:extLst>
                </p:cNvPr>
                <p:cNvSpPr txBox="1"/>
                <p:nvPr/>
              </p:nvSpPr>
              <p:spPr>
                <a:xfrm>
                  <a:off x="7890624" y="5498318"/>
                  <a:ext cx="1196728" cy="5485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600" i="1" dirty="0"/>
                    <a:t>residuals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GB" sz="1600" i="1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5441681-6500-D966-10EA-72D39BBAAD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0624" y="5498318"/>
                  <a:ext cx="1196728" cy="54855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2474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/>
      <p:bldP spid="8" grpId="0" animBg="1"/>
      <p:bldP spid="10" grpId="0" animBg="1"/>
      <p:bldP spid="11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Linear regression: </a:t>
            </a:r>
          </a:p>
          <a:p>
            <a:pPr marL="0" indent="0">
              <a:buNone/>
            </a:pPr>
            <a:r>
              <a:rPr lang="en-GB" sz="1800" dirty="0"/>
              <a:t>- we assume mean alcohol use for fixed age values are on a straight line </a:t>
            </a:r>
          </a:p>
          <a:p>
            <a:pPr marL="0" indent="0">
              <a:buNone/>
            </a:pPr>
            <a:r>
              <a:rPr lang="en-GB" sz="1800" dirty="0"/>
              <a:t>- individual observations are assumed to be normally distributed around these means (random residual)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Formally: we assume an underlying true population linear relationship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Assumptions made in order for the model to be valid: </a:t>
            </a:r>
          </a:p>
          <a:p>
            <a:pPr>
              <a:buFont typeface="Arial" charset="0"/>
              <a:buChar char="•"/>
            </a:pPr>
            <a:r>
              <a:rPr lang="en-GB" altLang="nl-NL" sz="1800" dirty="0"/>
              <a:t>independent observations</a:t>
            </a:r>
          </a:p>
          <a:p>
            <a:pPr>
              <a:buFont typeface="Arial" charset="0"/>
              <a:buChar char="•"/>
            </a:pPr>
            <a:r>
              <a:rPr lang="en-GB" altLang="nl-NL" sz="1800" dirty="0"/>
              <a:t>linear relation between Y and X</a:t>
            </a:r>
          </a:p>
          <a:p>
            <a:pPr>
              <a:buFont typeface="Arial" charset="0"/>
              <a:buChar char="•"/>
            </a:pPr>
            <a:r>
              <a:rPr lang="en-GB" altLang="nl-NL" sz="1800" dirty="0"/>
              <a:t>normally distributed residuals</a:t>
            </a:r>
          </a:p>
          <a:p>
            <a:pPr>
              <a:buFont typeface="Arial" charset="0"/>
              <a:buChar char="•"/>
            </a:pPr>
            <a:r>
              <a:rPr lang="en-GB" altLang="nl-NL" sz="1800" dirty="0"/>
              <a:t>homogeneity of the residuals’ variance across values of X </a:t>
            </a:r>
          </a:p>
          <a:p>
            <a:pPr marL="457200" lvl="1" indent="0" algn="ctr">
              <a:buNone/>
            </a:pPr>
            <a:r>
              <a:rPr lang="en-GB" sz="2000" i="1" dirty="0"/>
              <a:t>Back to our longitudinal data-example...</a:t>
            </a:r>
            <a:endParaRPr lang="en-GB" altLang="nl-NL" sz="2000" i="1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Intermezzo</a:t>
            </a:r>
            <a:br>
              <a:rPr lang="en-GB" sz="3200" dirty="0"/>
            </a:br>
            <a:r>
              <a:rPr lang="en-GB" sz="2500" i="1" dirty="0"/>
              <a:t>The linear regression model revisited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1"/>
              <p:cNvSpPr txBox="1"/>
              <p:nvPr/>
            </p:nvSpPr>
            <p:spPr bwMode="auto">
              <a:xfrm>
                <a:off x="870684" y="3780083"/>
                <a:ext cx="2356094" cy="4556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Object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0684" y="3780083"/>
                <a:ext cx="2356094" cy="4556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8"/>
              <p:cNvSpPr txBox="1"/>
              <p:nvPr/>
            </p:nvSpPr>
            <p:spPr bwMode="auto">
              <a:xfrm>
                <a:off x="3217498" y="3780083"/>
                <a:ext cx="1776779" cy="5503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(0,</m:t>
                      </m:r>
                      <m:sSup>
                        <m:sSup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Object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7498" y="3780083"/>
                <a:ext cx="1776779" cy="5503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1">
                <a:extLst>
                  <a:ext uri="{FF2B5EF4-FFF2-40B4-BE49-F238E27FC236}">
                    <a16:creationId xmlns:a16="http://schemas.microsoft.com/office/drawing/2014/main" id="{DB85C171-9897-C169-9BA9-1794D4DB332C}"/>
                  </a:ext>
                </a:extLst>
              </p:cNvPr>
              <p:cNvSpPr txBox="1"/>
              <p:nvPr/>
            </p:nvSpPr>
            <p:spPr bwMode="auto">
              <a:xfrm>
                <a:off x="2497016" y="3780083"/>
                <a:ext cx="870929" cy="4556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Object 1">
                <a:extLst>
                  <a:ext uri="{FF2B5EF4-FFF2-40B4-BE49-F238E27FC236}">
                    <a16:creationId xmlns:a16="http://schemas.microsoft.com/office/drawing/2014/main" id="{DB85C171-9897-C169-9BA9-1794D4DB33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97016" y="3780083"/>
                <a:ext cx="870929" cy="45561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86E14E-45EB-D2D3-C595-4519D356256F}"/>
                  </a:ext>
                </a:extLst>
              </p:cNvPr>
              <p:cNvSpPr txBox="1"/>
              <p:nvPr/>
            </p:nvSpPr>
            <p:spPr>
              <a:xfrm>
                <a:off x="5776057" y="3604204"/>
                <a:ext cx="3100266" cy="141620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C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600" i="1" dirty="0"/>
                  <a:t>Residual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600" i="1" dirty="0"/>
                  <a:t>: random variable,</a:t>
                </a:r>
              </a:p>
              <a:p>
                <a:pPr algn="ctr"/>
                <a:r>
                  <a:rPr lang="en-GB" sz="1600" i="1" dirty="0"/>
                  <a:t>normally distributed w</a:t>
                </a:r>
                <a:r>
                  <a:rPr lang="en-GB" altLang="nl-NL" sz="1600" i="1" dirty="0"/>
                  <a:t>ith </a:t>
                </a:r>
              </a:p>
              <a:p>
                <a:pPr algn="ctr"/>
                <a:r>
                  <a:rPr lang="en-GB" altLang="nl-NL" sz="1600" i="1" dirty="0"/>
                  <a:t>constant variance </a:t>
                </a:r>
                <a:r>
                  <a:rPr lang="el-GR" altLang="nl-NL" sz="1600" i="1" dirty="0"/>
                  <a:t>σ²</a:t>
                </a:r>
                <a:r>
                  <a:rPr lang="nl-NL" altLang="nl-NL" sz="1600" i="1" dirty="0"/>
                  <a:t>, </a:t>
                </a:r>
              </a:p>
              <a:p>
                <a:pPr algn="ctr"/>
                <a:r>
                  <a:rPr lang="nl-NL" altLang="nl-NL" sz="1600" i="1" dirty="0"/>
                  <a:t>independent from the value of X</a:t>
                </a:r>
                <a:r>
                  <a:rPr lang="en-GB" altLang="nl-NL" sz="1600" i="1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86E14E-45EB-D2D3-C595-4519D3562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6057" y="3604204"/>
                <a:ext cx="3100266" cy="14162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95E9FAA-ACEF-F5CD-3B34-6FE019FDB87E}"/>
              </a:ext>
            </a:extLst>
          </p:cNvPr>
          <p:cNvSpPr txBox="1"/>
          <p:nvPr/>
        </p:nvSpPr>
        <p:spPr>
          <a:xfrm>
            <a:off x="826477" y="4820623"/>
            <a:ext cx="3015761" cy="436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l"/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3BE694A-D85E-9BDA-58AA-1DE6D3A89B32}"/>
              </a:ext>
            </a:extLst>
          </p:cNvPr>
          <p:cNvCxnSpPr>
            <a:cxnSpLocks/>
          </p:cNvCxnSpPr>
          <p:nvPr/>
        </p:nvCxnSpPr>
        <p:spPr>
          <a:xfrm>
            <a:off x="4695092" y="4018085"/>
            <a:ext cx="1019667" cy="17433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7CC355F-34CB-D955-66E8-80F77A9D22A5}"/>
              </a:ext>
            </a:extLst>
          </p:cNvPr>
          <p:cNvCxnSpPr>
            <a:cxnSpLocks/>
          </p:cNvCxnSpPr>
          <p:nvPr/>
        </p:nvCxnSpPr>
        <p:spPr>
          <a:xfrm flipH="1">
            <a:off x="4176346" y="4346688"/>
            <a:ext cx="1538413" cy="20772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58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4318" y="2429471"/>
            <a:ext cx="3468411" cy="16149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nl-NL" sz="1800" i="1" dirty="0"/>
              <a:t>Remember the r</a:t>
            </a:r>
            <a:r>
              <a:rPr lang="en-US" sz="1800" i="1" dirty="0"/>
              <a:t>esearch question:</a:t>
            </a:r>
          </a:p>
          <a:p>
            <a:pPr marL="0" indent="0">
              <a:buNone/>
            </a:pPr>
            <a:r>
              <a:rPr lang="en-US" sz="1800" i="1" dirty="0"/>
              <a:t> </a:t>
            </a:r>
          </a:p>
          <a:p>
            <a:pPr marL="0" indent="0" algn="ctr">
              <a:buNone/>
            </a:pPr>
            <a:r>
              <a:rPr lang="en-US" sz="1800" i="1" dirty="0"/>
              <a:t>Do trajectories of adolescent alcohol use differ by parental alcoholism?</a:t>
            </a:r>
          </a:p>
          <a:p>
            <a:pPr marL="0" indent="0" algn="ctr">
              <a:buNone/>
            </a:pPr>
            <a:endParaRPr lang="en-US" sz="2000" i="1" dirty="0"/>
          </a:p>
          <a:p>
            <a:pPr marL="0" indent="0" algn="ctr">
              <a:buNone/>
            </a:pPr>
            <a:endParaRPr lang="en-US" sz="2000" i="1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Longitudinal data</a:t>
            </a:r>
            <a:br>
              <a:rPr lang="en-GB" sz="3300" dirty="0"/>
            </a:br>
            <a:r>
              <a:rPr lang="en-GB" sz="2500" i="1" dirty="0"/>
              <a:t>Plot of whole group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729" y="1400608"/>
            <a:ext cx="4857240" cy="389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12</a:t>
            </a:fld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583718" y="5224690"/>
            <a:ext cx="7575544" cy="143082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2000" i="1" dirty="0"/>
              <a:t>Different measurements from one adolescent are related: </a:t>
            </a:r>
          </a:p>
          <a:p>
            <a:pPr algn="ctr"/>
            <a:endParaRPr lang="en-GB" sz="2000" i="1" dirty="0"/>
          </a:p>
          <a:p>
            <a:pPr algn="ctr"/>
            <a:r>
              <a:rPr lang="en-GB" sz="2000" i="1" dirty="0"/>
              <a:t>dependency within observations! </a:t>
            </a:r>
          </a:p>
          <a:p>
            <a:pPr algn="ctr"/>
            <a:r>
              <a:rPr lang="en-GB" sz="2000" i="1" dirty="0"/>
              <a:t>Linear regression is no longer an option...</a:t>
            </a:r>
          </a:p>
        </p:txBody>
      </p:sp>
    </p:spTree>
    <p:extLst>
      <p:ext uri="{BB962C8B-B14F-4D97-AF65-F5344CB8AC3E}">
        <p14:creationId xmlns:p14="http://schemas.microsoft.com/office/powerpoint/2010/main" val="186046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4087" y="1414239"/>
            <a:ext cx="8615826" cy="41107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altLang="nl-NL" sz="1800" dirty="0">
                <a:solidFill>
                  <a:srgbClr val="000000"/>
                </a:solidFill>
              </a:rPr>
              <a:t>Solution: </a:t>
            </a:r>
          </a:p>
          <a:p>
            <a:pPr marL="0" indent="0">
              <a:buNone/>
            </a:pPr>
            <a:r>
              <a:rPr lang="da-DK" altLang="nl-NL" sz="1800" dirty="0">
                <a:solidFill>
                  <a:srgbClr val="000000"/>
                </a:solidFill>
              </a:rPr>
              <a:t>Choose ONE suitable summary measure </a:t>
            </a:r>
            <a:r>
              <a:rPr lang="da-DK" altLang="nl-NL" sz="1800" i="1" dirty="0">
                <a:solidFill>
                  <a:srgbClr val="000000"/>
                </a:solidFill>
              </a:rPr>
              <a:t>Y </a:t>
            </a:r>
            <a:r>
              <a:rPr lang="da-DK" altLang="nl-NL" sz="1800" dirty="0">
                <a:solidFill>
                  <a:srgbClr val="000000"/>
                </a:solidFill>
              </a:rPr>
              <a:t>which reflects a relevant feature of the curve:</a:t>
            </a:r>
          </a:p>
          <a:p>
            <a:pPr lvl="1">
              <a:buFontTx/>
              <a:buChar char="-"/>
            </a:pPr>
            <a:r>
              <a:rPr lang="da-DK" altLang="nl-NL" sz="1600" dirty="0">
                <a:solidFill>
                  <a:srgbClr val="000000"/>
                </a:solidFill>
              </a:rPr>
              <a:t>mean over time</a:t>
            </a:r>
          </a:p>
          <a:p>
            <a:pPr lvl="1">
              <a:buFontTx/>
              <a:buChar char="-"/>
            </a:pPr>
            <a:r>
              <a:rPr lang="da-DK" altLang="nl-NL" sz="1600" dirty="0">
                <a:solidFill>
                  <a:srgbClr val="000000"/>
                </a:solidFill>
              </a:rPr>
              <a:t>maximum value</a:t>
            </a:r>
          </a:p>
          <a:p>
            <a:pPr lvl="1">
              <a:buFontTx/>
              <a:buChar char="-"/>
            </a:pPr>
            <a:r>
              <a:rPr lang="da-DK" altLang="nl-NL" sz="1600" dirty="0">
                <a:solidFill>
                  <a:srgbClr val="000000"/>
                </a:solidFill>
              </a:rPr>
              <a:t>time of reaching the maximum</a:t>
            </a:r>
          </a:p>
          <a:p>
            <a:pPr lvl="1">
              <a:buFontTx/>
              <a:buChar char="-"/>
            </a:pPr>
            <a:r>
              <a:rPr lang="da-DK" altLang="nl-NL" sz="1600" dirty="0">
                <a:solidFill>
                  <a:srgbClr val="000000"/>
                </a:solidFill>
              </a:rPr>
              <a:t>maximal velocity/increase</a:t>
            </a:r>
          </a:p>
          <a:p>
            <a:pPr lvl="1">
              <a:buFontTx/>
              <a:buChar char="-"/>
            </a:pPr>
            <a:r>
              <a:rPr lang="da-DK" altLang="nl-NL" sz="1600" dirty="0">
                <a:solidFill>
                  <a:srgbClr val="000000"/>
                </a:solidFill>
              </a:rPr>
              <a:t>...</a:t>
            </a:r>
          </a:p>
          <a:p>
            <a:pPr marL="0" indent="0">
              <a:buNone/>
            </a:pPr>
            <a:r>
              <a:rPr lang="da-DK" altLang="nl-NL" sz="1800" dirty="0">
                <a:solidFill>
                  <a:srgbClr val="000000"/>
                </a:solidFill>
              </a:rPr>
              <a:t>Now there is just one outcome variable (the summary measure </a:t>
            </a:r>
            <a:r>
              <a:rPr lang="da-DK" altLang="nl-NL" sz="1800" i="1" dirty="0">
                <a:solidFill>
                  <a:srgbClr val="000000"/>
                </a:solidFill>
              </a:rPr>
              <a:t>Y</a:t>
            </a:r>
            <a:r>
              <a:rPr lang="da-DK" altLang="nl-NL" sz="1800" dirty="0">
                <a:solidFill>
                  <a:srgbClr val="000000"/>
                </a:solidFill>
              </a:rPr>
              <a:t>) </a:t>
            </a:r>
          </a:p>
          <a:p>
            <a:pPr marL="0" indent="0">
              <a:buNone/>
            </a:pPr>
            <a:r>
              <a:rPr lang="da-DK" altLang="nl-NL" sz="1800" dirty="0">
                <a:solidFill>
                  <a:srgbClr val="000000"/>
                </a:solidFill>
              </a:rPr>
              <a:t>per adolescent </a:t>
            </a:r>
            <a:r>
              <a:rPr lang="da-DK" altLang="nl-NL" sz="18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⟶</a:t>
            </a:r>
            <a:r>
              <a:rPr lang="da-DK" altLang="nl-NL" sz="1800" dirty="0">
                <a:solidFill>
                  <a:srgbClr val="000000"/>
                </a:solidFill>
              </a:rPr>
              <a:t> independent observations </a:t>
            </a:r>
            <a:r>
              <a:rPr lang="da-DK" altLang="nl-NL" sz="18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⟶</a:t>
            </a:r>
            <a:r>
              <a:rPr lang="da-DK" altLang="nl-NL" sz="1800" dirty="0">
                <a:solidFill>
                  <a:srgbClr val="000000"/>
                </a:solidFill>
              </a:rPr>
              <a:t> multiple regression analysis!</a:t>
            </a:r>
          </a:p>
          <a:p>
            <a:pPr marL="0" indent="0">
              <a:buNone/>
            </a:pPr>
            <a:endParaRPr lang="da-DK" altLang="nl-NL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GB" altLang="nl-NL" sz="1800" dirty="0">
                <a:solidFill>
                  <a:srgbClr val="00B050"/>
                </a:solidFill>
              </a:rPr>
              <a:t>Advantages: </a:t>
            </a:r>
          </a:p>
          <a:p>
            <a:pPr lvl="1">
              <a:buFontTx/>
              <a:buChar char="-"/>
            </a:pPr>
            <a:r>
              <a:rPr lang="en-GB" altLang="nl-NL" sz="1600" dirty="0"/>
              <a:t>simple and easy (can be done using standard techniques) </a:t>
            </a:r>
          </a:p>
          <a:p>
            <a:pPr lvl="1">
              <a:buFontTx/>
              <a:buChar char="-"/>
            </a:pPr>
            <a:r>
              <a:rPr lang="en-GB" altLang="nl-NL" sz="1600" dirty="0"/>
              <a:t>provides nice summaries of the data</a:t>
            </a:r>
          </a:p>
          <a:p>
            <a:pPr marL="0" indent="0">
              <a:buNone/>
            </a:pPr>
            <a:r>
              <a:rPr lang="en-GB" altLang="nl-NL" sz="1800" dirty="0">
                <a:solidFill>
                  <a:srgbClr val="FF0000"/>
                </a:solidFill>
              </a:rPr>
              <a:t>Disadvantages:</a:t>
            </a:r>
          </a:p>
          <a:p>
            <a:pPr lvl="1">
              <a:buFontTx/>
              <a:buChar char="-"/>
            </a:pPr>
            <a:r>
              <a:rPr lang="en-GB" altLang="nl-NL" sz="1600" dirty="0"/>
              <a:t>inefficient use of the whole data </a:t>
            </a:r>
          </a:p>
          <a:p>
            <a:pPr lvl="1">
              <a:buFontTx/>
              <a:buChar char="-"/>
            </a:pPr>
            <a:r>
              <a:rPr lang="en-GB" altLang="nl-NL" sz="1600" dirty="0"/>
              <a:t>not all types of research questions can be addressed</a:t>
            </a:r>
          </a:p>
          <a:p>
            <a:pPr marL="0" indent="0">
              <a:buNone/>
            </a:pPr>
            <a:endParaRPr lang="en-US" altLang="nl-NL" sz="18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271239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Analysis of longitudinal data</a:t>
            </a:r>
            <a:br>
              <a:rPr lang="en-GB" sz="3300" dirty="0"/>
            </a:br>
            <a:r>
              <a:rPr lang="en-GB" sz="2500" i="1" dirty="0"/>
              <a:t>Using summary measures (1)</a:t>
            </a:r>
            <a:endParaRPr lang="en-GB" sz="2900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77B269-E382-93DD-E634-39757F9C1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145" y="3083865"/>
            <a:ext cx="1481138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44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0985" y="1655540"/>
            <a:ext cx="4370823" cy="48572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Example: for each adolescent we take the maximum value of alcohol use </a:t>
            </a:r>
            <a:r>
              <a:rPr lang="en-GB" sz="1800" i="1" dirty="0" err="1"/>
              <a:t>alcuse_max</a:t>
            </a:r>
            <a:r>
              <a:rPr lang="en-GB" sz="1800" i="1" dirty="0"/>
              <a:t> </a:t>
            </a:r>
            <a:r>
              <a:rPr lang="en-GB" sz="1800" dirty="0"/>
              <a:t>over the three years: </a:t>
            </a:r>
          </a:p>
          <a:p>
            <a:pPr marL="0" indent="0">
              <a:buNone/>
            </a:pPr>
            <a:endParaRPr lang="en-GB" sz="1800" dirty="0"/>
          </a:p>
          <a:p>
            <a:pPr>
              <a:buFont typeface="Arial" charset="0"/>
              <a:buChar char="•"/>
            </a:pPr>
            <a:r>
              <a:rPr lang="en-US" altLang="nl-NL" sz="1800" dirty="0"/>
              <a:t>Higher median </a:t>
            </a:r>
            <a:r>
              <a:rPr lang="en-GB" sz="1800" i="1" dirty="0" err="1"/>
              <a:t>alcuse_max</a:t>
            </a:r>
            <a:r>
              <a:rPr lang="en-GB" sz="1800" i="1" dirty="0"/>
              <a:t> </a:t>
            </a:r>
            <a:r>
              <a:rPr lang="en-GB" sz="1800" dirty="0"/>
              <a:t>for COA=1 group than for COA=0 group</a:t>
            </a:r>
          </a:p>
          <a:p>
            <a:pPr>
              <a:buFont typeface="Arial" charset="0"/>
              <a:buChar char="•"/>
            </a:pPr>
            <a:endParaRPr lang="en-US" altLang="nl-NL" sz="1800" dirty="0"/>
          </a:p>
          <a:p>
            <a:pPr>
              <a:buFont typeface="Arial" charset="0"/>
              <a:buChar char="•"/>
            </a:pPr>
            <a:r>
              <a:rPr lang="en-US" altLang="nl-NL" sz="1800" dirty="0"/>
              <a:t>Different distributions of two groups </a:t>
            </a:r>
          </a:p>
          <a:p>
            <a:pPr marL="400050" lvl="1" indent="0">
              <a:buNone/>
            </a:pPr>
            <a:r>
              <a:rPr lang="en-GB" sz="1400" i="1" dirty="0" err="1"/>
              <a:t>alcuse_max</a:t>
            </a:r>
            <a:r>
              <a:rPr lang="en-GB" sz="1400" i="1" dirty="0"/>
              <a:t> </a:t>
            </a:r>
            <a:r>
              <a:rPr lang="en-US" altLang="nl-NL" sz="1400" dirty="0"/>
              <a:t>much more skewed in COA=0 than in COA=1</a:t>
            </a:r>
            <a:endParaRPr lang="en-US" altLang="nl-NL" sz="1600" dirty="0"/>
          </a:p>
          <a:p>
            <a:pPr marL="0" indent="0">
              <a:buNone/>
            </a:pPr>
            <a:endParaRPr lang="en-US" altLang="nl-NL" sz="1600" dirty="0"/>
          </a:p>
          <a:p>
            <a:pPr marL="0" indent="0">
              <a:buNone/>
            </a:pPr>
            <a:r>
              <a:rPr lang="en-US" altLang="nl-NL" sz="1800" dirty="0"/>
              <a:t>Does COA affect maximum alcohol use?</a:t>
            </a:r>
          </a:p>
          <a:p>
            <a:pPr marL="400050" lvl="1" indent="0">
              <a:buNone/>
            </a:pPr>
            <a:r>
              <a:rPr lang="en-US" altLang="nl-NL" sz="1600" dirty="0"/>
              <a:t>(Mann-Whitney test for independent groups)</a:t>
            </a:r>
          </a:p>
          <a:p>
            <a:pPr marL="0" indent="0">
              <a:buNone/>
            </a:pPr>
            <a:endParaRPr lang="en-US" altLang="nl-NL" sz="1800" i="1" dirty="0"/>
          </a:p>
          <a:p>
            <a:pPr>
              <a:buFontTx/>
              <a:buChar char="•"/>
            </a:pPr>
            <a:endParaRPr lang="en-US" altLang="nl-NL" sz="1800" dirty="0"/>
          </a:p>
          <a:p>
            <a:pPr marL="0" indent="0">
              <a:buNone/>
            </a:pPr>
            <a:endParaRPr lang="en-US" altLang="nl-NL" sz="18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Analysis of longitudinal data</a:t>
            </a:r>
            <a:br>
              <a:rPr lang="en-GB" sz="3300" dirty="0"/>
            </a:br>
            <a:r>
              <a:rPr lang="en-GB" sz="2500" i="1" dirty="0"/>
              <a:t>Using summary measures (2)</a:t>
            </a:r>
            <a:endParaRPr lang="en-GB" sz="2900" i="1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547" y="1642188"/>
            <a:ext cx="4179682" cy="353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222631" y="5475207"/>
            <a:ext cx="3174279" cy="8605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noAutofit/>
          </a:bodyPr>
          <a:lstStyle/>
          <a:p>
            <a:pPr algn="ctr" eaLnBrk="0" hangingPunct="0"/>
            <a:r>
              <a:rPr lang="da-DK" altLang="nl-NL" sz="2000" i="1" dirty="0">
                <a:solidFill>
                  <a:srgbClr val="000000"/>
                </a:solidFill>
              </a:rPr>
              <a:t>Let’s see if we can make better use of all our data!</a:t>
            </a:r>
            <a:endParaRPr lang="en-US" altLang="nl-NL" sz="20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14</a:t>
            </a:fld>
            <a:endParaRPr lang="nl-NL"/>
          </a:p>
        </p:txBody>
      </p:sp>
      <p:sp>
        <p:nvSpPr>
          <p:cNvPr id="5" name="Rectangle 4"/>
          <p:cNvSpPr/>
          <p:nvPr/>
        </p:nvSpPr>
        <p:spPr bwMode="auto">
          <a:xfrm>
            <a:off x="6553200" y="4973856"/>
            <a:ext cx="762721" cy="23985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sz="1200" b="1" dirty="0" err="1"/>
              <a:t>coa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89580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4318" y="1862649"/>
            <a:ext cx="8229600" cy="4379889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2000" dirty="0"/>
              <a:t>Investigating change over time requires </a:t>
            </a:r>
            <a:r>
              <a:rPr lang="en-US" sz="2000" dirty="0">
                <a:solidFill>
                  <a:srgbClr val="0070C0"/>
                </a:solidFill>
              </a:rPr>
              <a:t>longitudinal data</a:t>
            </a:r>
            <a:r>
              <a:rPr lang="en-US" sz="2000" dirty="0"/>
              <a:t>: multiple (ideally ≥ 3 waves) measurements over time per subject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Using </a:t>
            </a:r>
            <a:r>
              <a:rPr lang="en-US" sz="2000" dirty="0">
                <a:solidFill>
                  <a:srgbClr val="0070C0"/>
                </a:solidFill>
              </a:rPr>
              <a:t>summary measures</a:t>
            </a:r>
            <a:r>
              <a:rPr lang="en-US" sz="2000" dirty="0"/>
              <a:t> is an option, but means throwing away information and is limited in answering research questions on change/trajectories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/>
              <a:t>Linear regression model is not applicable, due to violations to the model assumptions (dependency in longitudinal data!)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 marL="0" indent="0" algn="ctr">
              <a:buNone/>
            </a:pPr>
            <a:r>
              <a:rPr lang="en-US" sz="2000" i="1" dirty="0"/>
              <a:t>… so time to tackle the clustering!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Analysis of longitudinal data</a:t>
            </a:r>
            <a:br>
              <a:rPr lang="en-GB" sz="3300" dirty="0"/>
            </a:br>
            <a:r>
              <a:rPr lang="en-GB" sz="2500" i="1" dirty="0"/>
              <a:t>Summarizing so far... </a:t>
            </a:r>
            <a:endParaRPr lang="en-GB" sz="29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126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4318" y="1608992"/>
            <a:ext cx="8327989" cy="54248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We want to expand the linear regression model with several random effects:</a:t>
            </a:r>
          </a:p>
          <a:p>
            <a:pPr marL="0" indent="0">
              <a:buNone/>
            </a:pPr>
            <a:r>
              <a:rPr lang="en-US" sz="2000" dirty="0"/>
              <a:t>		 </a:t>
            </a:r>
            <a:r>
              <a:rPr lang="en-US" sz="2400" dirty="0">
                <a:solidFill>
                  <a:srgbClr val="2038A0"/>
                </a:solidFill>
              </a:rPr>
              <a:t>mixed effects</a:t>
            </a:r>
            <a:r>
              <a:rPr lang="en-US" sz="2000" dirty="0">
                <a:solidFill>
                  <a:srgbClr val="2038A0"/>
                </a:solidFill>
              </a:rPr>
              <a:t> </a:t>
            </a:r>
            <a:r>
              <a:rPr lang="en-US" sz="2000" dirty="0"/>
              <a:t>or </a:t>
            </a:r>
            <a:r>
              <a:rPr lang="en-US" sz="2400" dirty="0">
                <a:solidFill>
                  <a:srgbClr val="2038A0"/>
                </a:solidFill>
              </a:rPr>
              <a:t>multilevel model </a:t>
            </a:r>
            <a:endParaRPr lang="en-US" sz="2000" dirty="0">
              <a:solidFill>
                <a:srgbClr val="2038A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“random effects &amp; fixed effects”                   “individual level &amp; group level”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This model answers: </a:t>
            </a:r>
          </a:p>
          <a:p>
            <a:pPr>
              <a:buFontTx/>
              <a:buChar char="-"/>
            </a:pPr>
            <a:r>
              <a:rPr lang="en-US" sz="2000" u="sng" dirty="0"/>
              <a:t>within-person</a:t>
            </a:r>
            <a:r>
              <a:rPr lang="en-US" sz="2000" dirty="0"/>
              <a:t> questions (intra-individual)</a:t>
            </a:r>
          </a:p>
          <a:p>
            <a:pPr marL="0" indent="0">
              <a:buNone/>
            </a:pPr>
            <a:r>
              <a:rPr lang="en-US" sz="2000" dirty="0"/>
              <a:t>         </a:t>
            </a:r>
            <a:r>
              <a:rPr lang="en-US" sz="2000" i="1" dirty="0"/>
              <a:t>How does each person’s alcohol use change over time?</a:t>
            </a:r>
          </a:p>
          <a:p>
            <a:pPr marL="0" indent="0">
              <a:buNone/>
            </a:pPr>
            <a:r>
              <a:rPr lang="en-US" sz="2000" i="1" dirty="0"/>
              <a:t>         (trajectories)</a:t>
            </a:r>
          </a:p>
          <a:p>
            <a:pPr marL="0" indent="0">
              <a:buNone/>
            </a:pPr>
            <a:endParaRPr lang="en-US" sz="2000" i="1" dirty="0"/>
          </a:p>
          <a:p>
            <a:pPr>
              <a:buFontTx/>
              <a:buChar char="-"/>
            </a:pPr>
            <a:r>
              <a:rPr lang="en-US" sz="2000" u="sng" dirty="0"/>
              <a:t>between-person</a:t>
            </a:r>
            <a:r>
              <a:rPr lang="en-US" sz="2000" dirty="0"/>
              <a:t> questions (inter-individual)  </a:t>
            </a:r>
          </a:p>
          <a:p>
            <a:pPr marL="0" indent="0">
              <a:buNone/>
            </a:pPr>
            <a:r>
              <a:rPr lang="en-US" sz="2000" i="1" dirty="0"/>
              <a:t>         How does having an alcoholic parent </a:t>
            </a:r>
            <a:r>
              <a:rPr lang="en-US" sz="2000" i="1" u="sng" dirty="0"/>
              <a:t>affect these trajectories</a:t>
            </a:r>
            <a:r>
              <a:rPr lang="en-US" sz="2000" i="1" dirty="0"/>
              <a:t>?</a:t>
            </a:r>
            <a:endParaRPr lang="en-US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Analysis of longitudinal data</a:t>
            </a:r>
          </a:p>
          <a:p>
            <a:r>
              <a:rPr lang="en-GB" sz="2500" i="1" dirty="0"/>
              <a:t>Introducing the multilevel model for change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 flipH="1">
            <a:off x="2329962" y="2452271"/>
            <a:ext cx="442421" cy="264552"/>
          </a:xfrm>
          <a:prstGeom prst="straightConnector1">
            <a:avLst/>
          </a:prstGeom>
          <a:ln>
            <a:solidFill>
              <a:srgbClr val="2038A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cxnSpLocks/>
          </p:cNvCxnSpPr>
          <p:nvPr/>
        </p:nvCxnSpPr>
        <p:spPr>
          <a:xfrm>
            <a:off x="5265988" y="2452271"/>
            <a:ext cx="431427" cy="264552"/>
          </a:xfrm>
          <a:prstGeom prst="straightConnector1">
            <a:avLst/>
          </a:prstGeom>
          <a:ln>
            <a:solidFill>
              <a:srgbClr val="2038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87934" y="4120738"/>
            <a:ext cx="1508162" cy="2660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buFontTx/>
              <a:buNone/>
            </a:pPr>
            <a:r>
              <a:rPr lang="en-GB" sz="2000" dirty="0">
                <a:solidFill>
                  <a:srgbClr val="0070C0"/>
                </a:solidFill>
              </a:rPr>
              <a:t>multilevel model</a:t>
            </a:r>
          </a:p>
          <a:p>
            <a:pPr algn="ctr">
              <a:buFontTx/>
              <a:buNone/>
            </a:pPr>
            <a:endParaRPr lang="en-GB" sz="2000" dirty="0"/>
          </a:p>
          <a:p>
            <a:pPr algn="ctr">
              <a:buFontTx/>
              <a:buNone/>
            </a:pPr>
            <a:r>
              <a:rPr lang="en-GB" sz="2000" i="1" dirty="0"/>
              <a:t>(linked pair of statistical models)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86422" y="3740729"/>
            <a:ext cx="914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>
              <a:buFontTx/>
              <a:buNone/>
            </a:pPr>
            <a:r>
              <a:rPr lang="en-GB" sz="2000" dirty="0"/>
              <a:t>Level 1</a:t>
            </a:r>
          </a:p>
        </p:txBody>
      </p:sp>
      <p:sp>
        <p:nvSpPr>
          <p:cNvPr id="38" name="Right Brace 37"/>
          <p:cNvSpPr/>
          <p:nvPr/>
        </p:nvSpPr>
        <p:spPr>
          <a:xfrm>
            <a:off x="7533211" y="3672892"/>
            <a:ext cx="221777" cy="2481724"/>
          </a:xfrm>
          <a:prstGeom prst="rightBrace">
            <a:avLst>
              <a:gd name="adj1" fmla="val 8333"/>
              <a:gd name="adj2" fmla="val 36957"/>
            </a:avLst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86422" y="5257800"/>
            <a:ext cx="914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>
              <a:buFontTx/>
              <a:buNone/>
            </a:pPr>
            <a:r>
              <a:rPr lang="en-GB" sz="2000" dirty="0"/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8336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Introducing the multilevel model</a:t>
            </a:r>
            <a:br>
              <a:rPr lang="en-GB" sz="3300" dirty="0"/>
            </a:br>
            <a:r>
              <a:rPr lang="en-GB" sz="2700" i="1" dirty="0"/>
              <a:t>Exploring individual’s growth plots </a:t>
            </a:r>
          </a:p>
          <a:p>
            <a:r>
              <a:rPr lang="en-GB" sz="2700" i="1" dirty="0"/>
              <a:t>to come up with a level-1 </a:t>
            </a:r>
            <a:r>
              <a:rPr lang="en-GB" sz="2700" i="1" dirty="0" err="1"/>
              <a:t>submodel</a:t>
            </a:r>
            <a:endParaRPr lang="en-GB" sz="3100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68" y="1544284"/>
            <a:ext cx="599122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83035" y="1672934"/>
            <a:ext cx="2663538" cy="389659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>
              <a:buFontTx/>
              <a:buNone/>
            </a:pPr>
            <a:r>
              <a:rPr lang="en-GB" dirty="0"/>
              <a:t>Plotting regression models for a group of subjects </a:t>
            </a:r>
            <a:r>
              <a:rPr lang="en-GB" i="1" dirty="0"/>
              <a:t>i</a:t>
            </a:r>
            <a:r>
              <a:rPr lang="en-GB" dirty="0"/>
              <a:t> to help answer the q</a:t>
            </a:r>
            <a:r>
              <a:rPr lang="nl-NL" dirty="0" err="1"/>
              <a:t>uestion</a:t>
            </a:r>
            <a:r>
              <a:rPr lang="nl-NL" dirty="0"/>
              <a:t>: </a:t>
            </a:r>
          </a:p>
          <a:p>
            <a:pPr>
              <a:buFontTx/>
              <a:buNone/>
            </a:pPr>
            <a:endParaRPr lang="nl-NL" dirty="0"/>
          </a:p>
          <a:p>
            <a:pPr algn="ctr">
              <a:buFontTx/>
              <a:buNone/>
            </a:pPr>
            <a:r>
              <a:rPr lang="nl-NL" i="1" dirty="0" err="1"/>
              <a:t>What</a:t>
            </a:r>
            <a:r>
              <a:rPr lang="nl-NL" i="1" dirty="0"/>
              <a:t> </a:t>
            </a:r>
            <a:r>
              <a:rPr lang="nl-NL" i="1" dirty="0" err="1"/>
              <a:t>population</a:t>
            </a:r>
            <a:r>
              <a:rPr lang="nl-NL" i="1" dirty="0"/>
              <a:t> </a:t>
            </a:r>
            <a:r>
              <a:rPr lang="nl-NL" i="1" dirty="0" err="1"/>
              <a:t>individual</a:t>
            </a:r>
            <a:r>
              <a:rPr lang="nl-NL" i="1" dirty="0"/>
              <a:t> </a:t>
            </a:r>
            <a:r>
              <a:rPr lang="nl-NL" i="1" dirty="0" err="1"/>
              <a:t>growth</a:t>
            </a:r>
            <a:r>
              <a:rPr lang="nl-NL" i="1" dirty="0"/>
              <a:t> model </a:t>
            </a:r>
            <a:r>
              <a:rPr lang="nl-NL" i="1" dirty="0" err="1"/>
              <a:t>might</a:t>
            </a:r>
            <a:r>
              <a:rPr lang="nl-NL" i="1" dirty="0"/>
              <a:t> have </a:t>
            </a:r>
            <a:r>
              <a:rPr lang="nl-NL" i="1" dirty="0" err="1"/>
              <a:t>generated</a:t>
            </a:r>
            <a:r>
              <a:rPr lang="nl-NL" i="1" dirty="0"/>
              <a:t> these sample data? </a:t>
            </a:r>
          </a:p>
          <a:p>
            <a:pPr>
              <a:buFontTx/>
              <a:buNone/>
            </a:pPr>
            <a:endParaRPr lang="nl-NL" dirty="0"/>
          </a:p>
          <a:p>
            <a:r>
              <a:rPr lang="nl-NL" dirty="0" err="1"/>
              <a:t>elevation</a:t>
            </a:r>
            <a:r>
              <a:rPr lang="nl-NL" dirty="0"/>
              <a:t>? tilt? </a:t>
            </a:r>
          </a:p>
          <a:p>
            <a:r>
              <a:rPr lang="nl-NL" dirty="0"/>
              <a:t>(non-)</a:t>
            </a:r>
            <a:r>
              <a:rPr lang="nl-NL" dirty="0" err="1"/>
              <a:t>linear</a:t>
            </a:r>
            <a:r>
              <a:rPr lang="nl-NL" dirty="0"/>
              <a:t>? </a:t>
            </a:r>
          </a:p>
          <a:p>
            <a:endParaRPr lang="nl-NL" dirty="0"/>
          </a:p>
          <a:p>
            <a:r>
              <a:rPr lang="nl-NL" dirty="0"/>
              <a:t>Note: “simpler is better”</a:t>
            </a:r>
          </a:p>
          <a:p>
            <a:endParaRPr lang="nl-NL" dirty="0"/>
          </a:p>
        </p:txBody>
      </p:sp>
      <p:sp>
        <p:nvSpPr>
          <p:cNvPr id="7" name="TextBox 1"/>
          <p:cNvSpPr txBox="1"/>
          <p:nvPr/>
        </p:nvSpPr>
        <p:spPr>
          <a:xfrm>
            <a:off x="6594762" y="5678543"/>
            <a:ext cx="1884220" cy="78460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nl-NL" sz="2000" dirty="0" err="1"/>
              <a:t>Here</a:t>
            </a:r>
            <a:r>
              <a:rPr lang="nl-NL" sz="2000" dirty="0"/>
              <a:t> we </a:t>
            </a:r>
            <a:r>
              <a:rPr lang="nl-NL" sz="2000" dirty="0" err="1"/>
              <a:t>choose</a:t>
            </a:r>
            <a:r>
              <a:rPr lang="nl-NL" sz="2000" dirty="0"/>
              <a:t>  a </a:t>
            </a:r>
            <a:r>
              <a:rPr lang="nl-NL" sz="2000" dirty="0" err="1"/>
              <a:t>linear</a:t>
            </a:r>
            <a:r>
              <a:rPr lang="nl-NL" sz="2000" dirty="0"/>
              <a:t> model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01110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0" name="Straight Connector 349"/>
          <p:cNvCxnSpPr/>
          <p:nvPr/>
        </p:nvCxnSpPr>
        <p:spPr>
          <a:xfrm flipV="1">
            <a:off x="4702565" y="4924224"/>
            <a:ext cx="1045659" cy="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Text Box 2066"/>
          <p:cNvSpPr txBox="1">
            <a:spLocks noChangeArrowheads="1"/>
          </p:cNvSpPr>
          <p:nvPr/>
        </p:nvSpPr>
        <p:spPr bwMode="auto">
          <a:xfrm>
            <a:off x="3816576" y="2500632"/>
            <a:ext cx="1760990" cy="761998"/>
          </a:xfrm>
          <a:prstGeom prst="rect">
            <a:avLst/>
          </a:prstGeom>
          <a:noFill/>
          <a:ln w="28575">
            <a:solidFill>
              <a:srgbClr val="00A84C"/>
            </a:solidFill>
            <a:prstDash val="sysDash"/>
          </a:ln>
          <a:effectLst/>
        </p:spPr>
        <p:txBody>
          <a:bodyPr lIns="45720" rIns="45720" anchor="ctr" anchorCtr="0">
            <a:noAutofit/>
          </a:bodyPr>
          <a:lstStyle/>
          <a:p>
            <a:pPr>
              <a:spcBef>
                <a:spcPct val="0"/>
              </a:spcBef>
            </a:pP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84196" y="318053"/>
            <a:ext cx="8229600" cy="1115892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Introducing the multilevel model</a:t>
            </a:r>
            <a:br>
              <a:rPr lang="en-GB" sz="3300" dirty="0"/>
            </a:br>
            <a:r>
              <a:rPr lang="en-GB" sz="2500" i="1" dirty="0"/>
              <a:t>The level-1 </a:t>
            </a:r>
            <a:r>
              <a:rPr lang="en-GB" sz="2500" i="1" dirty="0" err="1"/>
              <a:t>submodel</a:t>
            </a:r>
            <a:r>
              <a:rPr lang="en-GB" sz="2500" i="1" dirty="0"/>
              <a:t> for individual change</a:t>
            </a:r>
            <a:endParaRPr lang="en-GB" sz="2900" i="1" dirty="0"/>
          </a:p>
        </p:txBody>
      </p:sp>
      <p:graphicFrame>
        <p:nvGraphicFramePr>
          <p:cNvPr id="213" name="Object 206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710293"/>
              </p:ext>
            </p:extLst>
          </p:nvPr>
        </p:nvGraphicFramePr>
        <p:xfrm>
          <a:off x="2590800" y="2616200"/>
          <a:ext cx="35782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88760" imgH="241200" progId="Equation.3">
                  <p:embed/>
                </p:oleObj>
              </mc:Choice>
              <mc:Fallback>
                <p:oleObj name="Equation" r:id="rId3" imgW="1688760" imgH="241200" progId="Equation.3">
                  <p:embed/>
                  <p:pic>
                    <p:nvPicPr>
                      <p:cNvPr id="213" name="Object 20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616200"/>
                        <a:ext cx="3578225" cy="511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" name="Rounded Rectangle 276"/>
          <p:cNvSpPr/>
          <p:nvPr/>
        </p:nvSpPr>
        <p:spPr>
          <a:xfrm>
            <a:off x="3886200" y="2564288"/>
            <a:ext cx="447261" cy="54665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92" name="Rounded Rectangle 291"/>
          <p:cNvSpPr/>
          <p:nvPr/>
        </p:nvSpPr>
        <p:spPr>
          <a:xfrm>
            <a:off x="4576819" y="2564288"/>
            <a:ext cx="374526" cy="54665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95" name="Text Box 2059"/>
          <p:cNvSpPr txBox="1">
            <a:spLocks noChangeArrowheads="1"/>
          </p:cNvSpPr>
          <p:nvPr/>
        </p:nvSpPr>
        <p:spPr bwMode="auto">
          <a:xfrm>
            <a:off x="69574" y="1537254"/>
            <a:ext cx="9074426" cy="3847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45720" rIns="45720" anchorCtr="1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900" dirty="0">
                <a:solidFill>
                  <a:schemeClr val="tx1"/>
                </a:solidFill>
              </a:rPr>
              <a:t>Assumption: in the population, </a:t>
            </a:r>
            <a:r>
              <a:rPr lang="en-US" sz="1900" i="1" dirty="0" err="1">
                <a:solidFill>
                  <a:schemeClr val="tx1"/>
                </a:solidFill>
              </a:rPr>
              <a:t>alcuse</a:t>
            </a:r>
            <a:r>
              <a:rPr lang="en-US" sz="1900" i="1" baseline="-25000" dirty="0" err="1">
                <a:solidFill>
                  <a:schemeClr val="tx1"/>
                </a:solidFill>
              </a:rPr>
              <a:t>ij</a:t>
            </a:r>
            <a:r>
              <a:rPr lang="en-US" sz="1900" dirty="0">
                <a:solidFill>
                  <a:schemeClr val="tx1"/>
                </a:solidFill>
              </a:rPr>
              <a:t> is a linear function of child</a:t>
            </a:r>
            <a:r>
              <a:rPr lang="en-US" sz="1900" i="1" dirty="0">
                <a:solidFill>
                  <a:schemeClr val="tx1"/>
                </a:solidFill>
              </a:rPr>
              <a:t> i</a:t>
            </a:r>
            <a:r>
              <a:rPr lang="en-US" sz="1900" dirty="0">
                <a:solidFill>
                  <a:schemeClr val="tx1"/>
                </a:solidFill>
              </a:rPr>
              <a:t>’s </a:t>
            </a:r>
            <a:r>
              <a:rPr lang="en-US" sz="1900" i="1" dirty="0">
                <a:solidFill>
                  <a:schemeClr val="tx1"/>
                </a:solidFill>
              </a:rPr>
              <a:t>age </a:t>
            </a:r>
            <a:r>
              <a:rPr lang="en-US" sz="1900" dirty="0">
                <a:solidFill>
                  <a:schemeClr val="tx1"/>
                </a:solidFill>
              </a:rPr>
              <a:t>on occasion </a:t>
            </a:r>
            <a:r>
              <a:rPr lang="en-US" sz="1900" i="1" dirty="0">
                <a:solidFill>
                  <a:schemeClr val="tx1"/>
                </a:solidFill>
              </a:rPr>
              <a:t>j</a:t>
            </a:r>
            <a:endParaRPr lang="en-US" sz="1900" b="1" i="1" dirty="0">
              <a:solidFill>
                <a:schemeClr val="tx1"/>
              </a:solidFill>
            </a:endParaRPr>
          </a:p>
        </p:txBody>
      </p:sp>
      <p:sp>
        <p:nvSpPr>
          <p:cNvPr id="296" name="Text Box 2066"/>
          <p:cNvSpPr txBox="1">
            <a:spLocks noChangeArrowheads="1"/>
          </p:cNvSpPr>
          <p:nvPr/>
        </p:nvSpPr>
        <p:spPr bwMode="auto">
          <a:xfrm>
            <a:off x="378513" y="3349869"/>
            <a:ext cx="1637324" cy="1038635"/>
          </a:xfrm>
          <a:prstGeom prst="rect">
            <a:avLst/>
          </a:prstGeom>
          <a:solidFill>
            <a:schemeClr val="bg1"/>
          </a:solidFill>
          <a:ln w="28575">
            <a:solidFill>
              <a:srgbClr val="00A84C"/>
            </a:solidFill>
          </a:ln>
          <a:effectLst/>
        </p:spPr>
        <p:txBody>
          <a:bodyPr lIns="45720" rIns="45720" anchor="ctr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dirty="0"/>
              <a:t>Individual </a:t>
            </a:r>
            <a:r>
              <a:rPr lang="en-US" sz="1600" i="1" dirty="0"/>
              <a:t>i’s</a:t>
            </a:r>
            <a:r>
              <a:rPr lang="en-US" sz="1600" dirty="0"/>
              <a:t> (hypothesized) true trajectory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8" name="Text Box 2052"/>
              <p:cNvSpPr txBox="1">
                <a:spLocks noChangeArrowheads="1"/>
              </p:cNvSpPr>
              <p:nvPr/>
            </p:nvSpPr>
            <p:spPr bwMode="auto">
              <a:xfrm>
                <a:off x="378513" y="4740858"/>
                <a:ext cx="2312732" cy="103863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70C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>
                <a:lvl1pPr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114300"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2971800"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3086100"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3200400"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3657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41148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45720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50292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1">
                  <a:spcBef>
                    <a:spcPct val="10000"/>
                  </a:spcBef>
                  <a:buSzPct val="5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nl-NL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nl-NL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is the </a:t>
                </a:r>
                <a:r>
                  <a:rPr lang="en-US" sz="1600" b="1" i="1" u="sng" dirty="0">
                    <a:solidFill>
                      <a:schemeClr val="tx1"/>
                    </a:solidFill>
                    <a:latin typeface="+mn-lt"/>
                  </a:rPr>
                  <a:t>intercept</a:t>
                </a: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 of i’s true trajectory </a:t>
                </a:r>
              </a:p>
              <a:p>
                <a:pPr lvl="1">
                  <a:spcBef>
                    <a:spcPct val="10000"/>
                  </a:spcBef>
                  <a:buSzPct val="50000"/>
                </a:pP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(= “</a:t>
                </a:r>
                <a:r>
                  <a:rPr lang="en-US" sz="1600" i="1" dirty="0" err="1">
                    <a:solidFill>
                      <a:schemeClr val="tx1"/>
                    </a:solidFill>
                    <a:latin typeface="+mn-lt"/>
                  </a:rPr>
                  <a:t>alcuse</a:t>
                </a: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 at </a:t>
                </a:r>
                <a:r>
                  <a:rPr lang="en-US" sz="1600" i="1" dirty="0">
                    <a:latin typeface="+mn-lt"/>
                  </a:rPr>
                  <a:t>age </a:t>
                </a: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0”)</a:t>
                </a:r>
              </a:p>
            </p:txBody>
          </p:sp>
        </mc:Choice>
        <mc:Fallback xmlns="">
          <p:sp>
            <p:nvSpPr>
              <p:cNvPr id="298" name="Text Box 20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513" y="4740858"/>
                <a:ext cx="2312732" cy="1038635"/>
              </a:xfrm>
              <a:prstGeom prst="rect">
                <a:avLst/>
              </a:prstGeom>
              <a:blipFill>
                <a:blip r:embed="rId5"/>
                <a:stretch>
                  <a:fillRect t="-571" r="-1823"/>
                </a:stretch>
              </a:blipFill>
              <a:ln w="28575">
                <a:solidFill>
                  <a:srgbClr val="0070C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1" name="Text Box 2057"/>
              <p:cNvSpPr txBox="1">
                <a:spLocks noChangeArrowheads="1"/>
              </p:cNvSpPr>
              <p:nvPr/>
            </p:nvSpPr>
            <p:spPr bwMode="auto">
              <a:xfrm>
                <a:off x="6712985" y="2543712"/>
                <a:ext cx="2305050" cy="2312244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  <a:effectLst/>
            </p:spPr>
            <p:txBody>
              <a:bodyPr lIns="45720" tIns="0" rIns="45720" bIns="0" anchor="ctr" anchorCtr="0">
                <a:noAutofit/>
              </a:bodyPr>
              <a:lstStyle>
                <a:lvl1pPr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114300"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10000"/>
                  </a:spcBef>
                  <a:buSzPct val="5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nl-NL" sz="16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are deviations of </a:t>
                </a:r>
                <a:r>
                  <a:rPr lang="en-US" sz="1600" i="1" dirty="0">
                    <a:solidFill>
                      <a:schemeClr val="tx1"/>
                    </a:solidFill>
                    <a:latin typeface="+mn-lt"/>
                  </a:rPr>
                  <a:t>i’</a:t>
                </a:r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s true trajectory from linearity on each occasion</a:t>
                </a:r>
              </a:p>
              <a:p>
                <a:pPr>
                  <a:spcBef>
                    <a:spcPct val="10000"/>
                  </a:spcBef>
                  <a:buSzPct val="50000"/>
                </a:pPr>
                <a:r>
                  <a:rPr lang="en-US" sz="1600" dirty="0">
                    <a:solidFill>
                      <a:schemeClr val="tx1"/>
                    </a:solidFill>
                    <a:latin typeface="+mn-lt"/>
                  </a:rPr>
                  <a:t> (random errors)</a:t>
                </a:r>
              </a:p>
              <a:p>
                <a:pPr>
                  <a:buSzPct val="50000"/>
                </a:pPr>
                <a:endParaRPr lang="en-US" sz="1600" i="1" dirty="0"/>
              </a:p>
              <a:p>
                <a:pPr>
                  <a:buSzPct val="50000"/>
                </a:pPr>
                <a:r>
                  <a:rPr lang="en-US" sz="1600" i="1" dirty="0">
                    <a:latin typeface="+mn-lt"/>
                  </a:rPr>
                  <a:t>Assumption:</a:t>
                </a:r>
              </a:p>
              <a:p>
                <a:pPr>
                  <a:buSzPct val="5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(0,</m:t>
                      </m:r>
                      <m:sSubSup>
                        <m:sSubSupPr>
                          <m:ctrlP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sub>
                        <m:sup>
                          <m:r>
                            <a:rPr lang="en-GB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01" name="Text Box 20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12985" y="2543712"/>
                <a:ext cx="2305050" cy="2312244"/>
              </a:xfrm>
              <a:prstGeom prst="rect">
                <a:avLst/>
              </a:prstGeom>
              <a:blipFill>
                <a:blip r:embed="rId6"/>
                <a:stretch>
                  <a:fillRect l="-2872"/>
                </a:stretch>
              </a:blipFill>
              <a:ln w="28575">
                <a:solidFill>
                  <a:srgbClr val="FF000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8" name="Group 2236"/>
          <p:cNvGrpSpPr>
            <a:grpSpLocks/>
          </p:cNvGrpSpPr>
          <p:nvPr/>
        </p:nvGrpSpPr>
        <p:grpSpPr bwMode="auto">
          <a:xfrm>
            <a:off x="3123543" y="3581975"/>
            <a:ext cx="2794360" cy="3279527"/>
            <a:chOff x="1902" y="1995"/>
            <a:chExt cx="1828" cy="2196"/>
          </a:xfrm>
        </p:grpSpPr>
        <p:sp>
          <p:nvSpPr>
            <p:cNvPr id="241" name="Rectangle 2207"/>
            <p:cNvSpPr>
              <a:spLocks noChangeArrowheads="1"/>
            </p:cNvSpPr>
            <p:nvPr/>
          </p:nvSpPr>
          <p:spPr bwMode="auto">
            <a:xfrm>
              <a:off x="2867" y="2935"/>
              <a:ext cx="251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SPC MarkersBullets" pitchFamily="2" charset="2"/>
              </a:endParaRPr>
            </a:p>
          </p:txBody>
        </p:sp>
        <p:sp>
          <p:nvSpPr>
            <p:cNvPr id="242" name="Line 2208"/>
            <p:cNvSpPr>
              <a:spLocks noChangeShapeType="1"/>
            </p:cNvSpPr>
            <p:nvPr/>
          </p:nvSpPr>
          <p:spPr bwMode="auto">
            <a:xfrm flipV="1">
              <a:off x="2151" y="3860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Line 2209"/>
            <p:cNvSpPr>
              <a:spLocks noChangeShapeType="1"/>
            </p:cNvSpPr>
            <p:nvPr/>
          </p:nvSpPr>
          <p:spPr bwMode="auto">
            <a:xfrm flipV="1">
              <a:off x="2899" y="3860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Line 2210"/>
            <p:cNvSpPr>
              <a:spLocks noChangeShapeType="1"/>
            </p:cNvSpPr>
            <p:nvPr/>
          </p:nvSpPr>
          <p:spPr bwMode="auto">
            <a:xfrm flipV="1">
              <a:off x="3647" y="3860"/>
              <a:ext cx="1" cy="2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Line 2211"/>
            <p:cNvSpPr>
              <a:spLocks noChangeShapeType="1"/>
            </p:cNvSpPr>
            <p:nvPr/>
          </p:nvSpPr>
          <p:spPr bwMode="auto">
            <a:xfrm>
              <a:off x="2123" y="3860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Line 2212"/>
            <p:cNvSpPr>
              <a:spLocks noChangeShapeType="1"/>
            </p:cNvSpPr>
            <p:nvPr/>
          </p:nvSpPr>
          <p:spPr bwMode="auto">
            <a:xfrm>
              <a:off x="2123" y="3445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Line 2213"/>
            <p:cNvSpPr>
              <a:spLocks noChangeShapeType="1"/>
            </p:cNvSpPr>
            <p:nvPr/>
          </p:nvSpPr>
          <p:spPr bwMode="auto">
            <a:xfrm>
              <a:off x="2123" y="302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Line 2214"/>
            <p:cNvSpPr>
              <a:spLocks noChangeShapeType="1"/>
            </p:cNvSpPr>
            <p:nvPr/>
          </p:nvSpPr>
          <p:spPr bwMode="auto">
            <a:xfrm>
              <a:off x="2123" y="2614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Line 2215"/>
            <p:cNvSpPr>
              <a:spLocks noChangeShapeType="1"/>
            </p:cNvSpPr>
            <p:nvPr/>
          </p:nvSpPr>
          <p:spPr bwMode="auto">
            <a:xfrm>
              <a:off x="2123" y="2199"/>
              <a:ext cx="2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Line 2216"/>
            <p:cNvSpPr>
              <a:spLocks noChangeShapeType="1"/>
            </p:cNvSpPr>
            <p:nvPr/>
          </p:nvSpPr>
          <p:spPr bwMode="auto">
            <a:xfrm>
              <a:off x="2151" y="3860"/>
              <a:ext cx="149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Line 2217"/>
            <p:cNvSpPr>
              <a:spLocks noChangeShapeType="1"/>
            </p:cNvSpPr>
            <p:nvPr/>
          </p:nvSpPr>
          <p:spPr bwMode="auto">
            <a:xfrm>
              <a:off x="2150" y="2199"/>
              <a:ext cx="1" cy="1661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Rectangle 2218"/>
            <p:cNvSpPr>
              <a:spLocks noChangeArrowheads="1"/>
            </p:cNvSpPr>
            <p:nvPr/>
          </p:nvSpPr>
          <p:spPr bwMode="auto">
            <a:xfrm>
              <a:off x="2123" y="3901"/>
              <a:ext cx="11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14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Rectangle 2219"/>
            <p:cNvSpPr>
              <a:spLocks noChangeArrowheads="1"/>
            </p:cNvSpPr>
            <p:nvPr/>
          </p:nvSpPr>
          <p:spPr bwMode="auto">
            <a:xfrm>
              <a:off x="2829" y="3901"/>
              <a:ext cx="11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15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Rectangle 2220"/>
            <p:cNvSpPr>
              <a:spLocks noChangeArrowheads="1"/>
            </p:cNvSpPr>
            <p:nvPr/>
          </p:nvSpPr>
          <p:spPr bwMode="auto">
            <a:xfrm>
              <a:off x="3619" y="3901"/>
              <a:ext cx="11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kern="0" dirty="0">
                  <a:solidFill>
                    <a:srgbClr val="000000"/>
                  </a:solidFill>
                </a:rPr>
                <a:t>16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Rectangle 2221"/>
            <p:cNvSpPr>
              <a:spLocks noChangeArrowheads="1"/>
            </p:cNvSpPr>
            <p:nvPr/>
          </p:nvSpPr>
          <p:spPr bwMode="auto">
            <a:xfrm>
              <a:off x="2790" y="4057"/>
              <a:ext cx="16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age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Rectangle 2222"/>
            <p:cNvSpPr>
              <a:spLocks noChangeArrowheads="1"/>
            </p:cNvSpPr>
            <p:nvPr/>
          </p:nvSpPr>
          <p:spPr bwMode="auto">
            <a:xfrm>
              <a:off x="1983" y="3804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Rectangle 2223"/>
            <p:cNvSpPr>
              <a:spLocks noChangeArrowheads="1"/>
            </p:cNvSpPr>
            <p:nvPr/>
          </p:nvSpPr>
          <p:spPr bwMode="auto">
            <a:xfrm>
              <a:off x="1983" y="3389"/>
              <a:ext cx="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Rectangle 2224"/>
            <p:cNvSpPr>
              <a:spLocks noChangeArrowheads="1"/>
            </p:cNvSpPr>
            <p:nvPr/>
          </p:nvSpPr>
          <p:spPr bwMode="auto">
            <a:xfrm>
              <a:off x="1992" y="297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kern="0" dirty="0">
                  <a:solidFill>
                    <a:sysClr val="windowText" lastClr="000000"/>
                  </a:solidFill>
                </a:rPr>
                <a:t>2</a:t>
              </a:r>
              <a:endParaRPr kumimoji="0" lang="en-US" sz="1800" b="0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Rectangle 2225"/>
            <p:cNvSpPr>
              <a:spLocks noChangeArrowheads="1"/>
            </p:cNvSpPr>
            <p:nvPr/>
          </p:nvSpPr>
          <p:spPr bwMode="auto">
            <a:xfrm>
              <a:off x="2002" y="2560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</a:t>
              </a:r>
              <a:endParaRPr kumimoji="0" lang="en-US" sz="1800" b="0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Rectangle 2226"/>
            <p:cNvSpPr>
              <a:spLocks noChangeArrowheads="1"/>
            </p:cNvSpPr>
            <p:nvPr/>
          </p:nvSpPr>
          <p:spPr bwMode="auto">
            <a:xfrm>
              <a:off x="2002" y="2145"/>
              <a:ext cx="60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  <a:endParaRPr kumimoji="0" lang="en-US" sz="1800" b="0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Rectangle 2227"/>
            <p:cNvSpPr>
              <a:spLocks noChangeArrowheads="1"/>
            </p:cNvSpPr>
            <p:nvPr/>
          </p:nvSpPr>
          <p:spPr bwMode="auto">
            <a:xfrm>
              <a:off x="1902" y="1995"/>
              <a:ext cx="27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00" i="1" kern="0" dirty="0">
                  <a:solidFill>
                    <a:srgbClr val="000000"/>
                  </a:solidFill>
                </a:rPr>
                <a:t>a</a:t>
              </a:r>
              <a:r>
                <a:rPr kumimoji="0" lang="en-US" sz="1300" b="0" i="1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lcuse</a:t>
              </a:r>
              <a:endParaRPr kumimoji="0" lang="en-US" sz="1800" b="0" i="1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2" name="Line 2097"/>
          <p:cNvSpPr>
            <a:spLocks noChangeShapeType="1"/>
          </p:cNvSpPr>
          <p:nvPr/>
        </p:nvSpPr>
        <p:spPr bwMode="auto">
          <a:xfrm flipV="1">
            <a:off x="3514874" y="4458281"/>
            <a:ext cx="2274622" cy="931887"/>
          </a:xfrm>
          <a:prstGeom prst="line">
            <a:avLst/>
          </a:prstGeom>
          <a:noFill/>
          <a:ln w="38100">
            <a:solidFill>
              <a:srgbClr val="00A84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0" name="Oval 279"/>
          <p:cNvSpPr/>
          <p:nvPr/>
        </p:nvSpPr>
        <p:spPr>
          <a:xfrm flipH="1" flipV="1">
            <a:off x="5734911" y="4230051"/>
            <a:ext cx="76564" cy="84020"/>
          </a:xfrm>
          <a:prstGeom prst="ellipse">
            <a:avLst/>
          </a:prstGeom>
          <a:solidFill>
            <a:srgbClr val="2038A0"/>
          </a:solidFill>
          <a:ln>
            <a:solidFill>
              <a:srgbClr val="203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81" name="Oval 280"/>
          <p:cNvSpPr/>
          <p:nvPr/>
        </p:nvSpPr>
        <p:spPr>
          <a:xfrm flipH="1" flipV="1">
            <a:off x="3470649" y="5136330"/>
            <a:ext cx="76564" cy="84020"/>
          </a:xfrm>
          <a:prstGeom prst="ellipse">
            <a:avLst/>
          </a:prstGeom>
          <a:solidFill>
            <a:srgbClr val="2038A0"/>
          </a:solidFill>
          <a:ln>
            <a:solidFill>
              <a:srgbClr val="203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99" name="Line 2074"/>
          <p:cNvSpPr>
            <a:spLocks noChangeShapeType="1"/>
          </p:cNvSpPr>
          <p:nvPr/>
        </p:nvSpPr>
        <p:spPr bwMode="auto">
          <a:xfrm flipH="1">
            <a:off x="69573" y="5576551"/>
            <a:ext cx="273795" cy="258535"/>
          </a:xfrm>
          <a:prstGeom prst="line">
            <a:avLst/>
          </a:prstGeom>
          <a:noFill/>
          <a:ln w="9525">
            <a:solidFill>
              <a:srgbClr val="2038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04" name="Straight Connector 303"/>
          <p:cNvCxnSpPr/>
          <p:nvPr/>
        </p:nvCxnSpPr>
        <p:spPr>
          <a:xfrm>
            <a:off x="4693772" y="4908123"/>
            <a:ext cx="1" cy="5428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Oval 277"/>
          <p:cNvSpPr/>
          <p:nvPr/>
        </p:nvSpPr>
        <p:spPr>
          <a:xfrm flipH="1" flipV="1">
            <a:off x="4655656" y="5363278"/>
            <a:ext cx="76564" cy="84020"/>
          </a:xfrm>
          <a:prstGeom prst="ellipse">
            <a:avLst/>
          </a:prstGeom>
          <a:solidFill>
            <a:srgbClr val="2038A0"/>
          </a:solidFill>
          <a:ln>
            <a:solidFill>
              <a:srgbClr val="203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73" name="Rectangle 11272"/>
              <p:cNvSpPr/>
              <p:nvPr/>
            </p:nvSpPr>
            <p:spPr>
              <a:xfrm>
                <a:off x="3553092" y="4788888"/>
                <a:ext cx="487212" cy="347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273" name="Rectangle 112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092" y="4788888"/>
                <a:ext cx="487212" cy="347442"/>
              </a:xfrm>
              <a:prstGeom prst="rect">
                <a:avLst/>
              </a:prstGeom>
              <a:blipFill rotWithShape="1">
                <a:blip r:embed="rId8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5" name="Rectangle 314"/>
              <p:cNvSpPr/>
              <p:nvPr/>
            </p:nvSpPr>
            <p:spPr>
              <a:xfrm>
                <a:off x="4019205" y="5352315"/>
                <a:ext cx="487212" cy="347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nl-NL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5" name="Rectangle 3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205" y="5352315"/>
                <a:ext cx="487212" cy="347442"/>
              </a:xfrm>
              <a:prstGeom prst="rect">
                <a:avLst/>
              </a:prstGeom>
              <a:blipFill rotWithShape="1">
                <a:blip r:embed="rId9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6" name="Rectangle 315"/>
              <p:cNvSpPr/>
              <p:nvPr/>
            </p:nvSpPr>
            <p:spPr>
              <a:xfrm>
                <a:off x="5090353" y="4027957"/>
                <a:ext cx="487213" cy="347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𝜀</m:t>
                        </m:r>
                      </m:e>
                      <m:sub>
                        <m:r>
                          <a:rPr lang="nl-NL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nl-NL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chemeClr val="tx2"/>
                    </a:solidFill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16" name="Rectangle 3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353" y="4027957"/>
                <a:ext cx="487213" cy="347442"/>
              </a:xfrm>
              <a:prstGeom prst="rect">
                <a:avLst/>
              </a:prstGeom>
              <a:blipFill rotWithShape="1">
                <a:blip r:embed="rId10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77" name="Straight Arrow Connector 11276"/>
          <p:cNvCxnSpPr/>
          <p:nvPr/>
        </p:nvCxnSpPr>
        <p:spPr>
          <a:xfrm flipH="1">
            <a:off x="3553092" y="5045516"/>
            <a:ext cx="152862" cy="2454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Arrow Connector 318"/>
          <p:cNvCxnSpPr/>
          <p:nvPr/>
        </p:nvCxnSpPr>
        <p:spPr>
          <a:xfrm>
            <a:off x="5450682" y="4337881"/>
            <a:ext cx="252330" cy="37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Arrow Connector 319"/>
          <p:cNvCxnSpPr/>
          <p:nvPr/>
        </p:nvCxnSpPr>
        <p:spPr>
          <a:xfrm flipV="1">
            <a:off x="4350614" y="5141031"/>
            <a:ext cx="322294" cy="2725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Line 2074"/>
          <p:cNvSpPr>
            <a:spLocks noChangeShapeType="1"/>
          </p:cNvSpPr>
          <p:nvPr/>
        </p:nvSpPr>
        <p:spPr bwMode="auto">
          <a:xfrm flipH="1" flipV="1">
            <a:off x="5809380" y="4686880"/>
            <a:ext cx="482092" cy="760418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1265" name="Straight Connector 11264"/>
          <p:cNvCxnSpPr>
            <a:stCxn id="281" idx="0"/>
          </p:cNvCxnSpPr>
          <p:nvPr/>
        </p:nvCxnSpPr>
        <p:spPr>
          <a:xfrm>
            <a:off x="3508931" y="5220350"/>
            <a:ext cx="174" cy="1594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8" name="Straight Connector 11287"/>
          <p:cNvCxnSpPr/>
          <p:nvPr/>
        </p:nvCxnSpPr>
        <p:spPr>
          <a:xfrm>
            <a:off x="2015837" y="4157967"/>
            <a:ext cx="2425311" cy="1"/>
          </a:xfrm>
          <a:prstGeom prst="line">
            <a:avLst/>
          </a:prstGeom>
          <a:ln w="19050">
            <a:solidFill>
              <a:srgbClr val="00A84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90" name="Straight Arrow Connector 11289"/>
          <p:cNvCxnSpPr/>
          <p:nvPr/>
        </p:nvCxnSpPr>
        <p:spPr>
          <a:xfrm flipH="1">
            <a:off x="4441148" y="3262630"/>
            <a:ext cx="5346" cy="1723150"/>
          </a:xfrm>
          <a:prstGeom prst="straightConnector1">
            <a:avLst/>
          </a:prstGeom>
          <a:ln w="19050">
            <a:solidFill>
              <a:srgbClr val="00A84C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3" name="TextBox 11292"/>
          <p:cNvSpPr txBox="1"/>
          <p:nvPr/>
        </p:nvSpPr>
        <p:spPr bwMode="auto">
          <a:xfrm>
            <a:off x="360710" y="6093621"/>
            <a:ext cx="2067339" cy="56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66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3080412" algn="ctr" rotWithShape="0">
                    <a:srgbClr val="0066CC"/>
                  </a:outerShdw>
                </a:effectLst>
              </a14:hiddenEffects>
            </a:ext>
          </a:extLst>
        </p:spPr>
        <p:txBody>
          <a:bodyPr wrap="square" lIns="45720" tIns="0" rIns="45720" bIns="0" rtlCol="0">
            <a:noAutofit/>
          </a:bodyPr>
          <a:lstStyle/>
          <a:p>
            <a:pPr>
              <a:spcBef>
                <a:spcPct val="10000"/>
              </a:spcBef>
              <a:buSzPct val="50000"/>
            </a:pPr>
            <a:r>
              <a:rPr lang="en-US" sz="1400" i="1" dirty="0" err="1"/>
              <a:t>i</a:t>
            </a:r>
            <a:r>
              <a:rPr lang="en-US" sz="1400" i="1" dirty="0"/>
              <a:t> =1, ...,82 (children)</a:t>
            </a:r>
          </a:p>
          <a:p>
            <a:pPr>
              <a:spcBef>
                <a:spcPct val="10000"/>
              </a:spcBef>
              <a:buSzPct val="50000"/>
            </a:pPr>
            <a:r>
              <a:rPr lang="en-US" sz="1400" i="1" dirty="0"/>
              <a:t>j=1, 2, 3 (measurements)</a:t>
            </a:r>
          </a:p>
          <a:p>
            <a:pPr marL="0" indent="0">
              <a:spcBef>
                <a:spcPct val="10000"/>
              </a:spcBef>
              <a:buSzPct val="50000"/>
            </a:pPr>
            <a:endParaRPr lang="en-GB" sz="1400" i="1" dirty="0" err="1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95" name="TextBox 11294"/>
              <p:cNvSpPr txBox="1"/>
              <p:nvPr/>
            </p:nvSpPr>
            <p:spPr bwMode="auto">
              <a:xfrm>
                <a:off x="6144074" y="5477694"/>
                <a:ext cx="2489972" cy="986922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99FF66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81320" dir="3080412" algn="ctr" rotWithShape="0">
                        <a:srgbClr val="0066CC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rtlCol="0" anchor="ctr" anchorCtr="0">
                <a:noAutofit/>
              </a:bodyPr>
              <a:lstStyle/>
              <a:p>
                <a:pPr>
                  <a:spcBef>
                    <a:spcPct val="10000"/>
                  </a:spcBef>
                  <a:buSzPct val="5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b>
                        <m:r>
                          <a:rPr lang="nl-NL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nl-NL" sz="16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nl-NL" sz="16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</a:rPr>
                  <a:t>is the </a:t>
                </a:r>
                <a:r>
                  <a:rPr lang="en-US" sz="1600" b="1" i="1" u="sng" dirty="0">
                    <a:solidFill>
                      <a:schemeClr val="tx1"/>
                    </a:solidFill>
                  </a:rPr>
                  <a:t>slope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 of i’s true trajectory</a:t>
                </a:r>
                <a:endParaRPr lang="en-US" sz="1600" i="1" dirty="0"/>
              </a:p>
              <a:p>
                <a:pPr>
                  <a:spcBef>
                    <a:spcPct val="10000"/>
                  </a:spcBef>
                  <a:buSzPct val="50000"/>
                </a:pPr>
                <a:r>
                  <a:rPr lang="en-US" sz="1600" dirty="0">
                    <a:solidFill>
                      <a:schemeClr val="tx1"/>
                    </a:solidFill>
                  </a:rPr>
                  <a:t>(=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“rate of </a:t>
                </a:r>
                <a:r>
                  <a:rPr lang="en-US" sz="1600" i="1" dirty="0" err="1">
                    <a:solidFill>
                      <a:schemeClr val="tx1"/>
                    </a:solidFill>
                  </a:rPr>
                  <a:t>alcuse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 change”</a:t>
                </a:r>
                <a:r>
                  <a:rPr lang="en-US" sz="1600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1295" name="TextBox 112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44074" y="5477694"/>
                <a:ext cx="2489972" cy="986922"/>
              </a:xfrm>
              <a:prstGeom prst="rect">
                <a:avLst/>
              </a:prstGeom>
              <a:blipFill>
                <a:blip r:embed="rId11"/>
                <a:stretch>
                  <a:fillRect l="-969"/>
                </a:stretch>
              </a:blipFill>
              <a:ln w="28575">
                <a:solidFill>
                  <a:srgbClr val="FFC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FF66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81320" dir="3080412" algn="ctr" rotWithShape="0">
                        <a:srgbClr val="0066CC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1" name="Straight Connector 310"/>
          <p:cNvCxnSpPr/>
          <p:nvPr/>
        </p:nvCxnSpPr>
        <p:spPr>
          <a:xfrm flipH="1">
            <a:off x="5768165" y="4314071"/>
            <a:ext cx="2" cy="1354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5772676" y="4468220"/>
            <a:ext cx="0" cy="43732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 Box 2066"/>
          <p:cNvSpPr txBox="1">
            <a:spLocks noChangeArrowheads="1"/>
          </p:cNvSpPr>
          <p:nvPr/>
        </p:nvSpPr>
        <p:spPr bwMode="auto">
          <a:xfrm>
            <a:off x="5809381" y="2489905"/>
            <a:ext cx="356018" cy="76199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  <a:effectLst/>
        </p:spPr>
        <p:txBody>
          <a:bodyPr lIns="45720" rIns="45720" anchor="ctr" anchorCtr="0">
            <a:noAutofit/>
          </a:bodyPr>
          <a:lstStyle/>
          <a:p>
            <a:pPr>
              <a:spcBef>
                <a:spcPct val="0"/>
              </a:spcBef>
            </a:pPr>
            <a:endParaRPr lang="en-US" i="1" dirty="0">
              <a:solidFill>
                <a:schemeClr val="tx2"/>
              </a:solidFill>
            </a:endParaRPr>
          </a:p>
        </p:txBody>
      </p:sp>
      <p:cxnSp>
        <p:nvCxnSpPr>
          <p:cNvPr id="368" name="Straight Connector 367"/>
          <p:cNvCxnSpPr>
            <a:cxnSpLocks/>
            <a:stCxn id="367" idx="3"/>
          </p:cNvCxnSpPr>
          <p:nvPr/>
        </p:nvCxnSpPr>
        <p:spPr>
          <a:xfrm>
            <a:off x="6165399" y="2870904"/>
            <a:ext cx="551212" cy="61748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Elbow Connector 343"/>
          <p:cNvCxnSpPr/>
          <p:nvPr/>
        </p:nvCxnSpPr>
        <p:spPr>
          <a:xfrm rot="5400000">
            <a:off x="2541982" y="3173010"/>
            <a:ext cx="1629918" cy="1505778"/>
          </a:xfrm>
          <a:prstGeom prst="bentConnector3">
            <a:avLst>
              <a:gd name="adj1" fmla="val 22559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Elbow Connector 346"/>
          <p:cNvCxnSpPr/>
          <p:nvPr/>
        </p:nvCxnSpPr>
        <p:spPr>
          <a:xfrm rot="16200000" flipH="1">
            <a:off x="4334689" y="3520913"/>
            <a:ext cx="2366756" cy="1546810"/>
          </a:xfrm>
          <a:prstGeom prst="bentConnector3">
            <a:avLst>
              <a:gd name="adj1" fmla="val 17882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 animBg="1"/>
      <p:bldP spid="277" grpId="0" animBg="1"/>
      <p:bldP spid="292" grpId="0" animBg="1"/>
      <p:bldP spid="296" grpId="0" animBg="1"/>
      <p:bldP spid="298" grpId="0" animBg="1"/>
      <p:bldP spid="301" grpId="0" animBg="1"/>
      <p:bldP spid="262" grpId="0" animBg="1"/>
      <p:bldP spid="299" grpId="0" animBg="1"/>
      <p:bldP spid="11273" grpId="0"/>
      <p:bldP spid="315" grpId="0"/>
      <p:bldP spid="316" grpId="0"/>
      <p:bldP spid="355" grpId="0" animBg="1"/>
      <p:bldP spid="11295" grpId="0" animBg="1"/>
      <p:bldP spid="3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3581" y="1627549"/>
            <a:ext cx="7867575" cy="487052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105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6085" y="381000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Introducing the multilevel model</a:t>
            </a:r>
            <a:br>
              <a:rPr lang="en-GB" sz="3600" dirty="0"/>
            </a:br>
            <a:r>
              <a:rPr lang="en-GB" sz="2500" i="1" dirty="0"/>
              <a:t>What do we want from our level-2 </a:t>
            </a:r>
            <a:r>
              <a:rPr lang="en-GB" sz="2500" i="1" dirty="0" err="1"/>
              <a:t>submodels</a:t>
            </a:r>
            <a:r>
              <a:rPr lang="en-GB" sz="2500" i="1" dirty="0"/>
              <a:t>?</a:t>
            </a:r>
            <a:endParaRPr lang="en-GB" sz="2900" i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11115" y="3657600"/>
            <a:ext cx="6723173" cy="3259889"/>
            <a:chOff x="107011" y="3122592"/>
            <a:chExt cx="8672963" cy="3652765"/>
          </a:xfrm>
        </p:grpSpPr>
        <p:grpSp>
          <p:nvGrpSpPr>
            <p:cNvPr id="15" name="Group 14"/>
            <p:cNvGrpSpPr/>
            <p:nvPr/>
          </p:nvGrpSpPr>
          <p:grpSpPr>
            <a:xfrm>
              <a:off x="195058" y="3122592"/>
              <a:ext cx="8584916" cy="3652765"/>
              <a:chOff x="195058" y="3122592"/>
              <a:chExt cx="8584916" cy="365276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95058" y="3251516"/>
                <a:ext cx="4288550" cy="3436295"/>
                <a:chOff x="195058" y="1918780"/>
                <a:chExt cx="4288550" cy="3436295"/>
              </a:xfrm>
            </p:grpSpPr>
            <p:pic>
              <p:nvPicPr>
                <p:cNvPr id="14342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5058" y="1918780"/>
                  <a:ext cx="4288550" cy="343629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5" name="Straight Connector 4"/>
                <p:cNvCxnSpPr/>
                <p:nvPr/>
              </p:nvCxnSpPr>
              <p:spPr>
                <a:xfrm flipV="1">
                  <a:off x="894944" y="3968306"/>
                  <a:ext cx="3326859" cy="32159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7"/>
              <p:cNvGrpSpPr/>
              <p:nvPr/>
            </p:nvGrpSpPr>
            <p:grpSpPr>
              <a:xfrm>
                <a:off x="4483608" y="3245253"/>
                <a:ext cx="4296366" cy="3442558"/>
                <a:chOff x="4483608" y="1912517"/>
                <a:chExt cx="4296366" cy="3442558"/>
              </a:xfrm>
            </p:grpSpPr>
            <p:pic>
              <p:nvPicPr>
                <p:cNvPr id="14341" name="Picture 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83608" y="1912517"/>
                  <a:ext cx="4296366" cy="344255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5155659" y="3636927"/>
                  <a:ext cx="3326860" cy="28332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Box 13"/>
              <p:cNvSpPr txBox="1"/>
              <p:nvPr/>
            </p:nvSpPr>
            <p:spPr>
              <a:xfrm>
                <a:off x="2096149" y="3125058"/>
                <a:ext cx="914400" cy="350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>
                  <a:buFontTx/>
                  <a:buNone/>
                </a:pPr>
                <a:r>
                  <a:rPr lang="en-GB" sz="1400" dirty="0"/>
                  <a:t>COA=0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408063" y="3122592"/>
                <a:ext cx="914400" cy="350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>
                  <a:buFontTx/>
                  <a:buNone/>
                </a:pPr>
                <a:r>
                  <a:rPr lang="en-GB" sz="1400" dirty="0"/>
                  <a:t>COA=1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310165" y="6425161"/>
                <a:ext cx="914400" cy="350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>
                  <a:buFontTx/>
                  <a:buNone/>
                </a:pPr>
                <a:r>
                  <a:rPr lang="en-GB" sz="1400" dirty="0"/>
                  <a:t>age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631807" y="6425161"/>
                <a:ext cx="914400" cy="3501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pPr>
                  <a:buFontTx/>
                  <a:buNone/>
                </a:pPr>
                <a:r>
                  <a:rPr lang="en-GB" sz="1400" dirty="0"/>
                  <a:t>age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07011" y="4182912"/>
              <a:ext cx="302063" cy="95759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rtlCol="0">
              <a:noAutofit/>
            </a:bodyPr>
            <a:lstStyle/>
            <a:p>
              <a:pPr>
                <a:buFontTx/>
                <a:buNone/>
              </a:pPr>
              <a:r>
                <a:rPr lang="en-GB" sz="1400" dirty="0" err="1"/>
                <a:t>alcuse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22517" y="4188381"/>
              <a:ext cx="248820" cy="95759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square" lIns="0" rtlCol="0">
              <a:noAutofit/>
            </a:bodyPr>
            <a:lstStyle/>
            <a:p>
              <a:pPr>
                <a:buFontTx/>
                <a:buNone/>
              </a:pPr>
              <a:r>
                <a:rPr lang="en-GB" sz="1400" dirty="0" err="1"/>
                <a:t>alcuse</a:t>
              </a:r>
              <a:endParaRPr lang="en-GB" sz="1400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5423B7D-AF04-A997-9555-1B205CADD04F}"/>
              </a:ext>
            </a:extLst>
          </p:cNvPr>
          <p:cNvSpPr/>
          <p:nvPr/>
        </p:nvSpPr>
        <p:spPr>
          <a:xfrm>
            <a:off x="466085" y="1451285"/>
            <a:ext cx="8528829" cy="505493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Demands: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1. We need two</a:t>
            </a:r>
            <a:r>
              <a:rPr lang="en-US" sz="1600" dirty="0">
                <a:sym typeface="Symbol" pitchFamily="18" charset="2"/>
              </a:rPr>
              <a:t> level-2 </a:t>
            </a:r>
            <a:r>
              <a:rPr lang="en-US" sz="1600" dirty="0" err="1">
                <a:sym typeface="Symbol" pitchFamily="18" charset="2"/>
              </a:rPr>
              <a:t>submodels</a:t>
            </a:r>
            <a:r>
              <a:rPr lang="en-US" sz="1600" dirty="0">
                <a:sym typeface="Symbol" pitchFamily="18" charset="2"/>
              </a:rPr>
              <a:t> : </a:t>
            </a: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ym typeface="Symbol" pitchFamily="18" charset="2"/>
              </a:rPr>
              <a:t>one for intercept </a:t>
            </a:r>
            <a:r>
              <a:rPr lang="en-US" sz="1600" baseline="-25000" dirty="0">
                <a:sym typeface="Symbol" pitchFamily="18" charset="2"/>
              </a:rPr>
              <a:t>0i</a:t>
            </a:r>
            <a:endParaRPr lang="en-US" sz="1600" dirty="0">
              <a:sym typeface="Symbol" pitchFamily="18" charset="2"/>
            </a:endParaRPr>
          </a:p>
          <a:p>
            <a:pPr marL="742950" lvl="1" indent="-285750">
              <a:spcBef>
                <a:spcPts val="600"/>
              </a:spcBef>
              <a:buFontTx/>
              <a:buChar char="-"/>
            </a:pPr>
            <a:r>
              <a:rPr lang="en-US" sz="1600" dirty="0">
                <a:sym typeface="Symbol" pitchFamily="18" charset="2"/>
              </a:rPr>
              <a:t>one for slope </a:t>
            </a:r>
            <a:r>
              <a:rPr lang="en-US" sz="1600" baseline="-25000" dirty="0">
                <a:sym typeface="Symbol" pitchFamily="18" charset="2"/>
              </a:rPr>
              <a:t>1i</a:t>
            </a:r>
            <a:r>
              <a:rPr lang="en-US" sz="1600" dirty="0">
                <a:sym typeface="Symbol" pitchFamily="18" charset="2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Symbol" pitchFamily="18" charset="2"/>
              </a:rPr>
              <a:t>These models should: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Symbol" pitchFamily="18" charset="2"/>
              </a:rPr>
              <a:t>2. specify the relationship between </a:t>
            </a:r>
            <a:r>
              <a:rPr lang="en-US" sz="1600" baseline="-25000" dirty="0">
                <a:sym typeface="Symbol" pitchFamily="18" charset="2"/>
              </a:rPr>
              <a:t>0i</a:t>
            </a:r>
            <a:r>
              <a:rPr lang="en-US" sz="1600" dirty="0">
                <a:sym typeface="Symbol" pitchFamily="18" charset="2"/>
              </a:rPr>
              <a:t> and </a:t>
            </a:r>
            <a:r>
              <a:rPr lang="en-US" sz="1600" baseline="-25000" dirty="0">
                <a:sym typeface="Symbol" pitchFamily="18" charset="2"/>
              </a:rPr>
              <a:t>1</a:t>
            </a:r>
            <a:r>
              <a:rPr lang="en-US" sz="1600" dirty="0">
                <a:sym typeface="Symbol" pitchFamily="18" charset="2"/>
              </a:rPr>
              <a:t> and the covariate of interest (</a:t>
            </a:r>
            <a:r>
              <a:rPr lang="en-US" sz="1600" i="1" dirty="0">
                <a:sym typeface="Symbol" pitchFamily="18" charset="2"/>
              </a:rPr>
              <a:t>COA)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Symbol" pitchFamily="18" charset="2"/>
              </a:rPr>
              <a:t>3. allow adolescents with common </a:t>
            </a:r>
            <a:r>
              <a:rPr lang="en-US" sz="1600" i="1" dirty="0">
                <a:sym typeface="Symbol" pitchFamily="18" charset="2"/>
              </a:rPr>
              <a:t>COA</a:t>
            </a:r>
            <a:r>
              <a:rPr lang="en-US" sz="1600" dirty="0">
                <a:sym typeface="Symbol" pitchFamily="18" charset="2"/>
              </a:rPr>
              <a:t>-values to have </a:t>
            </a:r>
            <a:r>
              <a:rPr lang="en-US" sz="1600" i="1" dirty="0">
                <a:solidFill>
                  <a:srgbClr val="FF0000"/>
                </a:solidFill>
                <a:sym typeface="Symbol" pitchFamily="18" charset="2"/>
              </a:rPr>
              <a:t>different</a:t>
            </a:r>
            <a:r>
              <a:rPr lang="en-US" sz="1600" dirty="0">
                <a:sym typeface="Symbol" pitchFamily="18" charset="2"/>
              </a:rPr>
              <a:t> individual trajectories</a:t>
            </a:r>
          </a:p>
        </p:txBody>
      </p:sp>
    </p:spTree>
    <p:extLst>
      <p:ext uri="{BB962C8B-B14F-4D97-AF65-F5344CB8AC3E}">
        <p14:creationId xmlns:p14="http://schemas.microsoft.com/office/powerpoint/2010/main" val="78533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nl-NL" sz="2400" dirty="0">
                <a:solidFill>
                  <a:schemeClr val="tx1"/>
                </a:solidFill>
              </a:rPr>
              <a:t>Help! Statistics! -lunch time lectures</a:t>
            </a:r>
            <a:endParaRPr lang="en-GB" altLang="nl-NL" sz="2400" b="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88330" y="1518893"/>
            <a:ext cx="8251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What?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Frequently used statistical methods and questions in a manageable 	timeframe for all researchers at the UMCG.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No knowledge of advanced statistics is required.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When?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Lectures take place every 1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Tuesday of every two months, 12.00-13.00hrs.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Who?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	Unit for Medical Statistics and Decision Making and colleagues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8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598501"/>
              </p:ext>
            </p:extLst>
          </p:nvPr>
        </p:nvGraphicFramePr>
        <p:xfrm>
          <a:off x="334108" y="4160843"/>
          <a:ext cx="8666153" cy="1488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6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6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8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When?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Where?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What?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Who?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Feb 7, 2023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Room</a:t>
                      </a:r>
                      <a:r>
                        <a:rPr lang="nl-NL" sz="16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16</a:t>
                      </a:r>
                      <a:endParaRPr lang="nl-NL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Introduction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to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nl-NL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longitudinal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data analysis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Sacha la Bastide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April 4, 2023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Room 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Learning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Hylke Donker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Jun 6, 2023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Room 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…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feld 2"/>
          <p:cNvSpPr txBox="1"/>
          <p:nvPr/>
        </p:nvSpPr>
        <p:spPr>
          <a:xfrm>
            <a:off x="83129" y="6006353"/>
            <a:ext cx="9013371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Slides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from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each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presentation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can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downloaded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from</a:t>
            </a:r>
            <a:r>
              <a:rPr lang="nl-NL" sz="1800" kern="0" dirty="0">
                <a:solidFill>
                  <a:sysClr val="windowText" lastClr="000000"/>
                </a:solidFill>
              </a:rPr>
              <a:t>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https://www.rug.nl/research/epidemiology/download-area</a:t>
            </a:r>
          </a:p>
        </p:txBody>
      </p:sp>
    </p:spTree>
    <p:extLst>
      <p:ext uri="{BB962C8B-B14F-4D97-AF65-F5344CB8AC3E}">
        <p14:creationId xmlns:p14="http://schemas.microsoft.com/office/powerpoint/2010/main" val="2406618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5390D96-9C39-3028-5F93-BB8F10FC9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23" y="1637604"/>
            <a:ext cx="3702235" cy="18326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20"/>
              <p:cNvSpPr txBox="1"/>
              <p:nvPr/>
            </p:nvSpPr>
            <p:spPr bwMode="auto">
              <a:xfrm>
                <a:off x="3311898" y="3848669"/>
                <a:ext cx="2271847" cy="53862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Object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1898" y="3848669"/>
                <a:ext cx="2271847" cy="5386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ject 21"/>
              <p:cNvSpPr txBox="1"/>
              <p:nvPr/>
            </p:nvSpPr>
            <p:spPr bwMode="auto">
              <a:xfrm>
                <a:off x="3354932" y="4446884"/>
                <a:ext cx="2271847" cy="53633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Object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4932" y="4446884"/>
                <a:ext cx="2271847" cy="5363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6478498" y="3857837"/>
            <a:ext cx="17367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6213" indent="-176213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i="1" dirty="0"/>
              <a:t>(random intercept)</a:t>
            </a: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6496429" y="4465220"/>
            <a:ext cx="14462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6213" indent="-176213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1600" i="1" dirty="0"/>
              <a:t>(random slope)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Object 20">
                <a:extLst>
                  <a:ext uri="{FF2B5EF4-FFF2-40B4-BE49-F238E27FC236}">
                    <a16:creationId xmlns:a16="http://schemas.microsoft.com/office/drawing/2014/main" id="{E9473254-6821-BA54-D72B-AEC7FBA02EBF}"/>
                  </a:ext>
                </a:extLst>
              </p:cNvPr>
              <p:cNvSpPr txBox="1"/>
              <p:nvPr/>
            </p:nvSpPr>
            <p:spPr bwMode="auto">
              <a:xfrm>
                <a:off x="5415195" y="3883049"/>
                <a:ext cx="1095579" cy="538622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Object 20">
                <a:extLst>
                  <a:ext uri="{FF2B5EF4-FFF2-40B4-BE49-F238E27FC236}">
                    <a16:creationId xmlns:a16="http://schemas.microsoft.com/office/drawing/2014/main" id="{E9473254-6821-BA54-D72B-AEC7FBA02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5195" y="3883049"/>
                <a:ext cx="1095579" cy="5386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ject 21">
                <a:extLst>
                  <a:ext uri="{FF2B5EF4-FFF2-40B4-BE49-F238E27FC236}">
                    <a16:creationId xmlns:a16="http://schemas.microsoft.com/office/drawing/2014/main" id="{13ACCC7D-3D5D-EA58-8FF9-CE9112F0C6FC}"/>
                  </a:ext>
                </a:extLst>
              </p:cNvPr>
              <p:cNvSpPr txBox="1"/>
              <p:nvPr/>
            </p:nvSpPr>
            <p:spPr bwMode="auto">
              <a:xfrm>
                <a:off x="5539497" y="4439220"/>
                <a:ext cx="1158337" cy="53633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Object 21">
                <a:extLst>
                  <a:ext uri="{FF2B5EF4-FFF2-40B4-BE49-F238E27FC236}">
                    <a16:creationId xmlns:a16="http://schemas.microsoft.com/office/drawing/2014/main" id="{13ACCC7D-3D5D-EA58-8FF9-CE9112F0C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39497" y="4439220"/>
                <a:ext cx="1158337" cy="536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31"/>
          <p:cNvGrpSpPr>
            <a:grpSpLocks/>
          </p:cNvGrpSpPr>
          <p:nvPr/>
        </p:nvGrpSpPr>
        <p:grpSpPr bwMode="auto">
          <a:xfrm>
            <a:off x="3918837" y="2053184"/>
            <a:ext cx="1417639" cy="2851325"/>
            <a:chOff x="3072" y="1026"/>
            <a:chExt cx="893" cy="1662"/>
          </a:xfrm>
        </p:grpSpPr>
        <p:sp>
          <p:nvSpPr>
            <p:cNvPr id="15" name="Oval 25"/>
            <p:cNvSpPr>
              <a:spLocks noChangeArrowheads="1"/>
            </p:cNvSpPr>
            <p:nvPr/>
          </p:nvSpPr>
          <p:spPr bwMode="auto">
            <a:xfrm>
              <a:off x="3072" y="2016"/>
              <a:ext cx="368" cy="672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16" name="AutoShape 28"/>
            <p:cNvCxnSpPr>
              <a:cxnSpLocks noChangeShapeType="1"/>
              <a:stCxn id="29" idx="1"/>
              <a:endCxn id="15" idx="0"/>
            </p:cNvCxnSpPr>
            <p:nvPr/>
          </p:nvCxnSpPr>
          <p:spPr bwMode="auto">
            <a:xfrm rot="10800000" flipV="1">
              <a:off x="3256" y="1026"/>
              <a:ext cx="709" cy="990"/>
            </a:xfrm>
            <a:prstGeom prst="bentConnector2">
              <a:avLst/>
            </a:prstGeom>
            <a:noFill/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4554875" y="3177777"/>
            <a:ext cx="808038" cy="1705151"/>
            <a:chOff x="3456" y="1748"/>
            <a:chExt cx="509" cy="940"/>
          </a:xfrm>
        </p:grpSpPr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3456" y="2052"/>
              <a:ext cx="288" cy="636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cxnSp>
          <p:nvCxnSpPr>
            <p:cNvPr id="21" name="AutoShape 29"/>
            <p:cNvCxnSpPr>
              <a:cxnSpLocks noChangeShapeType="1"/>
              <a:stCxn id="31" idx="1"/>
              <a:endCxn id="20" idx="0"/>
            </p:cNvCxnSpPr>
            <p:nvPr/>
          </p:nvCxnSpPr>
          <p:spPr bwMode="auto">
            <a:xfrm rot="10800000" flipV="1">
              <a:off x="3600" y="1748"/>
              <a:ext cx="365" cy="305"/>
            </a:xfrm>
            <a:prstGeom prst="bentConnector2">
              <a:avLst/>
            </a:prstGeom>
            <a:noFill/>
            <a:ln w="2857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Oval 27"/>
          <p:cNvSpPr>
            <a:spLocks noChangeArrowheads="1"/>
          </p:cNvSpPr>
          <p:nvPr/>
        </p:nvSpPr>
        <p:spPr bwMode="auto">
          <a:xfrm>
            <a:off x="5636264" y="3802617"/>
            <a:ext cx="457200" cy="1144012"/>
          </a:xfrm>
          <a:prstGeom prst="ellipse">
            <a:avLst/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26" name="AutoShape 30"/>
          <p:cNvCxnSpPr>
            <a:cxnSpLocks noChangeShapeType="1"/>
            <a:endCxn id="25" idx="4"/>
          </p:cNvCxnSpPr>
          <p:nvPr/>
        </p:nvCxnSpPr>
        <p:spPr bwMode="auto">
          <a:xfrm rot="16200000" flipV="1">
            <a:off x="5786890" y="5024603"/>
            <a:ext cx="155950" cy="1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336543" y="1563261"/>
                <a:ext cx="3165228" cy="979939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GB" sz="1600" b="1" i="1" u="sng" dirty="0"/>
                  <a:t>Level-2 intercepts </a:t>
                </a:r>
              </a:p>
              <a:p>
                <a:r>
                  <a:rPr lang="en-GB" sz="1600" i="1" dirty="0"/>
                  <a:t>Population average intercept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</m:oMath>
                </a14:m>
                <a:r>
                  <a:rPr lang="en-GB" sz="1600" i="1" dirty="0"/>
                  <a:t> and slope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i="1" dirty="0"/>
                  <a:t> for COA=0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543" y="1563261"/>
                <a:ext cx="3165228" cy="979939"/>
              </a:xfrm>
              <a:prstGeom prst="rect">
                <a:avLst/>
              </a:prstGeom>
              <a:blipFill>
                <a:blip r:embed="rId8"/>
                <a:stretch>
                  <a:fillRect l="-571" t="-602"/>
                </a:stretch>
              </a:blipFill>
              <a:ln w="28575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336476" y="2759075"/>
                <a:ext cx="3165295" cy="879589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600" b="1" i="1" u="sng" dirty="0"/>
                  <a:t>Level-2 slopes </a:t>
                </a:r>
              </a:p>
              <a:p>
                <a:pPr>
                  <a:spcBef>
                    <a:spcPct val="0"/>
                  </a:spcBef>
                </a:pPr>
                <a:r>
                  <a:rPr lang="en-US" sz="1600" i="1" dirty="0"/>
                  <a:t>Effect of COA on intercept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i="1" dirty="0"/>
                  <a:t>  and on slope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476" y="2759075"/>
                <a:ext cx="3165295" cy="879589"/>
              </a:xfrm>
              <a:prstGeom prst="rect">
                <a:avLst/>
              </a:prstGeom>
              <a:blipFill>
                <a:blip r:embed="rId9"/>
                <a:stretch>
                  <a:fillRect l="-571" t="-671" b="-671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4046080" y="630932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GB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18052" y="5102580"/>
                <a:ext cx="5749920" cy="1702169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600" b="1" i="1" u="sng" dirty="0"/>
                  <a:t>Level-2 residuals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1" i="1" u="sng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1" i="1" u="sng" dirty="0"/>
                  <a:t> </a:t>
                </a:r>
              </a:p>
              <a:p>
                <a:pPr>
                  <a:spcBef>
                    <a:spcPct val="0"/>
                  </a:spcBef>
                </a:pPr>
                <a:r>
                  <a:rPr lang="en-US" sz="1600" i="1" dirty="0"/>
                  <a:t>Deviations of each individual’s trajectory around the predicted average intercept and slope:</a:t>
                </a:r>
              </a:p>
              <a:p>
                <a:pPr>
                  <a:spcBef>
                    <a:spcPct val="0"/>
                  </a:spcBef>
                </a:pPr>
                <a:endParaRPr lang="en-US" sz="1600" i="1" dirty="0"/>
              </a:p>
              <a:p>
                <a:pPr>
                  <a:spcBef>
                    <a:spcPct val="0"/>
                  </a:spcBef>
                </a:pPr>
                <a:r>
                  <a:rPr lang="en-US" sz="1600" i="1" dirty="0"/>
                  <a:t>allowing for “scattering” of the individual </a:t>
                </a:r>
                <a:r>
                  <a:rPr lang="en-US" sz="1600" i="1" u="sng" dirty="0"/>
                  <a:t>trajectorie</a:t>
                </a:r>
                <a:r>
                  <a:rPr lang="en-US" sz="1600" i="1" dirty="0"/>
                  <a:t>s around the population mean growth trajectories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52" y="5102580"/>
                <a:ext cx="5749920" cy="1702169"/>
              </a:xfrm>
              <a:prstGeom prst="rect">
                <a:avLst/>
              </a:prstGeom>
              <a:blipFill>
                <a:blip r:embed="rId10"/>
                <a:stretch>
                  <a:fillRect l="-316" t="-352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itel 1"/>
          <p:cNvSpPr txBox="1">
            <a:spLocks/>
          </p:cNvSpPr>
          <p:nvPr/>
        </p:nvSpPr>
        <p:spPr>
          <a:xfrm>
            <a:off x="474257" y="278291"/>
            <a:ext cx="8229600" cy="1172819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Introducing the multilevel model </a:t>
            </a:r>
          </a:p>
          <a:p>
            <a:r>
              <a:rPr lang="en-GB" sz="2500" i="1" dirty="0"/>
              <a:t>The level-2 </a:t>
            </a:r>
            <a:r>
              <a:rPr lang="en-GB" sz="2500" i="1" dirty="0" err="1"/>
              <a:t>submodels</a:t>
            </a:r>
            <a:r>
              <a:rPr lang="en-GB" sz="2500" i="1" dirty="0"/>
              <a:t> for inter-individual differences in change</a:t>
            </a:r>
            <a:endParaRPr lang="en-GB" sz="29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ject 4">
                <a:extLst>
                  <a:ext uri="{FF2B5EF4-FFF2-40B4-BE49-F238E27FC236}">
                    <a16:creationId xmlns:a16="http://schemas.microsoft.com/office/drawing/2014/main" id="{2B0EB9FF-EC01-D2F2-04BF-88DEB1EF6974}"/>
                  </a:ext>
                </a:extLst>
              </p:cNvPr>
              <p:cNvSpPr txBox="1"/>
              <p:nvPr/>
            </p:nvSpPr>
            <p:spPr bwMode="auto">
              <a:xfrm>
                <a:off x="6160964" y="5106301"/>
                <a:ext cx="2864759" cy="1683058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anchor="ctr" anchorCtr="0">
                <a:normAutofit fontScale="92500" lnSpcReduction="20000"/>
              </a:bodyPr>
              <a:lstStyle/>
              <a:p>
                <a:r>
                  <a: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Extra model assumptions:</a:t>
                </a:r>
              </a:p>
              <a:p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16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6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16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sz="16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sz="16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16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600" i="1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GB" sz="16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mr>
                            </m:m>
                          </m:e>
                        </m:d>
                        <m:r>
                          <a:rPr lang="en-GB" sz="1600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16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plcHide m:val="on"/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600" i="1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sub>
                                  </m:sSub>
                                </m:e>
                                <m:e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sz="1600" i="1">
                                          <a:solidFill>
                                            <a:schemeClr val="tx1">
                                              <a:lumMod val="50000"/>
                                              <a:lumOff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endParaRPr lang="en-GB" i="1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  <a:p>
                <a:pPr algn="ctr"/>
                <a:r>
                  <a:rPr lang="en-GB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&gt;&gt;&gt; beyond the scope of today’s lecture &lt;&lt;&lt;</a:t>
                </a:r>
              </a:p>
            </p:txBody>
          </p:sp>
        </mc:Choice>
        <mc:Fallback xmlns="">
          <p:sp>
            <p:nvSpPr>
              <p:cNvPr id="2" name="Object 4">
                <a:extLst>
                  <a:ext uri="{FF2B5EF4-FFF2-40B4-BE49-F238E27FC236}">
                    <a16:creationId xmlns:a16="http://schemas.microsoft.com/office/drawing/2014/main" id="{2B0EB9FF-EC01-D2F2-04BF-88DEB1EF6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60964" y="5106301"/>
                <a:ext cx="2864759" cy="1683058"/>
              </a:xfrm>
              <a:prstGeom prst="rect">
                <a:avLst/>
              </a:prstGeom>
              <a:blipFill>
                <a:blip r:embed="rId11"/>
                <a:stretch>
                  <a:fillRect l="-832"/>
                </a:stretch>
              </a:blipFill>
              <a:ln w="38100">
                <a:solidFill>
                  <a:srgbClr val="00B050"/>
                </a:solidFill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169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34" grpId="0"/>
      <p:bldP spid="51" grpId="0"/>
      <p:bldP spid="25" grpId="0" animBg="1"/>
      <p:bldP spid="29" grpId="0" animBg="1"/>
      <p:bldP spid="31" grpId="0" animBg="1"/>
      <p:bldP spid="33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el 1"/>
              <p:cNvSpPr txBox="1">
                <a:spLocks/>
              </p:cNvSpPr>
              <p:nvPr/>
            </p:nvSpPr>
            <p:spPr>
              <a:xfrm>
                <a:off x="449790" y="245938"/>
                <a:ext cx="8229600" cy="1037317"/>
              </a:xfrm>
              <a:prstGeom prst="rect">
                <a:avLst/>
              </a:prstGeom>
              <a:solidFill>
                <a:srgbClr val="99CCFF"/>
              </a:solidFill>
              <a:ln>
                <a:noFill/>
              </a:ln>
            </p:spPr>
            <p:txBody>
              <a:bodyPr vert="horz" lIns="91440" tIns="45720" rIns="91440" bIns="45720" rtlCol="0" anchor="ctr">
                <a:normAutofit fontScale="975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lvl="0">
                  <a:spcBef>
                    <a:spcPts val="0"/>
                  </a:spcBef>
                </a:pPr>
                <a:r>
                  <a:rPr lang="en-GB" sz="3200" dirty="0"/>
                  <a:t>Introducing the multilevel model</a:t>
                </a:r>
                <a:br>
                  <a:rPr lang="en-GB" sz="3200" dirty="0"/>
                </a:br>
                <a:r>
                  <a:rPr lang="en-GB" sz="2500" i="1" dirty="0"/>
                  <a:t> Estimating the fixed effects</a:t>
                </a:r>
                <a:r>
                  <a:rPr lang="nl-NL" sz="2500" i="1" dirty="0"/>
                  <a:t> </a:t>
                </a:r>
                <a:r>
                  <a:rPr lang="en-GB" sz="2100" i="1" dirty="0">
                    <a:solidFill>
                      <a:prstClr val="black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nl-NL" sz="2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nl-NL" sz="2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100" i="1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nl-NL" sz="2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100" i="1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nl-NL" sz="2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GB" sz="2100" i="1" dirty="0">
                    <a:solidFill>
                      <a:prstClr val="black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" name="Titel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790" y="245938"/>
                <a:ext cx="8229600" cy="1037317"/>
              </a:xfrm>
              <a:prstGeom prst="rect">
                <a:avLst/>
              </a:prstGeom>
              <a:blipFill>
                <a:blip r:embed="rId3"/>
                <a:stretch>
                  <a:fillRect t="-2339" b="-76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657991" y="5825207"/>
            <a:ext cx="2914085" cy="8747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i="1" dirty="0"/>
              <a:t>Annual rate of change for the average non-COA adolescent is 0.29</a:t>
            </a: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5076944" y="5511789"/>
            <a:ext cx="3732947" cy="110906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i="1" dirty="0"/>
              <a:t>For the average COA-adolescent, it is 0.05 lower (non significant)</a:t>
            </a:r>
          </a:p>
          <a:p>
            <a:pPr>
              <a:spcBef>
                <a:spcPct val="0"/>
              </a:spcBef>
            </a:pPr>
            <a:endParaRPr lang="en-US" sz="1600" i="1" dirty="0"/>
          </a:p>
          <a:p>
            <a:pPr>
              <a:spcBef>
                <a:spcPct val="0"/>
              </a:spcBef>
            </a:pPr>
            <a:r>
              <a:rPr lang="en-US" sz="1600" i="1" dirty="0"/>
              <a:t>(difference in slope between COA-groups)</a:t>
            </a: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 flipV="1">
            <a:off x="3026917" y="5561972"/>
            <a:ext cx="685800" cy="304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 flipH="1" flipV="1">
            <a:off x="5110447" y="5541672"/>
            <a:ext cx="685800" cy="304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14" name="AutoShape 34"/>
          <p:cNvCxnSpPr>
            <a:cxnSpLocks noChangeShapeType="1"/>
            <a:endCxn id="15" idx="1"/>
          </p:cNvCxnSpPr>
          <p:nvPr/>
        </p:nvCxnSpPr>
        <p:spPr bwMode="auto">
          <a:xfrm rot="10800000" flipV="1">
            <a:off x="420748" y="3443164"/>
            <a:ext cx="2024278" cy="1051022"/>
          </a:xfrm>
          <a:prstGeom prst="bentConnector3">
            <a:avLst>
              <a:gd name="adj1" fmla="val 111293"/>
            </a:avLst>
          </a:prstGeom>
          <a:noFill/>
          <a:ln w="158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1320" dir="3080412" algn="ctr" rotWithShape="0">
                    <a:srgbClr val="0066CC"/>
                  </a:outerShdw>
                </a:effectLst>
              </a14:hiddenEffects>
            </a:ext>
          </a:extLst>
        </p:spPr>
      </p:cxn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20748" y="4278148"/>
            <a:ext cx="2571107" cy="432076"/>
          </a:xfrm>
          <a:prstGeom prst="rect">
            <a:avLst/>
          </a:prstGeom>
          <a:noFill/>
          <a:ln w="28575">
            <a:solidFill>
              <a:srgbClr val="2038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dirty="0"/>
              <a:t>Fitted model for intercept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Object 36"/>
              <p:cNvSpPr txBox="1"/>
              <p:nvPr/>
            </p:nvSpPr>
            <p:spPr bwMode="auto">
              <a:xfrm>
                <a:off x="3495675" y="4319330"/>
                <a:ext cx="3511794" cy="10292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=−3.8+1.4∗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Object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5675" y="4319330"/>
                <a:ext cx="3511794" cy="1029265"/>
              </a:xfrm>
              <a:prstGeom prst="rect">
                <a:avLst/>
              </a:prstGeom>
              <a:blipFill>
                <a:blip r:embed="rId4"/>
                <a:stretch>
                  <a:fillRect t="-238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AutoShape 35"/>
          <p:cNvCxnSpPr>
            <a:cxnSpLocks noChangeShapeType="1"/>
          </p:cNvCxnSpPr>
          <p:nvPr/>
        </p:nvCxnSpPr>
        <p:spPr bwMode="auto">
          <a:xfrm rot="10800000" flipV="1">
            <a:off x="616226" y="3976564"/>
            <a:ext cx="1820863" cy="2286000"/>
          </a:xfrm>
          <a:prstGeom prst="bentConnector3">
            <a:avLst>
              <a:gd name="adj1" fmla="val 130426"/>
            </a:avLst>
          </a:prstGeom>
          <a:noFill/>
          <a:ln w="158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1320" dir="3080412" algn="ctr" rotWithShape="0">
                    <a:srgbClr val="0066CC"/>
                  </a:outerShdw>
                </a:effectLst>
              </a14:hiddenEffects>
            </a:ext>
          </a:extLst>
        </p:spPr>
      </p:cxn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420750" y="4803811"/>
            <a:ext cx="2571106" cy="4398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dirty="0"/>
              <a:t>Fitted model for slope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Object 37"/>
              <p:cNvSpPr txBox="1"/>
              <p:nvPr/>
            </p:nvSpPr>
            <p:spPr bwMode="auto">
              <a:xfrm>
                <a:off x="3511550" y="4691876"/>
                <a:ext cx="2669442" cy="4688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=0.29−0.05∗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Object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11550" y="4691876"/>
                <a:ext cx="2669442" cy="468829"/>
              </a:xfrm>
              <a:prstGeom prst="rect">
                <a:avLst/>
              </a:prstGeom>
              <a:blipFill>
                <a:blip r:embed="rId5"/>
                <a:stretch>
                  <a:fillRect t="-519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657990" y="3214564"/>
            <a:ext cx="2914086" cy="876300"/>
          </a:xfrm>
          <a:prstGeom prst="rect">
            <a:avLst/>
          </a:prstGeom>
          <a:solidFill>
            <a:schemeClr val="bg1"/>
          </a:solidFill>
          <a:ln w="28575">
            <a:solidFill>
              <a:srgbClr val="2038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i="1" dirty="0"/>
              <a:t>Initial </a:t>
            </a:r>
            <a:r>
              <a:rPr lang="en-US" sz="1600" i="1" dirty="0" err="1"/>
              <a:t>alcuse</a:t>
            </a:r>
            <a:r>
              <a:rPr lang="en-US" sz="1600" i="1" dirty="0"/>
              <a:t> (“</a:t>
            </a:r>
            <a:r>
              <a:rPr lang="en-US" sz="1600" i="1" dirty="0" err="1"/>
              <a:t>alcuse</a:t>
            </a:r>
            <a:r>
              <a:rPr lang="en-US" sz="1600" i="1" dirty="0"/>
              <a:t> at age 0”) for the average non-COA adolescent is  -3.8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5076945" y="2435248"/>
            <a:ext cx="3732941" cy="1277946"/>
          </a:xfrm>
          <a:prstGeom prst="rect">
            <a:avLst/>
          </a:prstGeom>
          <a:noFill/>
          <a:ln w="28575">
            <a:solidFill>
              <a:srgbClr val="2038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>
              <a:spcBef>
                <a:spcPct val="0"/>
              </a:spcBef>
            </a:pPr>
            <a:r>
              <a:rPr lang="en-US" sz="1600" i="1" dirty="0"/>
              <a:t>For the average COA-adolescent, </a:t>
            </a:r>
          </a:p>
          <a:p>
            <a:pPr>
              <a:spcBef>
                <a:spcPct val="0"/>
              </a:spcBef>
            </a:pPr>
            <a:r>
              <a:rPr lang="en-US" sz="1600" i="1" dirty="0"/>
              <a:t>it is 1.4 higher (at age 0)</a:t>
            </a:r>
          </a:p>
          <a:p>
            <a:pPr>
              <a:spcBef>
                <a:spcPct val="0"/>
              </a:spcBef>
            </a:pPr>
            <a:endParaRPr lang="en-US" sz="1600" i="1" dirty="0"/>
          </a:p>
          <a:p>
            <a:pPr>
              <a:spcBef>
                <a:spcPct val="0"/>
              </a:spcBef>
            </a:pPr>
            <a:r>
              <a:rPr lang="en-US" sz="1600" i="1" dirty="0"/>
              <a:t>(difference in initial </a:t>
            </a:r>
            <a:r>
              <a:rPr lang="en-US" sz="1600" i="1" dirty="0" err="1"/>
              <a:t>alcuse</a:t>
            </a:r>
            <a:r>
              <a:rPr lang="en-US" sz="1600" i="1" dirty="0"/>
              <a:t> between COA-groups)</a:t>
            </a: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3401494" y="5210051"/>
            <a:ext cx="533400" cy="304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 flipH="1">
            <a:off x="4696894" y="5210051"/>
            <a:ext cx="609600" cy="3048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572076" y="4090864"/>
            <a:ext cx="637876" cy="187284"/>
          </a:xfrm>
          <a:prstGeom prst="straightConnector1">
            <a:avLst/>
          </a:prstGeom>
          <a:ln>
            <a:solidFill>
              <a:srgbClr val="2038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</p:cNvCxnSpPr>
          <p:nvPr/>
        </p:nvCxnSpPr>
        <p:spPr>
          <a:xfrm flipH="1">
            <a:off x="5076945" y="3713194"/>
            <a:ext cx="1" cy="606136"/>
          </a:xfrm>
          <a:prstGeom prst="straightConnector1">
            <a:avLst/>
          </a:prstGeom>
          <a:ln>
            <a:solidFill>
              <a:srgbClr val="2038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572076" y="5168488"/>
            <a:ext cx="637876" cy="656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cxnSpLocks/>
          </p:cNvCxnSpPr>
          <p:nvPr/>
        </p:nvCxnSpPr>
        <p:spPr>
          <a:xfrm flipV="1">
            <a:off x="5110447" y="5073148"/>
            <a:ext cx="0" cy="4417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472" name="Object 17471"/>
              <p:cNvSpPr txBox="1"/>
              <p:nvPr/>
            </p:nvSpPr>
            <p:spPr bwMode="auto">
              <a:xfrm>
                <a:off x="292158" y="1448332"/>
                <a:ext cx="4200712" cy="141324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GB" sz="1600" b="1" dirty="0">
                    <a:solidFill>
                      <a:srgbClr val="000000"/>
                    </a:solidFill>
                  </a:rPr>
                  <a:t>Summarizing the total model:</a:t>
                </a:r>
              </a:p>
              <a:p>
                <a:endParaRPr lang="en-GB" sz="1600" dirty="0">
                  <a:solidFill>
                    <a:srgbClr val="000000"/>
                  </a:solidFill>
                </a:endParaRPr>
              </a:p>
              <a:p>
                <a:r>
                  <a:rPr lang="en-GB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𝑎𝑙𝑐𝑢𝑠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𝑎𝑔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sz="16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nl-NL" sz="1600" dirty="0">
                    <a:solidFill>
                      <a:srgbClr val="000000"/>
                    </a:solidFill>
                  </a:rPr>
                  <a:t>          </a:t>
                </a:r>
                <a:r>
                  <a:rPr lang="nl-NL" sz="1600" i="1" dirty="0">
                    <a:solidFill>
                      <a:srgbClr val="000000"/>
                    </a:solidFill>
                  </a:rPr>
                  <a:t>(level 1)</a:t>
                </a:r>
                <a:endParaRPr lang="nl-NL" sz="1600" dirty="0">
                  <a:solidFill>
                    <a:srgbClr val="000000"/>
                  </a:solidFill>
                </a:endParaRPr>
              </a:p>
              <a:p>
                <a:r>
                  <a:rPr lang="en-GB" sz="1600" dirty="0">
                    <a:solidFill>
                      <a:srgbClr val="000000"/>
                    </a:solidFill>
                  </a:rPr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𝐶𝑂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nl-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nl-NL" sz="1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r>
                  <a:rPr lang="nl-NL" sz="160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𝐶𝑂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600" dirty="0"/>
                  <a:t>         </a:t>
                </a:r>
                <a:r>
                  <a:rPr lang="nl-NL" sz="1600" i="1" dirty="0">
                    <a:solidFill>
                      <a:srgbClr val="000000"/>
                    </a:solidFill>
                  </a:rPr>
                  <a:t>(level 2)</a:t>
                </a:r>
                <a:endParaRPr lang="nl-NL" sz="1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7472" name="Object 174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2158" y="1448332"/>
                <a:ext cx="4200712" cy="1413249"/>
              </a:xfrm>
              <a:prstGeom prst="rect">
                <a:avLst/>
              </a:prstGeom>
              <a:blipFill>
                <a:blip r:embed="rId6"/>
                <a:stretch>
                  <a:fillRect l="-724" t="-85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ight Brace 1">
            <a:extLst>
              <a:ext uri="{FF2B5EF4-FFF2-40B4-BE49-F238E27FC236}">
                <a16:creationId xmlns:a16="http://schemas.microsoft.com/office/drawing/2014/main" id="{19486427-6D61-57C0-5EE5-9CF80DB63D51}"/>
              </a:ext>
            </a:extLst>
          </p:cNvPr>
          <p:cNvSpPr/>
          <p:nvPr/>
        </p:nvSpPr>
        <p:spPr>
          <a:xfrm>
            <a:off x="3288323" y="2233246"/>
            <a:ext cx="113171" cy="512325"/>
          </a:xfrm>
          <a:prstGeom prst="rightBrace">
            <a:avLst>
              <a:gd name="adj1" fmla="val 8333"/>
              <a:gd name="adj2" fmla="val 71845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3685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5" grpId="0" animBg="1"/>
      <p:bldP spid="16" grpId="0" animBg="1"/>
      <p:bldP spid="21" grpId="0" animBg="1"/>
      <p:bldP spid="22" grpId="0" animBg="1"/>
      <p:bldP spid="24" grpId="0" animBg="1"/>
      <p:bldP spid="25" grpId="0" animBg="1"/>
      <p:bldP spid="1747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464318" y="245779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Introducing the multilevel model</a:t>
            </a:r>
            <a:br>
              <a:rPr lang="en-GB" sz="3200" dirty="0"/>
            </a:br>
            <a:r>
              <a:rPr lang="en-GB" sz="2500" i="1" dirty="0"/>
              <a:t>Visualizing the results: constructing fitted growth trajectories</a:t>
            </a:r>
            <a:endParaRPr lang="en-GB" sz="2900" i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3468390" y="1597147"/>
            <a:ext cx="2366952" cy="32799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1320" dir="3080412" algn="ctr" rotWithShape="0">
                    <a:srgbClr val="0066CC"/>
                  </a:outerShdw>
                </a:effectLst>
              </a14:hiddenEffects>
            </a:ext>
          </a:extLst>
        </p:spPr>
        <p:txBody>
          <a:bodyPr wrap="square" lIns="45720" tIns="0" rIns="45720" bIns="0" rtlCol="0" anchor="t" anchorCtr="0">
            <a:noAutofit/>
          </a:bodyPr>
          <a:lstStyle/>
          <a:p>
            <a:pPr>
              <a:spcBef>
                <a:spcPct val="10000"/>
              </a:spcBef>
              <a:buSzPct val="50000"/>
            </a:pPr>
            <a:r>
              <a:rPr lang="nl-NL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For </a:t>
            </a:r>
            <a:r>
              <a:rPr lang="nl-NL" i="1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COA</a:t>
            </a:r>
            <a:r>
              <a:rPr lang="nl-NL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=0 we get:</a:t>
            </a:r>
            <a:endParaRPr lang="en-GB" dirty="0" err="1">
              <a:solidFill>
                <a:schemeClr val="tx1"/>
              </a:solidFill>
              <a:latin typeface="Calibri" panose="020F0502020204030204" pitchFamily="34" charset="0"/>
              <a:ea typeface="Cambria Math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ject 9"/>
              <p:cNvSpPr txBox="1"/>
              <p:nvPr/>
            </p:nvSpPr>
            <p:spPr bwMode="auto">
              <a:xfrm>
                <a:off x="3783993" y="1963738"/>
                <a:ext cx="1245207" cy="4796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=−3.8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3993" y="1963738"/>
                <a:ext cx="1245207" cy="4796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ject 10"/>
              <p:cNvSpPr txBox="1"/>
              <p:nvPr/>
            </p:nvSpPr>
            <p:spPr bwMode="auto">
              <a:xfrm>
                <a:off x="3783993" y="2390759"/>
                <a:ext cx="1157287" cy="4159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=0.29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Object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3993" y="2390759"/>
                <a:ext cx="1157287" cy="41594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ct 11"/>
              <p:cNvSpPr txBox="1"/>
              <p:nvPr/>
            </p:nvSpPr>
            <p:spPr bwMode="auto">
              <a:xfrm>
                <a:off x="5835341" y="1933575"/>
                <a:ext cx="2697217" cy="5687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=−3.8+1.4∗1=−2.4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Object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5341" y="1933575"/>
                <a:ext cx="2697217" cy="568799"/>
              </a:xfrm>
              <a:prstGeom prst="rect">
                <a:avLst/>
              </a:prstGeom>
              <a:blipFill>
                <a:blip r:embed="rId5"/>
                <a:stretch>
                  <a:fillRect t="-10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2"/>
              <p:cNvSpPr txBox="1"/>
              <p:nvPr/>
            </p:nvSpPr>
            <p:spPr bwMode="auto">
              <a:xfrm>
                <a:off x="5805087" y="2417762"/>
                <a:ext cx="2767158" cy="5636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=0.29−0.05∗1=0.24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Object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05087" y="2417762"/>
                <a:ext cx="2767158" cy="563675"/>
              </a:xfrm>
              <a:prstGeom prst="rect">
                <a:avLst/>
              </a:prstGeom>
              <a:blipFill>
                <a:blip r:embed="rId6"/>
                <a:stretch>
                  <a:fillRect t="-10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Object 6"/>
              <p:cNvSpPr txBox="1"/>
              <p:nvPr/>
            </p:nvSpPr>
            <p:spPr bwMode="auto">
              <a:xfrm>
                <a:off x="4464050" y="4945063"/>
                <a:ext cx="3722688" cy="7683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𝑤h𝑒𝑛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 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=0: 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=−3.8+0.29∗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𝑎𝑔𝑒</m:t>
                            </m:r>
                          </m:e>
                        </m:mr>
                        <m:mr>
                          <m:e/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4050" y="4945063"/>
                <a:ext cx="3722688" cy="76835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4849265" y="2933793"/>
            <a:ext cx="3667674" cy="92333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9966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/>
              <a:t>Substitute the estimates into the level-1 model </a:t>
            </a:r>
          </a:p>
          <a:p>
            <a:r>
              <a:rPr lang="en-US" dirty="0"/>
              <a:t>to get fitted growth trajectories: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Object 6"/>
              <p:cNvSpPr txBox="1"/>
              <p:nvPr/>
            </p:nvSpPr>
            <p:spPr bwMode="auto">
              <a:xfrm>
                <a:off x="4425797" y="4233917"/>
                <a:ext cx="3681412" cy="72548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</m:mr>
                        <m:m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𝑤h𝑒𝑛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 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=1:</m:t>
                            </m:r>
                            <m:r>
                              <a:rPr lang="nl-NL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 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=−2.4+0.24∗</m:t>
                            </m:r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𝑎𝑔𝑒</m:t>
                            </m:r>
                          </m:e>
                        </m:mr>
                      </m:m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6" name="Object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5797" y="4233917"/>
                <a:ext cx="3681412" cy="725488"/>
              </a:xfrm>
              <a:prstGeom prst="rect">
                <a:avLst/>
              </a:prstGeom>
              <a:blipFill>
                <a:blip r:embed="rId8"/>
                <a:stretch>
                  <a:fillRect r="-49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AutoShape 24"/>
          <p:cNvSpPr>
            <a:spLocks noChangeArrowheads="1"/>
          </p:cNvSpPr>
          <p:nvPr/>
        </p:nvSpPr>
        <p:spPr bwMode="auto">
          <a:xfrm>
            <a:off x="4370655" y="1884678"/>
            <a:ext cx="559030" cy="879303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B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AutoShape 25"/>
          <p:cNvSpPr>
            <a:spLocks noChangeArrowheads="1"/>
          </p:cNvSpPr>
          <p:nvPr/>
        </p:nvSpPr>
        <p:spPr bwMode="auto">
          <a:xfrm>
            <a:off x="7761431" y="1884678"/>
            <a:ext cx="547688" cy="105598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53" name="AutoShape 30"/>
          <p:cNvCxnSpPr>
            <a:cxnSpLocks noChangeShapeType="1"/>
          </p:cNvCxnSpPr>
          <p:nvPr/>
        </p:nvCxnSpPr>
        <p:spPr bwMode="auto">
          <a:xfrm rot="16200000" flipH="1">
            <a:off x="4191090" y="3179101"/>
            <a:ext cx="2288200" cy="1457960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B05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AutoShape 31"/>
          <p:cNvCxnSpPr>
            <a:cxnSpLocks noChangeShapeType="1"/>
            <a:stCxn id="52" idx="3"/>
          </p:cNvCxnSpPr>
          <p:nvPr/>
        </p:nvCxnSpPr>
        <p:spPr bwMode="auto">
          <a:xfrm flipH="1">
            <a:off x="8229598" y="2412671"/>
            <a:ext cx="79521" cy="2116646"/>
          </a:xfrm>
          <a:prstGeom prst="bentConnector4">
            <a:avLst>
              <a:gd name="adj1" fmla="val -287471"/>
              <a:gd name="adj2" fmla="val 100098"/>
            </a:avLst>
          </a:prstGeom>
          <a:noFill/>
          <a:ln w="190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Rectangle 44"/>
          <p:cNvSpPr>
            <a:spLocks noChangeArrowheads="1"/>
          </p:cNvSpPr>
          <p:nvPr/>
        </p:nvSpPr>
        <p:spPr bwMode="auto">
          <a:xfrm>
            <a:off x="900379" y="3809445"/>
            <a:ext cx="2097088" cy="2546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8" name="Line 47"/>
          <p:cNvSpPr>
            <a:spLocks noChangeShapeType="1"/>
          </p:cNvSpPr>
          <p:nvPr/>
        </p:nvSpPr>
        <p:spPr bwMode="auto">
          <a:xfrm flipV="1">
            <a:off x="900379" y="635579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48"/>
          <p:cNvSpPr>
            <a:spLocks noChangeShapeType="1"/>
          </p:cNvSpPr>
          <p:nvPr/>
        </p:nvSpPr>
        <p:spPr bwMode="auto">
          <a:xfrm flipV="1">
            <a:off x="1424254" y="635579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49"/>
          <p:cNvSpPr>
            <a:spLocks noChangeShapeType="1"/>
          </p:cNvSpPr>
          <p:nvPr/>
        </p:nvSpPr>
        <p:spPr bwMode="auto">
          <a:xfrm flipV="1">
            <a:off x="1948129" y="635579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Line 50"/>
          <p:cNvSpPr>
            <a:spLocks noChangeShapeType="1"/>
          </p:cNvSpPr>
          <p:nvPr/>
        </p:nvSpPr>
        <p:spPr bwMode="auto">
          <a:xfrm flipV="1">
            <a:off x="2473592" y="635579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" name="Line 51"/>
          <p:cNvSpPr>
            <a:spLocks noChangeShapeType="1"/>
          </p:cNvSpPr>
          <p:nvPr/>
        </p:nvSpPr>
        <p:spPr bwMode="auto">
          <a:xfrm flipV="1">
            <a:off x="2997467" y="6355795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" name="Line 52"/>
          <p:cNvSpPr>
            <a:spLocks noChangeShapeType="1"/>
          </p:cNvSpPr>
          <p:nvPr/>
        </p:nvSpPr>
        <p:spPr bwMode="auto">
          <a:xfrm>
            <a:off x="855929" y="635579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" name="Line 53"/>
          <p:cNvSpPr>
            <a:spLocks noChangeShapeType="1"/>
          </p:cNvSpPr>
          <p:nvPr/>
        </p:nvSpPr>
        <p:spPr bwMode="auto">
          <a:xfrm>
            <a:off x="855929" y="508262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" name="Line 54"/>
          <p:cNvSpPr>
            <a:spLocks noChangeShapeType="1"/>
          </p:cNvSpPr>
          <p:nvPr/>
        </p:nvSpPr>
        <p:spPr bwMode="auto">
          <a:xfrm>
            <a:off x="855929" y="380944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Line 55"/>
          <p:cNvSpPr>
            <a:spLocks noChangeShapeType="1"/>
          </p:cNvSpPr>
          <p:nvPr/>
        </p:nvSpPr>
        <p:spPr bwMode="auto">
          <a:xfrm>
            <a:off x="900379" y="6355795"/>
            <a:ext cx="20970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7" name="Line 56"/>
          <p:cNvSpPr>
            <a:spLocks noChangeShapeType="1"/>
          </p:cNvSpPr>
          <p:nvPr/>
        </p:nvSpPr>
        <p:spPr bwMode="auto">
          <a:xfrm>
            <a:off x="900379" y="3809445"/>
            <a:ext cx="1588" cy="25463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8" name="Rectangle 57"/>
          <p:cNvSpPr>
            <a:spLocks noChangeArrowheads="1"/>
          </p:cNvSpPr>
          <p:nvPr/>
        </p:nvSpPr>
        <p:spPr bwMode="auto">
          <a:xfrm>
            <a:off x="819417" y="6417708"/>
            <a:ext cx="231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13</a:t>
            </a:r>
            <a:endParaRPr lang="en-US" sz="1600"/>
          </a:p>
        </p:txBody>
      </p:sp>
      <p:sp>
        <p:nvSpPr>
          <p:cNvPr id="69" name="Rectangle 58"/>
          <p:cNvSpPr>
            <a:spLocks noChangeArrowheads="1"/>
          </p:cNvSpPr>
          <p:nvPr/>
        </p:nvSpPr>
        <p:spPr bwMode="auto">
          <a:xfrm>
            <a:off x="1343292" y="6417708"/>
            <a:ext cx="231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14</a:t>
            </a:r>
            <a:endParaRPr lang="en-US" sz="1600"/>
          </a:p>
        </p:txBody>
      </p:sp>
      <p:sp>
        <p:nvSpPr>
          <p:cNvPr id="70" name="Rectangle 59"/>
          <p:cNvSpPr>
            <a:spLocks noChangeArrowheads="1"/>
          </p:cNvSpPr>
          <p:nvPr/>
        </p:nvSpPr>
        <p:spPr bwMode="auto">
          <a:xfrm>
            <a:off x="1865579" y="6417708"/>
            <a:ext cx="231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15</a:t>
            </a:r>
            <a:endParaRPr lang="en-US" sz="1600"/>
          </a:p>
        </p:txBody>
      </p:sp>
      <p:sp>
        <p:nvSpPr>
          <p:cNvPr id="71" name="Rectangle 60"/>
          <p:cNvSpPr>
            <a:spLocks noChangeArrowheads="1"/>
          </p:cNvSpPr>
          <p:nvPr/>
        </p:nvSpPr>
        <p:spPr bwMode="auto">
          <a:xfrm>
            <a:off x="2389454" y="6417708"/>
            <a:ext cx="231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16</a:t>
            </a:r>
            <a:endParaRPr lang="en-US" sz="1600"/>
          </a:p>
        </p:txBody>
      </p:sp>
      <p:sp>
        <p:nvSpPr>
          <p:cNvPr id="72" name="Rectangle 61"/>
          <p:cNvSpPr>
            <a:spLocks noChangeArrowheads="1"/>
          </p:cNvSpPr>
          <p:nvPr/>
        </p:nvSpPr>
        <p:spPr bwMode="auto">
          <a:xfrm>
            <a:off x="2913329" y="6417708"/>
            <a:ext cx="2317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17</a:t>
            </a:r>
            <a:endParaRPr lang="en-US" sz="1600"/>
          </a:p>
        </p:txBody>
      </p:sp>
      <p:sp>
        <p:nvSpPr>
          <p:cNvPr id="73" name="Rectangle 62"/>
          <p:cNvSpPr>
            <a:spLocks noChangeArrowheads="1"/>
          </p:cNvSpPr>
          <p:nvPr/>
        </p:nvSpPr>
        <p:spPr bwMode="auto">
          <a:xfrm>
            <a:off x="1790967" y="6643133"/>
            <a:ext cx="3873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i="1">
                <a:solidFill>
                  <a:srgbClr val="000000"/>
                </a:solidFill>
              </a:rPr>
              <a:t>AGE</a:t>
            </a:r>
            <a:endParaRPr lang="en-US" sz="1600"/>
          </a:p>
        </p:txBody>
      </p:sp>
      <p:sp>
        <p:nvSpPr>
          <p:cNvPr id="74" name="Rectangle 63"/>
          <p:cNvSpPr>
            <a:spLocks noChangeArrowheads="1"/>
          </p:cNvSpPr>
          <p:nvPr/>
        </p:nvSpPr>
        <p:spPr bwMode="auto">
          <a:xfrm>
            <a:off x="728929" y="6279595"/>
            <a:ext cx="149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0</a:t>
            </a:r>
            <a:endParaRPr lang="en-US" sz="1600"/>
          </a:p>
        </p:txBody>
      </p:sp>
      <p:sp>
        <p:nvSpPr>
          <p:cNvPr id="75" name="Rectangle 64"/>
          <p:cNvSpPr>
            <a:spLocks noChangeArrowheads="1"/>
          </p:cNvSpPr>
          <p:nvPr/>
        </p:nvSpPr>
        <p:spPr bwMode="auto">
          <a:xfrm>
            <a:off x="728929" y="5006420"/>
            <a:ext cx="149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1</a:t>
            </a:r>
            <a:endParaRPr lang="en-US" sz="1600"/>
          </a:p>
        </p:txBody>
      </p:sp>
      <p:sp>
        <p:nvSpPr>
          <p:cNvPr id="76" name="Rectangle 65"/>
          <p:cNvSpPr>
            <a:spLocks noChangeArrowheads="1"/>
          </p:cNvSpPr>
          <p:nvPr/>
        </p:nvSpPr>
        <p:spPr bwMode="auto">
          <a:xfrm>
            <a:off x="728929" y="3733245"/>
            <a:ext cx="1492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>
                <a:solidFill>
                  <a:srgbClr val="000000"/>
                </a:solidFill>
              </a:rPr>
              <a:t>2</a:t>
            </a:r>
            <a:endParaRPr lang="en-US" sz="1600"/>
          </a:p>
        </p:txBody>
      </p:sp>
      <p:sp>
        <p:nvSpPr>
          <p:cNvPr id="77" name="Rectangle 66"/>
          <p:cNvSpPr>
            <a:spLocks noChangeArrowheads="1"/>
          </p:cNvSpPr>
          <p:nvPr/>
        </p:nvSpPr>
        <p:spPr bwMode="auto">
          <a:xfrm>
            <a:off x="901967" y="3628470"/>
            <a:ext cx="6715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i="1">
                <a:solidFill>
                  <a:srgbClr val="000000"/>
                </a:solidFill>
              </a:rPr>
              <a:t>ALCUSE</a:t>
            </a:r>
            <a:endParaRPr lang="en-US" sz="1600"/>
          </a:p>
        </p:txBody>
      </p:sp>
      <p:sp>
        <p:nvSpPr>
          <p:cNvPr id="78" name="Rectangle 67"/>
          <p:cNvSpPr>
            <a:spLocks noChangeArrowheads="1"/>
          </p:cNvSpPr>
          <p:nvPr/>
        </p:nvSpPr>
        <p:spPr bwMode="auto">
          <a:xfrm>
            <a:off x="2579954" y="5122308"/>
            <a:ext cx="4381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i="1" dirty="0">
                <a:solidFill>
                  <a:srgbClr val="000000"/>
                </a:solidFill>
              </a:rPr>
              <a:t>COA </a:t>
            </a:r>
            <a:endParaRPr lang="en-US" sz="1600" dirty="0"/>
          </a:p>
        </p:txBody>
      </p:sp>
      <p:sp>
        <p:nvSpPr>
          <p:cNvPr id="79" name="Rectangle 68"/>
          <p:cNvSpPr>
            <a:spLocks noChangeArrowheads="1"/>
          </p:cNvSpPr>
          <p:nvPr/>
        </p:nvSpPr>
        <p:spPr bwMode="auto">
          <a:xfrm>
            <a:off x="2903804" y="5133420"/>
            <a:ext cx="2841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dirty="0">
                <a:solidFill>
                  <a:srgbClr val="000000"/>
                </a:solidFill>
              </a:rPr>
              <a:t>= 0</a:t>
            </a:r>
            <a:endParaRPr lang="en-US" sz="1600" dirty="0"/>
          </a:p>
        </p:txBody>
      </p:sp>
      <p:sp>
        <p:nvSpPr>
          <p:cNvPr id="80" name="Rectangle 69"/>
          <p:cNvSpPr>
            <a:spLocks noChangeArrowheads="1"/>
          </p:cNvSpPr>
          <p:nvPr/>
        </p:nvSpPr>
        <p:spPr bwMode="auto">
          <a:xfrm>
            <a:off x="2549792" y="4323795"/>
            <a:ext cx="4381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i="1" dirty="0">
                <a:solidFill>
                  <a:srgbClr val="000000"/>
                </a:solidFill>
              </a:rPr>
              <a:t>COA </a:t>
            </a:r>
            <a:endParaRPr lang="en-US" sz="1600" dirty="0"/>
          </a:p>
        </p:txBody>
      </p:sp>
      <p:sp>
        <p:nvSpPr>
          <p:cNvPr id="81" name="Rectangle 70"/>
          <p:cNvSpPr>
            <a:spLocks noChangeArrowheads="1"/>
          </p:cNvSpPr>
          <p:nvPr/>
        </p:nvSpPr>
        <p:spPr bwMode="auto">
          <a:xfrm>
            <a:off x="2916504" y="4323795"/>
            <a:ext cx="28416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marL="176213" indent="-176213"/>
            <a:r>
              <a:rPr lang="en-US" sz="1100" dirty="0">
                <a:solidFill>
                  <a:srgbClr val="000000"/>
                </a:solidFill>
              </a:rPr>
              <a:t>= 1</a:t>
            </a:r>
            <a:endParaRPr lang="en-US" sz="1600" dirty="0"/>
          </a:p>
        </p:txBody>
      </p:sp>
      <p:sp>
        <p:nvSpPr>
          <p:cNvPr id="82" name="Freeform 71"/>
          <p:cNvSpPr>
            <a:spLocks/>
          </p:cNvSpPr>
          <p:nvPr/>
        </p:nvSpPr>
        <p:spPr bwMode="auto">
          <a:xfrm>
            <a:off x="982929" y="3552270"/>
            <a:ext cx="514350" cy="61913"/>
          </a:xfrm>
          <a:custGeom>
            <a:avLst/>
            <a:gdLst>
              <a:gd name="T0" fmla="*/ 0 w 972"/>
              <a:gd name="T1" fmla="*/ 155 h 155"/>
              <a:gd name="T2" fmla="*/ 521 w 972"/>
              <a:gd name="T3" fmla="*/ 0 h 155"/>
              <a:gd name="T4" fmla="*/ 972 w 972"/>
              <a:gd name="T5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2" h="155">
                <a:moveTo>
                  <a:pt x="0" y="155"/>
                </a:moveTo>
                <a:lnTo>
                  <a:pt x="521" y="0"/>
                </a:lnTo>
                <a:lnTo>
                  <a:pt x="972" y="155"/>
                </a:lnTo>
              </a:path>
            </a:pathLst>
          </a:custGeom>
          <a:noFill/>
          <a:ln w="1111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3" name="Group 42"/>
          <p:cNvGrpSpPr>
            <a:grpSpLocks/>
          </p:cNvGrpSpPr>
          <p:nvPr/>
        </p:nvGrpSpPr>
        <p:grpSpPr bwMode="auto">
          <a:xfrm>
            <a:off x="1394092" y="5213816"/>
            <a:ext cx="2976563" cy="776288"/>
            <a:chOff x="1104" y="2541"/>
            <a:chExt cx="1875" cy="489"/>
          </a:xfrm>
        </p:grpSpPr>
        <p:sp>
          <p:nvSpPr>
            <p:cNvPr id="84" name="Line 33"/>
            <p:cNvSpPr>
              <a:spLocks noChangeShapeType="1"/>
            </p:cNvSpPr>
            <p:nvPr/>
          </p:nvSpPr>
          <p:spPr bwMode="auto">
            <a:xfrm flipV="1">
              <a:off x="1104" y="2590"/>
              <a:ext cx="669" cy="44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cxnSp>
          <p:nvCxnSpPr>
            <p:cNvPr id="85" name="AutoShape 40"/>
            <p:cNvCxnSpPr>
              <a:cxnSpLocks noChangeShapeType="1"/>
            </p:cNvCxnSpPr>
            <p:nvPr/>
          </p:nvCxnSpPr>
          <p:spPr bwMode="auto">
            <a:xfrm rot="10800000" flipV="1">
              <a:off x="2217" y="2541"/>
              <a:ext cx="762" cy="3"/>
            </a:xfrm>
            <a:prstGeom prst="bentConnector3">
              <a:avLst>
                <a:gd name="adj1" fmla="val 50000"/>
              </a:avLst>
            </a:prstGeom>
            <a:noFill/>
            <a:ln w="38100" cap="rnd">
              <a:solidFill>
                <a:srgbClr val="00B05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43"/>
          <p:cNvGrpSpPr>
            <a:grpSpLocks/>
          </p:cNvGrpSpPr>
          <p:nvPr/>
        </p:nvGrpSpPr>
        <p:grpSpPr bwMode="auto">
          <a:xfrm>
            <a:off x="1394091" y="4529316"/>
            <a:ext cx="3002543" cy="522863"/>
            <a:chOff x="1104" y="2174"/>
            <a:chExt cx="1663" cy="370"/>
          </a:xfrm>
        </p:grpSpPr>
        <p:sp>
          <p:nvSpPr>
            <p:cNvPr id="87" name="Line 34"/>
            <p:cNvSpPr>
              <a:spLocks noChangeShapeType="1"/>
            </p:cNvSpPr>
            <p:nvPr/>
          </p:nvSpPr>
          <p:spPr bwMode="auto">
            <a:xfrm flipV="1">
              <a:off x="1104" y="2174"/>
              <a:ext cx="640" cy="37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88" name="AutoShape 41"/>
            <p:cNvCxnSpPr>
              <a:cxnSpLocks noChangeShapeType="1"/>
            </p:cNvCxnSpPr>
            <p:nvPr/>
          </p:nvCxnSpPr>
          <p:spPr bwMode="auto">
            <a:xfrm rot="10800000" flipV="1">
              <a:off x="2104" y="2174"/>
              <a:ext cx="663" cy="0"/>
            </a:xfrm>
            <a:prstGeom prst="bentConnector3">
              <a:avLst>
                <a:gd name="adj1" fmla="val 50000"/>
              </a:avLst>
            </a:prstGeom>
            <a:noFill/>
            <a:ln w="38100" cap="rnd">
              <a:solidFill>
                <a:srgbClr val="0070C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2"/>
              <p:cNvSpPr txBox="1"/>
              <p:nvPr/>
            </p:nvSpPr>
            <p:spPr bwMode="auto">
              <a:xfrm>
                <a:off x="695325" y="1960563"/>
                <a:ext cx="2471738" cy="4079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=−3.8+1.4∗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325" y="1960563"/>
                <a:ext cx="2471738" cy="4079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3"/>
              <p:cNvSpPr txBox="1"/>
              <p:nvPr/>
            </p:nvSpPr>
            <p:spPr bwMode="auto">
              <a:xfrm>
                <a:off x="701675" y="2452688"/>
                <a:ext cx="2568575" cy="403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=0.29−0.05∗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1675" y="2452688"/>
                <a:ext cx="2568575" cy="4032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407807" y="5447071"/>
            <a:ext cx="1097534" cy="626775"/>
          </a:xfrm>
          <a:prstGeom prst="line">
            <a:avLst/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AutoShape 40"/>
          <p:cNvCxnSpPr>
            <a:cxnSpLocks noChangeShapeType="1"/>
          </p:cNvCxnSpPr>
          <p:nvPr/>
        </p:nvCxnSpPr>
        <p:spPr bwMode="auto">
          <a:xfrm rot="10800000">
            <a:off x="2799032" y="5538237"/>
            <a:ext cx="1626765" cy="564572"/>
          </a:xfrm>
          <a:prstGeom prst="bentConnector3">
            <a:avLst>
              <a:gd name="adj1" fmla="val 50000"/>
            </a:avLst>
          </a:prstGeom>
          <a:noFill/>
          <a:ln w="19050" cap="rnd">
            <a:solidFill>
              <a:srgbClr val="00B050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/>
              <p:nvPr/>
            </p:nvSpPr>
            <p:spPr bwMode="auto">
              <a:xfrm>
                <a:off x="4011561" y="5449782"/>
                <a:ext cx="4926579" cy="119606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wrap="square" lIns="45720" tIns="0" rIns="45720" bIns="0" rtlCol="0" anchor="t" anchorCtr="0">
                <a:noAutofit/>
              </a:bodyPr>
              <a:lstStyle/>
              <a:p>
                <a:pPr>
                  <a:spcBef>
                    <a:spcPct val="10000"/>
                  </a:spcBef>
                  <a:buSzPct val="50000"/>
                </a:pPr>
                <a:r>
                  <a:rPr lang="nl-NL" sz="1400" i="1" dirty="0" err="1">
                    <a:latin typeface="+mj-lt"/>
                    <a:ea typeface="Cambria Math"/>
                  </a:rPr>
                  <a:t>dotted</a:t>
                </a:r>
                <a:r>
                  <a:rPr lang="nl-NL" sz="1400" i="1" dirty="0">
                    <a:latin typeface="+mj-lt"/>
                    <a:ea typeface="Cambria Math"/>
                  </a:rPr>
                  <a:t> line: </a:t>
                </a:r>
                <a:r>
                  <a:rPr lang="nl-NL" sz="1400" i="1" dirty="0" err="1">
                    <a:latin typeface="+mj-lt"/>
                    <a:ea typeface="Cambria Math"/>
                  </a:rPr>
                  <a:t>individual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estimated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trajectory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for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one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child</a:t>
                </a:r>
                <a:r>
                  <a:rPr lang="nl-NL" sz="1400" i="1" dirty="0">
                    <a:latin typeface="+mj-lt"/>
                    <a:ea typeface="Cambria Math"/>
                  </a:rPr>
                  <a:t> i (</a:t>
                </a:r>
                <a:r>
                  <a:rPr lang="nl-NL" sz="1400" i="1" dirty="0" err="1">
                    <a:latin typeface="+mj-lt"/>
                    <a:ea typeface="Cambria Math"/>
                  </a:rPr>
                  <a:t>randomly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deviation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from</a:t>
                </a:r>
                <a:r>
                  <a:rPr lang="nl-NL" sz="1400" i="1" dirty="0">
                    <a:latin typeface="+mj-lt"/>
                    <a:ea typeface="Cambria Math"/>
                  </a:rPr>
                  <a:t> the </a:t>
                </a:r>
                <a:r>
                  <a:rPr lang="nl-NL" sz="1400" i="1" dirty="0" err="1">
                    <a:latin typeface="+mj-lt"/>
                    <a:ea typeface="Cambria Math"/>
                  </a:rPr>
                  <a:t>bold</a:t>
                </a:r>
                <a:r>
                  <a:rPr lang="nl-NL" sz="1400" i="1" dirty="0">
                    <a:latin typeface="+mj-lt"/>
                    <a:ea typeface="Cambria Math"/>
                  </a:rPr>
                  <a:t>  green curve </a:t>
                </a:r>
                <a:r>
                  <a:rPr lang="nl-NL" sz="1400" i="1" dirty="0" err="1">
                    <a:latin typeface="+mj-lt"/>
                    <a:ea typeface="Cambria Math"/>
                  </a:rPr>
                  <a:t>due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to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l-NL" sz="1400" i="1" dirty="0">
                    <a:latin typeface="+mj-lt"/>
                    <a:ea typeface="Cambria Math"/>
                  </a:rPr>
                  <a:t>)</a:t>
                </a:r>
              </a:p>
              <a:p>
                <a:pPr>
                  <a:spcBef>
                    <a:spcPct val="10000"/>
                  </a:spcBef>
                  <a:buSzPct val="50000"/>
                </a:pPr>
                <a:endParaRPr lang="nl-NL" sz="1400" i="1" dirty="0">
                  <a:latin typeface="+mj-lt"/>
                  <a:ea typeface="Cambria Math"/>
                </a:endParaRPr>
              </a:p>
              <a:p>
                <a:pPr>
                  <a:spcBef>
                    <a:spcPct val="10000"/>
                  </a:spcBef>
                  <a:buSzPct val="50000"/>
                </a:pPr>
                <a:r>
                  <a:rPr lang="nl-NL" sz="1400" i="1" dirty="0">
                    <a:latin typeface="+mj-lt"/>
                    <a:ea typeface="Cambria Math"/>
                  </a:rPr>
                  <a:t>green </a:t>
                </a:r>
                <a:r>
                  <a:rPr lang="nl-NL" sz="1400" i="1" dirty="0" err="1">
                    <a:latin typeface="+mj-lt"/>
                    <a:ea typeface="Cambria Math"/>
                  </a:rPr>
                  <a:t>dots</a:t>
                </a:r>
                <a:r>
                  <a:rPr lang="nl-NL" sz="1400" i="1" dirty="0">
                    <a:latin typeface="+mj-lt"/>
                    <a:ea typeface="Cambria Math"/>
                  </a:rPr>
                  <a:t>: </a:t>
                </a:r>
                <a:r>
                  <a:rPr lang="nl-NL" sz="1400" i="1" dirty="0" err="1">
                    <a:latin typeface="+mj-lt"/>
                    <a:ea typeface="Cambria Math"/>
                  </a:rPr>
                  <a:t>actual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observed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values</a:t>
                </a:r>
                <a:r>
                  <a:rPr lang="nl-NL" sz="1400" i="1" dirty="0">
                    <a:latin typeface="+mj-lt"/>
                    <a:ea typeface="Cambria Math"/>
                  </a:rPr>
                  <a:t> of </a:t>
                </a:r>
                <a:r>
                  <a:rPr lang="nl-NL" sz="1400" i="1" dirty="0" err="1">
                    <a:latin typeface="+mj-lt"/>
                    <a:ea typeface="Cambria Math"/>
                  </a:rPr>
                  <a:t>alcuse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for</a:t>
                </a:r>
                <a:r>
                  <a:rPr lang="nl-NL" sz="1400" i="1" dirty="0">
                    <a:latin typeface="+mj-lt"/>
                    <a:ea typeface="Cambria Math"/>
                  </a:rPr>
                  <a:t> </a:t>
                </a:r>
                <a:r>
                  <a:rPr lang="nl-NL" sz="1400" i="1" dirty="0" err="1">
                    <a:latin typeface="+mj-lt"/>
                    <a:ea typeface="Cambria Math"/>
                  </a:rPr>
                  <a:t>child</a:t>
                </a:r>
                <a:r>
                  <a:rPr lang="nl-NL" sz="1400" i="1" dirty="0">
                    <a:latin typeface="+mj-lt"/>
                    <a:ea typeface="Cambria Math"/>
                  </a:rPr>
                  <a:t> i</a:t>
                </a:r>
              </a:p>
              <a:p>
                <a:pPr>
                  <a:spcBef>
                    <a:spcPct val="10000"/>
                  </a:spcBef>
                  <a:buSzPct val="50000"/>
                </a:pPr>
                <a:r>
                  <a:rPr lang="nl-NL" sz="1400" i="1" dirty="0">
                    <a:solidFill>
                      <a:schemeClr val="tx1"/>
                    </a:solidFill>
                    <a:latin typeface="+mj-lt"/>
                    <a:ea typeface="Cambria Math"/>
                  </a:rPr>
                  <a:t>(randomly scattered around the dotted green line due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nl-NL" sz="1400" i="1" dirty="0">
                    <a:solidFill>
                      <a:schemeClr val="tx1"/>
                    </a:solidFill>
                    <a:latin typeface="+mj-lt"/>
                    <a:ea typeface="Cambria Math"/>
                  </a:rPr>
                  <a:t>)   </a:t>
                </a:r>
                <a:endParaRPr lang="en-GB" sz="1400" i="1" dirty="0">
                  <a:solidFill>
                    <a:schemeClr val="tx1"/>
                  </a:solidFill>
                  <a:latin typeface="+mj-lt"/>
                  <a:ea typeface="Cambria Math"/>
                </a:endParaRPr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11561" y="5449782"/>
                <a:ext cx="4926579" cy="1196062"/>
              </a:xfrm>
              <a:prstGeom prst="rect">
                <a:avLst/>
              </a:prstGeom>
              <a:blipFill>
                <a:blip r:embed="rId11"/>
                <a:stretch>
                  <a:fillRect l="-1111" t="-4040" b="-4040"/>
                </a:stretch>
              </a:blipFill>
              <a:ln w="1270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Oval 94"/>
          <p:cNvSpPr/>
          <p:nvPr/>
        </p:nvSpPr>
        <p:spPr>
          <a:xfrm>
            <a:off x="1906486" y="5628243"/>
            <a:ext cx="45719" cy="579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96" name="Oval 95"/>
          <p:cNvSpPr/>
          <p:nvPr/>
        </p:nvSpPr>
        <p:spPr>
          <a:xfrm>
            <a:off x="2482482" y="5542352"/>
            <a:ext cx="45719" cy="579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97" name="Oval 96"/>
          <p:cNvSpPr/>
          <p:nvPr/>
        </p:nvSpPr>
        <p:spPr>
          <a:xfrm>
            <a:off x="1401394" y="6044883"/>
            <a:ext cx="45719" cy="579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7B371-1165-C956-B319-4EC3573C3268}"/>
              </a:ext>
            </a:extLst>
          </p:cNvPr>
          <p:cNvSpPr txBox="1"/>
          <p:nvPr/>
        </p:nvSpPr>
        <p:spPr bwMode="auto">
          <a:xfrm>
            <a:off x="5659534" y="1633012"/>
            <a:ext cx="2366952" cy="32799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1320" dir="3080412" algn="ctr" rotWithShape="0">
                    <a:srgbClr val="0066CC"/>
                  </a:outerShdw>
                </a:effectLst>
              </a14:hiddenEffects>
            </a:ext>
          </a:extLst>
        </p:spPr>
        <p:txBody>
          <a:bodyPr wrap="square" lIns="45720" tIns="0" rIns="45720" bIns="0" rtlCol="0" anchor="t" anchorCtr="0">
            <a:noAutofit/>
          </a:bodyPr>
          <a:lstStyle/>
          <a:p>
            <a:pPr>
              <a:spcBef>
                <a:spcPct val="10000"/>
              </a:spcBef>
              <a:buSzPct val="50000"/>
            </a:pPr>
            <a:r>
              <a:rPr lang="nl-NL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For </a:t>
            </a:r>
            <a:r>
              <a:rPr lang="nl-NL" i="1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COA</a:t>
            </a:r>
            <a:r>
              <a:rPr lang="nl-NL" dirty="0">
                <a:latin typeface="Calibri" panose="020F0502020204030204" pitchFamily="34" charset="0"/>
                <a:ea typeface="Cambria Math"/>
                <a:cs typeface="Calibri" panose="020F0502020204030204" pitchFamily="34" charset="0"/>
              </a:rPr>
              <a:t>=1 we get:</a:t>
            </a:r>
            <a:endParaRPr lang="en-GB" dirty="0" err="1">
              <a:solidFill>
                <a:schemeClr val="tx1"/>
              </a:solidFill>
              <a:latin typeface="Calibri" panose="020F0502020204030204" pitchFamily="34" charset="0"/>
              <a:ea typeface="Cambria Math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54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49" grpId="0"/>
      <p:bldP spid="50" grpId="0"/>
      <p:bldP spid="106" grpId="0"/>
      <p:bldP spid="51" grpId="0" animBg="1"/>
      <p:bldP spid="52" grpId="0" animBg="1"/>
      <p:bldP spid="78" grpId="0"/>
      <p:bldP spid="79" grpId="0"/>
      <p:bldP spid="80" grpId="0"/>
      <p:bldP spid="81" grpId="0"/>
      <p:bldP spid="93" grpId="0" animBg="1"/>
      <p:bldP spid="95" grpId="0" animBg="1"/>
      <p:bldP spid="96" grpId="0" animBg="1"/>
      <p:bldP spid="9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3" name="Object 1098"/>
              <p:cNvSpPr txBox="1"/>
              <p:nvPr/>
            </p:nvSpPr>
            <p:spPr bwMode="auto">
              <a:xfrm>
                <a:off x="1233261" y="3858800"/>
                <a:ext cx="6134702" cy="1157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𝑎𝑙𝑐𝑢𝑠𝑒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𝑎𝑔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𝐶𝑂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𝑎𝑔</m:t>
                              </m:r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nl-NL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/>
                <a:br>
                  <a:rPr lang="en-GB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         </m:t>
                      </m:r>
                      <m:r>
                        <a:rPr lang="nl-N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           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+[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nl-N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𝑎𝑔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Object 10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33261" y="3858800"/>
                <a:ext cx="6134702" cy="11573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ject 1062"/>
              <p:cNvSpPr txBox="1"/>
              <p:nvPr/>
            </p:nvSpPr>
            <p:spPr bwMode="auto">
              <a:xfrm>
                <a:off x="2857316" y="2254250"/>
                <a:ext cx="3587316" cy="477838"/>
              </a:xfrm>
              <a:prstGeom prst="rect">
                <a:avLst/>
              </a:prstGeom>
              <a:noFill/>
              <a:ln w="1905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𝑎𝑙𝑐𝑢𝑠𝑒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𝑎𝑔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Object 1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7316" y="2254250"/>
                <a:ext cx="3587316" cy="4778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9050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1064"/>
          <p:cNvSpPr>
            <a:spLocks noChangeArrowheads="1"/>
          </p:cNvSpPr>
          <p:nvPr/>
        </p:nvSpPr>
        <p:spPr bwMode="auto">
          <a:xfrm>
            <a:off x="3958937" y="2261592"/>
            <a:ext cx="457200" cy="4572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ject 1065"/>
              <p:cNvSpPr txBox="1"/>
              <p:nvPr/>
            </p:nvSpPr>
            <p:spPr bwMode="auto">
              <a:xfrm>
                <a:off x="1512888" y="1552575"/>
                <a:ext cx="2749550" cy="420688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Object 10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2888" y="1552575"/>
                <a:ext cx="2749550" cy="4206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AutoShape 1066"/>
          <p:cNvCxnSpPr>
            <a:cxnSpLocks noChangeShapeType="1"/>
            <a:endCxn id="46" idx="0"/>
          </p:cNvCxnSpPr>
          <p:nvPr/>
        </p:nvCxnSpPr>
        <p:spPr bwMode="auto">
          <a:xfrm rot="16200000" flipH="1">
            <a:off x="3417600" y="1491655"/>
            <a:ext cx="312738" cy="1227138"/>
          </a:xfrm>
          <a:prstGeom prst="bentConnector3">
            <a:avLst>
              <a:gd name="adj1" fmla="val 49745"/>
            </a:avLst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Rectangle 1064"/>
          <p:cNvSpPr>
            <a:spLocks noChangeArrowheads="1"/>
          </p:cNvSpPr>
          <p:nvPr/>
        </p:nvSpPr>
        <p:spPr bwMode="auto">
          <a:xfrm>
            <a:off x="4589319" y="2258417"/>
            <a:ext cx="327673" cy="457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solidFill>
            <a:srgbClr val="99CCFF"/>
          </a:solidFill>
        </p:spPr>
        <p:txBody>
          <a:bodyPr>
            <a:noAutofit/>
          </a:bodyPr>
          <a:lstStyle/>
          <a:p>
            <a:r>
              <a:rPr lang="en-US" sz="3200" dirty="0"/>
              <a:t>The multilevel model </a:t>
            </a:r>
            <a:br>
              <a:rPr lang="en-US" sz="3200" dirty="0"/>
            </a:br>
            <a:r>
              <a:rPr lang="en-US" sz="2400" i="1" dirty="0"/>
              <a:t>Combining the levels: rewriting the model</a:t>
            </a:r>
            <a:endParaRPr lang="en-GB" sz="2400" dirty="0"/>
          </a:p>
        </p:txBody>
      </p:sp>
      <p:grpSp>
        <p:nvGrpSpPr>
          <p:cNvPr id="26" name="Group 1100"/>
          <p:cNvGrpSpPr>
            <a:grpSpLocks/>
          </p:cNvGrpSpPr>
          <p:nvPr/>
        </p:nvGrpSpPr>
        <p:grpSpPr bwMode="auto">
          <a:xfrm>
            <a:off x="2895600" y="3937992"/>
            <a:ext cx="4343400" cy="838200"/>
            <a:chOff x="1824" y="1920"/>
            <a:chExt cx="2736" cy="528"/>
          </a:xfrm>
        </p:grpSpPr>
        <p:sp>
          <p:nvSpPr>
            <p:cNvPr id="34" name="Rectangle 1101"/>
            <p:cNvSpPr>
              <a:spLocks noChangeArrowheads="1"/>
            </p:cNvSpPr>
            <p:nvPr/>
          </p:nvSpPr>
          <p:spPr bwMode="auto">
            <a:xfrm>
              <a:off x="1824" y="1920"/>
              <a:ext cx="6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1102"/>
            <p:cNvSpPr>
              <a:spLocks noChangeArrowheads="1"/>
            </p:cNvSpPr>
            <p:nvPr/>
          </p:nvSpPr>
          <p:spPr bwMode="auto">
            <a:xfrm>
              <a:off x="3312" y="1920"/>
              <a:ext cx="1248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Rectangle 1103"/>
            <p:cNvSpPr>
              <a:spLocks noChangeArrowheads="1"/>
            </p:cNvSpPr>
            <p:nvPr/>
          </p:nvSpPr>
          <p:spPr bwMode="auto">
            <a:xfrm>
              <a:off x="2592" y="2208"/>
              <a:ext cx="624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2" name="Rectangle 1083"/>
          <p:cNvSpPr>
            <a:spLocks noChangeArrowheads="1"/>
          </p:cNvSpPr>
          <p:nvPr/>
        </p:nvSpPr>
        <p:spPr bwMode="auto">
          <a:xfrm>
            <a:off x="2493820" y="3937992"/>
            <a:ext cx="457200" cy="3746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Rectangle 1085"/>
          <p:cNvSpPr>
            <a:spLocks noChangeArrowheads="1"/>
          </p:cNvSpPr>
          <p:nvPr/>
        </p:nvSpPr>
        <p:spPr bwMode="auto">
          <a:xfrm>
            <a:off x="3505200" y="4395192"/>
            <a:ext cx="381000" cy="3746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Rectangle 1068"/>
          <p:cNvSpPr>
            <a:spLocks noChangeArrowheads="1"/>
          </p:cNvSpPr>
          <p:nvPr/>
        </p:nvSpPr>
        <p:spPr bwMode="auto">
          <a:xfrm>
            <a:off x="4578928" y="2261592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Object 1069"/>
              <p:cNvSpPr txBox="1"/>
              <p:nvPr/>
            </p:nvSpPr>
            <p:spPr bwMode="auto">
              <a:xfrm>
                <a:off x="4713288" y="1554163"/>
                <a:ext cx="2655887" cy="417512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𝐶𝑂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Object 10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3288" y="1554163"/>
                <a:ext cx="2655887" cy="4175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AutoShape 1070"/>
          <p:cNvCxnSpPr>
            <a:cxnSpLocks noChangeShapeType="1"/>
          </p:cNvCxnSpPr>
          <p:nvPr/>
        </p:nvCxnSpPr>
        <p:spPr bwMode="auto">
          <a:xfrm rot="16200000">
            <a:off x="5245100" y="1480542"/>
            <a:ext cx="314325" cy="12779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5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4" name="Group 1072"/>
          <p:cNvGrpSpPr>
            <a:grpSpLocks/>
          </p:cNvGrpSpPr>
          <p:nvPr/>
        </p:nvGrpSpPr>
        <p:grpSpPr bwMode="auto">
          <a:xfrm>
            <a:off x="406400" y="2715866"/>
            <a:ext cx="8001793" cy="1006097"/>
            <a:chOff x="576" y="1199"/>
            <a:chExt cx="4800" cy="4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Object 1076"/>
                <p:cNvSpPr txBox="1"/>
                <p:nvPr/>
              </p:nvSpPr>
              <p:spPr bwMode="auto">
                <a:xfrm>
                  <a:off x="2722" y="1366"/>
                  <a:ext cx="2543" cy="29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>
                  <a:no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𝜁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nor/>
                          </m:rPr>
                          <a:rPr lang="en-GB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∗ 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𝑎𝑔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8" name="Object 10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722" y="1366"/>
                  <a:ext cx="2543" cy="29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Object 1075"/>
                <p:cNvSpPr txBox="1"/>
                <p:nvPr/>
              </p:nvSpPr>
              <p:spPr bwMode="auto">
                <a:xfrm>
                  <a:off x="723" y="1364"/>
                  <a:ext cx="2159" cy="3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l-NL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𝑎𝑙𝑐𝑢𝑠𝑒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01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𝐶𝑂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𝜁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7" name="Object 10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3" y="1364"/>
                  <a:ext cx="2159" cy="31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Rectangle 1073"/>
            <p:cNvSpPr>
              <a:spLocks noChangeArrowheads="1"/>
            </p:cNvSpPr>
            <p:nvPr/>
          </p:nvSpPr>
          <p:spPr bwMode="auto">
            <a:xfrm>
              <a:off x="2864" y="1344"/>
              <a:ext cx="1334" cy="2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1074"/>
            <p:cNvSpPr>
              <a:spLocks noChangeArrowheads="1"/>
            </p:cNvSpPr>
            <p:nvPr/>
          </p:nvSpPr>
          <p:spPr bwMode="auto">
            <a:xfrm>
              <a:off x="1427" y="1344"/>
              <a:ext cx="1296" cy="288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cxnSp>
          <p:nvCxnSpPr>
            <p:cNvPr id="59" name="AutoShape 1077"/>
            <p:cNvCxnSpPr>
              <a:cxnSpLocks noChangeShapeType="1"/>
              <a:stCxn id="56" idx="0"/>
              <a:endCxn id="46" idx="2"/>
            </p:cNvCxnSpPr>
            <p:nvPr/>
          </p:nvCxnSpPr>
          <p:spPr bwMode="auto">
            <a:xfrm rot="5400000" flipH="1" flipV="1">
              <a:off x="2388" y="888"/>
              <a:ext cx="144" cy="769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AutoShape 1078"/>
            <p:cNvCxnSpPr>
              <a:cxnSpLocks noChangeShapeType="1"/>
              <a:stCxn id="73" idx="2"/>
              <a:endCxn id="55" idx="0"/>
            </p:cNvCxnSpPr>
            <p:nvPr/>
          </p:nvCxnSpPr>
          <p:spPr bwMode="auto">
            <a:xfrm rot="16200000" flipH="1">
              <a:off x="3285" y="1098"/>
              <a:ext cx="145" cy="34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FF5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1" name="Rectangle 1079"/>
            <p:cNvSpPr>
              <a:spLocks noChangeArrowheads="1"/>
            </p:cNvSpPr>
            <p:nvPr/>
          </p:nvSpPr>
          <p:spPr bwMode="auto">
            <a:xfrm>
              <a:off x="576" y="1296"/>
              <a:ext cx="4800" cy="38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2" name="Rectangle 1096"/>
          <p:cNvSpPr txBox="1">
            <a:spLocks noChangeArrowheads="1"/>
          </p:cNvSpPr>
          <p:nvPr/>
        </p:nvSpPr>
        <p:spPr>
          <a:xfrm>
            <a:off x="294184" y="5332303"/>
            <a:ext cx="5501952" cy="1320857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FFCC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b="1" dirty="0"/>
              <a:t>Fixed part of the model shows clearly how </a:t>
            </a:r>
            <a:r>
              <a:rPr lang="en-US" sz="1600" b="1" i="1" dirty="0" err="1"/>
              <a:t>alcuse</a:t>
            </a:r>
            <a:r>
              <a:rPr lang="en-US" sz="1600" b="1" i="1" dirty="0"/>
              <a:t> </a:t>
            </a:r>
            <a:r>
              <a:rPr lang="en-US" sz="1600" b="1" dirty="0"/>
              <a:t>depends on:</a:t>
            </a:r>
          </a:p>
          <a:p>
            <a:pPr marL="461963" lvl="1" indent="-234950"/>
            <a:r>
              <a:rPr lang="en-US" sz="1400" dirty="0"/>
              <a:t>covariates </a:t>
            </a:r>
            <a:r>
              <a:rPr lang="en-US" sz="1400" i="1" dirty="0"/>
              <a:t>age </a:t>
            </a:r>
            <a:r>
              <a:rPr lang="en-US" sz="1400" dirty="0"/>
              <a:t>and </a:t>
            </a:r>
            <a:r>
              <a:rPr lang="en-US" sz="1400" i="1" dirty="0"/>
              <a:t>COA</a:t>
            </a:r>
            <a:r>
              <a:rPr lang="en-US" sz="1400" dirty="0"/>
              <a:t> </a:t>
            </a:r>
          </a:p>
          <a:p>
            <a:pPr marL="461963" lvl="1" indent="-234950"/>
            <a:r>
              <a:rPr lang="en-US" sz="1400" dirty="0"/>
              <a:t>interaction term, </a:t>
            </a:r>
            <a:r>
              <a:rPr lang="en-US" sz="1400" i="1" dirty="0"/>
              <a:t>COA</a:t>
            </a:r>
            <a:r>
              <a:rPr lang="en-US" sz="1400" i="1" dirty="0">
                <a:sym typeface="Symbol" pitchFamily="18" charset="2"/>
              </a:rPr>
              <a:t> age</a:t>
            </a:r>
            <a:r>
              <a:rPr lang="en-US" sz="1400" dirty="0">
                <a:sym typeface="Symbol" pitchFamily="18" charset="2"/>
              </a:rPr>
              <a:t>, allowing the effect of </a:t>
            </a:r>
            <a:r>
              <a:rPr lang="en-US" sz="1400" i="1" dirty="0">
                <a:sym typeface="Symbol" pitchFamily="18" charset="2"/>
              </a:rPr>
              <a:t>age</a:t>
            </a:r>
            <a:r>
              <a:rPr lang="en-US" sz="1400" dirty="0">
                <a:sym typeface="Symbol" pitchFamily="18" charset="2"/>
              </a:rPr>
              <a:t> to differ for levels of  </a:t>
            </a:r>
            <a:r>
              <a:rPr lang="en-US" sz="1400" i="1" dirty="0">
                <a:sym typeface="Symbol" pitchFamily="18" charset="2"/>
              </a:rPr>
              <a:t>COA</a:t>
            </a:r>
          </a:p>
          <a:p>
            <a:pPr marL="227013" lvl="1" indent="0">
              <a:buNone/>
            </a:pPr>
            <a:r>
              <a:rPr lang="en-US" sz="1600" b="1" i="1" dirty="0">
                <a:solidFill>
                  <a:srgbClr val="00B050"/>
                </a:solidFill>
                <a:sym typeface="Symbol" pitchFamily="18" charset="2"/>
              </a:rPr>
              <a:t>JUST LIKE LINEAR REGRESSION!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0" y="4714619"/>
            <a:ext cx="2891630" cy="1877196"/>
          </a:xfrm>
          <a:prstGeom prst="rect">
            <a:avLst/>
          </a:prstGeom>
          <a:ln w="57150">
            <a:solidFill>
              <a:srgbClr val="FFC000"/>
            </a:solidFill>
          </a:ln>
        </p:spPr>
        <p:txBody>
          <a:bodyPr anchor="ctr" anchorCtr="0">
            <a:noAutofit/>
          </a:bodyPr>
          <a:lstStyle/>
          <a:p>
            <a:pPr algn="ctr"/>
            <a:r>
              <a:rPr lang="en-US" sz="1600" dirty="0">
                <a:sym typeface="Symbol" pitchFamily="18" charset="2"/>
              </a:rPr>
              <a:t>Complex residuals!</a:t>
            </a:r>
          </a:p>
          <a:p>
            <a:pPr algn="ctr"/>
            <a:r>
              <a:rPr lang="en-US" sz="1600" dirty="0">
                <a:sym typeface="Symbol" pitchFamily="18" charset="2"/>
              </a:rPr>
              <a:t>They change with </a:t>
            </a:r>
            <a:r>
              <a:rPr lang="en-US" sz="1600" i="1" dirty="0">
                <a:solidFill>
                  <a:srgbClr val="C00000"/>
                </a:solidFill>
                <a:sym typeface="Symbol" pitchFamily="18" charset="2"/>
              </a:rPr>
              <a:t>age</a:t>
            </a:r>
            <a:r>
              <a:rPr lang="en-US" sz="1600" dirty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sz="1600" dirty="0">
                <a:sym typeface="Symbol" pitchFamily="18" charset="2"/>
              </a:rPr>
              <a:t>now and are autocorrelated (dependent)</a:t>
            </a:r>
          </a:p>
          <a:p>
            <a:pPr algn="ctr"/>
            <a:endParaRPr lang="en-US" sz="1600" dirty="0">
              <a:sym typeface="Symbol" pitchFamily="18" charset="2"/>
            </a:endParaRPr>
          </a:p>
          <a:p>
            <a:pPr algn="ctr"/>
            <a:r>
              <a:rPr lang="en-US" b="1" i="1" dirty="0">
                <a:solidFill>
                  <a:srgbClr val="7030A0"/>
                </a:solidFill>
                <a:sym typeface="Symbol" pitchFamily="18" charset="2"/>
              </a:rPr>
              <a:t>(… very much </a:t>
            </a:r>
            <a:r>
              <a:rPr lang="en-US" b="1" i="1" u="sng" dirty="0">
                <a:solidFill>
                  <a:srgbClr val="7030A0"/>
                </a:solidFill>
                <a:sym typeface="Symbol" pitchFamily="18" charset="2"/>
              </a:rPr>
              <a:t>unlike</a:t>
            </a:r>
            <a:r>
              <a:rPr lang="en-US" b="1" i="1" dirty="0">
                <a:solidFill>
                  <a:srgbClr val="7030A0"/>
                </a:solidFill>
                <a:sym typeface="Symbol" pitchFamily="18" charset="2"/>
              </a:rPr>
              <a:t> linear regression...)</a:t>
            </a:r>
            <a:r>
              <a:rPr lang="en-US" sz="1600" i="1" dirty="0">
                <a:solidFill>
                  <a:srgbClr val="7030A0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72" name="Rectangle 1156"/>
          <p:cNvSpPr>
            <a:spLocks noChangeArrowheads="1"/>
          </p:cNvSpPr>
          <p:nvPr/>
        </p:nvSpPr>
        <p:spPr bwMode="auto">
          <a:xfrm>
            <a:off x="4141624" y="4414564"/>
            <a:ext cx="1045840" cy="382588"/>
          </a:xfrm>
          <a:prstGeom prst="rect">
            <a:avLst/>
          </a:prstGeom>
          <a:noFill/>
          <a:ln w="28575" algn="ctr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76" name="Rectangle 1096"/>
          <p:cNvSpPr txBox="1">
            <a:spLocks noChangeArrowheads="1"/>
          </p:cNvSpPr>
          <p:nvPr/>
        </p:nvSpPr>
        <p:spPr>
          <a:xfrm>
            <a:off x="148542" y="3927780"/>
            <a:ext cx="1076730" cy="877978"/>
          </a:xfrm>
          <a:prstGeom prst="rect">
            <a:avLst/>
          </a:prstGeom>
          <a:ln w="6350" cap="flat" cmpd="sng" algn="ctr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400" b="1" dirty="0"/>
              <a:t>Same</a:t>
            </a:r>
          </a:p>
          <a:p>
            <a:pPr marL="0" indent="0" algn="ctr">
              <a:buFontTx/>
              <a:buNone/>
            </a:pPr>
            <a:r>
              <a:rPr lang="en-US" sz="1400" b="1" dirty="0"/>
              <a:t>model, now in one equation!</a:t>
            </a:r>
            <a:endParaRPr lang="en-US" sz="1200" dirty="0">
              <a:sym typeface="Symbol" pitchFamily="18" charset="2"/>
            </a:endParaRPr>
          </a:p>
        </p:txBody>
      </p:sp>
      <p:sp>
        <p:nvSpPr>
          <p:cNvPr id="9" name="Right Brace 8"/>
          <p:cNvSpPr/>
          <p:nvPr/>
        </p:nvSpPr>
        <p:spPr>
          <a:xfrm rot="5400000">
            <a:off x="4409158" y="3698949"/>
            <a:ext cx="432047" cy="2484437"/>
          </a:xfrm>
          <a:prstGeom prst="rightBrace">
            <a:avLst>
              <a:gd name="adj1" fmla="val 8333"/>
              <a:gd name="adj2" fmla="val 24230"/>
            </a:avLst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cxnSpLocks/>
            <a:stCxn id="9" idx="1"/>
            <a:endCxn id="4" idx="1"/>
          </p:cNvCxnSpPr>
          <p:nvPr/>
        </p:nvCxnSpPr>
        <p:spPr>
          <a:xfrm>
            <a:off x="5265421" y="5157191"/>
            <a:ext cx="830579" cy="496026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D53BFD-58EE-C7DD-8536-87AB109589EF}"/>
              </a:ext>
            </a:extLst>
          </p:cNvPr>
          <p:cNvGrpSpPr/>
          <p:nvPr/>
        </p:nvGrpSpPr>
        <p:grpSpPr>
          <a:xfrm>
            <a:off x="5144293" y="1826426"/>
            <a:ext cx="3749789" cy="2161052"/>
            <a:chOff x="5122719" y="2464987"/>
            <a:chExt cx="3251344" cy="186202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6DC7FB1-BEFC-D2B0-FCA5-4712AC6C4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22719" y="2574408"/>
              <a:ext cx="2609850" cy="1752600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778CD95-E0C8-2A5E-BE51-2FB84F1A689F}"/>
                </a:ext>
              </a:extLst>
            </p:cNvPr>
            <p:cNvSpPr/>
            <p:nvPr/>
          </p:nvSpPr>
          <p:spPr>
            <a:xfrm>
              <a:off x="6782869" y="2464987"/>
              <a:ext cx="1591194" cy="1438179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i="1" dirty="0">
                  <a:ln w="0"/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Symbol" pitchFamily="18" charset="2"/>
                </a:rPr>
                <a:t>…Toto, I’ve got a feeling this is not regular linear regression anymore…</a:t>
              </a:r>
            </a:p>
          </p:txBody>
        </p:sp>
      </p:grpSp>
      <p:sp>
        <p:nvSpPr>
          <p:cNvPr id="33" name="Right Brace 32">
            <a:extLst>
              <a:ext uri="{FF2B5EF4-FFF2-40B4-BE49-F238E27FC236}">
                <a16:creationId xmlns:a16="http://schemas.microsoft.com/office/drawing/2014/main" id="{8B3FC256-8A00-72AD-020B-72BB9CB0396E}"/>
              </a:ext>
            </a:extLst>
          </p:cNvPr>
          <p:cNvSpPr/>
          <p:nvPr/>
        </p:nvSpPr>
        <p:spPr>
          <a:xfrm rot="5400000">
            <a:off x="4614765" y="1936306"/>
            <a:ext cx="432047" cy="4816420"/>
          </a:xfrm>
          <a:prstGeom prst="rightBrace">
            <a:avLst>
              <a:gd name="adj1" fmla="val 8333"/>
              <a:gd name="adj2" fmla="val 8868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AA2BFD1-1B34-5314-52F5-E7FC858BA0D5}"/>
              </a:ext>
            </a:extLst>
          </p:cNvPr>
          <p:cNvCxnSpPr>
            <a:stCxn id="33" idx="1"/>
          </p:cNvCxnSpPr>
          <p:nvPr/>
        </p:nvCxnSpPr>
        <p:spPr>
          <a:xfrm flipH="1">
            <a:off x="2891631" y="4560540"/>
            <a:ext cx="76167" cy="82560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56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46" grpId="0" animBg="1"/>
      <p:bldP spid="73" grpId="0" animBg="1"/>
      <p:bldP spid="50" grpId="0"/>
      <p:bldP spid="62" grpId="0" animBg="1"/>
      <p:bldP spid="4" grpId="0" animBg="1"/>
      <p:bldP spid="72" grpId="0" animBg="1"/>
      <p:bldP spid="76" grpId="0" animBg="1"/>
      <p:bldP spid="9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551" y="1531374"/>
            <a:ext cx="8569471" cy="4525963"/>
          </a:xfrm>
        </p:spPr>
        <p:txBody>
          <a:bodyPr>
            <a:noAutofit/>
          </a:bodyPr>
          <a:lstStyle/>
          <a:p>
            <a:r>
              <a:rPr lang="en-GB" sz="2000" dirty="0"/>
              <a:t>A lot more can to be considered, such as:</a:t>
            </a:r>
          </a:p>
          <a:p>
            <a:pPr marL="0" indent="0">
              <a:buNone/>
            </a:pPr>
            <a:r>
              <a:rPr lang="en-GB" sz="2000" dirty="0"/>
              <a:t>	- unbalanced/missing data</a:t>
            </a:r>
          </a:p>
          <a:p>
            <a:pPr marL="0" indent="0">
              <a:buNone/>
            </a:pPr>
            <a:r>
              <a:rPr lang="en-GB" sz="2000" dirty="0"/>
              <a:t>	- time-dependent covariates</a:t>
            </a:r>
          </a:p>
          <a:p>
            <a:pPr marL="0" indent="0">
              <a:buNone/>
            </a:pPr>
            <a:r>
              <a:rPr lang="en-GB" sz="2000" dirty="0"/>
              <a:t>	- different correlation structures/model designs/estimation methods</a:t>
            </a:r>
          </a:p>
          <a:p>
            <a:pPr marL="0" indent="0">
              <a:buNone/>
            </a:pPr>
            <a:r>
              <a:rPr lang="en-GB" sz="2000" dirty="0"/>
              <a:t>	- models for different types of outcome variables</a:t>
            </a:r>
          </a:p>
          <a:p>
            <a:pPr lvl="2">
              <a:buFontTx/>
              <a:buChar char="-"/>
            </a:pPr>
            <a:r>
              <a:rPr lang="en-GB" sz="2000" dirty="0"/>
              <a:t>…</a:t>
            </a:r>
          </a:p>
          <a:p>
            <a:r>
              <a:rPr lang="en-GB" sz="2000" dirty="0"/>
              <a:t>Mixed effects models are complex and applying them correctly is a challenge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… so why bother? </a:t>
            </a:r>
          </a:p>
          <a:p>
            <a:pPr lvl="1">
              <a:buFontTx/>
              <a:buChar char="-"/>
            </a:pPr>
            <a:r>
              <a:rPr lang="en-GB" sz="1800" dirty="0"/>
              <a:t>to make efficient use of all data (even for subjects with missing measurements!)</a:t>
            </a:r>
          </a:p>
          <a:p>
            <a:pPr lvl="1">
              <a:buFontTx/>
              <a:buChar char="-"/>
            </a:pPr>
            <a:r>
              <a:rPr lang="en-GB" sz="1800" dirty="0"/>
              <a:t>to properly account for correlation structures within your data (and avoiding estimation bias in your confidence intervals/standard errors)</a:t>
            </a:r>
          </a:p>
          <a:p>
            <a:pPr lvl="1">
              <a:buFontTx/>
              <a:buChar char="-"/>
            </a:pPr>
            <a:r>
              <a:rPr lang="en-GB" sz="1800" dirty="0"/>
              <a:t>in general: estimating fewer parameters, reducing number of tests, …</a:t>
            </a:r>
          </a:p>
          <a:p>
            <a:pPr lvl="1">
              <a:buFontTx/>
              <a:buChar char="-"/>
            </a:pPr>
            <a:endParaRPr lang="en-GB" sz="1800" dirty="0"/>
          </a:p>
          <a:p>
            <a:pPr lvl="1"/>
            <a:endParaRPr lang="en-GB" sz="14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0010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nl-NL" sz="2800" dirty="0"/>
              <a:t>Some final remarks on mixed effects/multilevel models</a:t>
            </a:r>
            <a:endParaRPr lang="en-GB" altLang="nl-NL" sz="2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3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7050" y="425405"/>
            <a:ext cx="7772400" cy="1150231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nl-NL" sz="2800" dirty="0"/>
              <a:t>Books,</a:t>
            </a:r>
            <a:r>
              <a:rPr lang="en-GB" altLang="nl-NL" sz="2800" b="0" dirty="0">
                <a:solidFill>
                  <a:schemeClr val="tx1"/>
                </a:solidFill>
              </a:rPr>
              <a:t> courses and an e-module</a:t>
            </a:r>
          </a:p>
        </p:txBody>
      </p:sp>
      <p:sp>
        <p:nvSpPr>
          <p:cNvPr id="2" name="Rectangle 1"/>
          <p:cNvSpPr/>
          <p:nvPr/>
        </p:nvSpPr>
        <p:spPr>
          <a:xfrm>
            <a:off x="369455" y="1607431"/>
            <a:ext cx="8580581" cy="50796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89120" y="1729466"/>
            <a:ext cx="8443804" cy="4690995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err="1"/>
              <a:t>Snijders</a:t>
            </a:r>
            <a:r>
              <a:rPr lang="en-GB" dirty="0"/>
              <a:t> &amp; </a:t>
            </a:r>
            <a:r>
              <a:rPr lang="en-GB" dirty="0" err="1"/>
              <a:t>Bosker</a:t>
            </a:r>
            <a:r>
              <a:rPr lang="en-GB" dirty="0"/>
              <a:t>: Multilevel Analysis. An introduction to basic and advanced multilevel </a:t>
            </a:r>
            <a:r>
              <a:rPr lang="en-GB" dirty="0" err="1"/>
              <a:t>modeling</a:t>
            </a:r>
            <a:r>
              <a:rPr lang="en-GB" dirty="0"/>
              <a:t> (London, 1999, 2011)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err="1"/>
              <a:t>Verbeke</a:t>
            </a:r>
            <a:r>
              <a:rPr lang="en-GB" dirty="0"/>
              <a:t> &amp; </a:t>
            </a:r>
            <a:r>
              <a:rPr lang="en-GB" dirty="0" err="1"/>
              <a:t>Molenberghs</a:t>
            </a:r>
            <a:r>
              <a:rPr lang="en-GB" dirty="0"/>
              <a:t>: Linear mixed models for longitudinal data (New York, 2000)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/>
              <a:t>Singer &amp; Willet: Applied longitudinal data analysis. </a:t>
            </a:r>
            <a:r>
              <a:rPr lang="en-GB" dirty="0" err="1"/>
              <a:t>Modeling</a:t>
            </a:r>
            <a:r>
              <a:rPr lang="en-GB" dirty="0"/>
              <a:t> change and event </a:t>
            </a:r>
            <a:r>
              <a:rPr lang="en-GB" dirty="0" err="1"/>
              <a:t>occurence</a:t>
            </a:r>
            <a:r>
              <a:rPr lang="en-GB" dirty="0"/>
              <a:t> (Oxford, 2003)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 err="1"/>
              <a:t>Pinheiro</a:t>
            </a:r>
            <a:r>
              <a:rPr lang="en-GB" dirty="0"/>
              <a:t> &amp; Bates: Mixed effects models in S and S-plus (New York, 2000)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Courses offered from our unit: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/>
              <a:t>Generalized and Linear Mixed Effects Models (SPSS, R)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/>
              <a:t>Applied Longitudinal Data Analysis (SPSS, R)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dirty="0"/>
              <a:t>Beyond Regression (CPE-students)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en-GB" dirty="0"/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13296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>
            <a:extLst>
              <a:ext uri="{FF2B5EF4-FFF2-40B4-BE49-F238E27FC236}">
                <a16:creationId xmlns:a16="http://schemas.microsoft.com/office/drawing/2014/main" id="{DD807422-5482-87CD-E9EF-3C3DB680EE54}"/>
              </a:ext>
            </a:extLst>
          </p:cNvPr>
          <p:cNvSpPr txBox="1"/>
          <p:nvPr/>
        </p:nvSpPr>
        <p:spPr>
          <a:xfrm>
            <a:off x="1854846" y="5718666"/>
            <a:ext cx="5434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2"/>
              </a:rPr>
              <a:t>https://edubox.nl/portal.aspx#opleiding=opleiding_gnk</a:t>
            </a: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3C1BB4FB-0A62-1193-4C70-D12DCF5FF3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522" r="28293" b="47593"/>
          <a:stretch/>
        </p:blipFill>
        <p:spPr>
          <a:xfrm>
            <a:off x="676169" y="635046"/>
            <a:ext cx="7791662" cy="4922376"/>
          </a:xfrm>
        </p:spPr>
      </p:pic>
      <p:sp>
        <p:nvSpPr>
          <p:cNvPr id="12" name="Ovaal 11">
            <a:extLst>
              <a:ext uri="{FF2B5EF4-FFF2-40B4-BE49-F238E27FC236}">
                <a16:creationId xmlns:a16="http://schemas.microsoft.com/office/drawing/2014/main" id="{B72CB30B-494A-CBB3-9595-0056D7CEB70D}"/>
              </a:ext>
            </a:extLst>
          </p:cNvPr>
          <p:cNvSpPr/>
          <p:nvPr/>
        </p:nvSpPr>
        <p:spPr>
          <a:xfrm>
            <a:off x="3329125" y="1429305"/>
            <a:ext cx="3462291" cy="30006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70297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9455" y="1607431"/>
            <a:ext cx="8580581" cy="50796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  <a:p>
            <a:pPr marL="0" indent="0" algn="l">
              <a:buNone/>
            </a:pPr>
            <a:endParaRPr lang="nl-NL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21348" y="1184485"/>
            <a:ext cx="8443804" cy="522797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sz="2800" dirty="0" err="1"/>
              <a:t>Hylke</a:t>
            </a:r>
            <a:r>
              <a:rPr lang="en-GB" sz="2800" dirty="0"/>
              <a:t> </a:t>
            </a:r>
            <a:r>
              <a:rPr lang="en-GB" sz="2800" dirty="0" err="1"/>
              <a:t>Donker</a:t>
            </a:r>
            <a:endParaRPr lang="en-GB" sz="2800" dirty="0"/>
          </a:p>
          <a:p>
            <a:pPr algn="ctr">
              <a:lnSpc>
                <a:spcPct val="150000"/>
              </a:lnSpc>
            </a:pPr>
            <a:r>
              <a:rPr lang="en-GB" sz="2800" i="1" dirty="0"/>
              <a:t>Machine learning</a:t>
            </a:r>
          </a:p>
          <a:p>
            <a:pPr algn="ctr">
              <a:lnSpc>
                <a:spcPct val="150000"/>
              </a:lnSpc>
            </a:pPr>
            <a:r>
              <a:rPr lang="en-GB" sz="2800" dirty="0"/>
              <a:t>April 4th, 2023</a:t>
            </a:r>
          </a:p>
          <a:p>
            <a:pPr algn="ctr">
              <a:lnSpc>
                <a:spcPct val="150000"/>
              </a:lnSpc>
            </a:pPr>
            <a:r>
              <a:rPr lang="en-GB" sz="2800" dirty="0"/>
              <a:t>Room 16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7050" y="1015325"/>
            <a:ext cx="7772400" cy="1150231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nl-NL" sz="2800" b="0" dirty="0">
                <a:solidFill>
                  <a:schemeClr val="tx1"/>
                </a:solidFill>
              </a:rPr>
              <a:t>Next Help! Statistics!-lunchtime </a:t>
            </a:r>
            <a:r>
              <a:rPr lang="en-GB" altLang="nl-NL" sz="2800" dirty="0"/>
              <a:t>l</a:t>
            </a:r>
            <a:r>
              <a:rPr lang="en-GB" altLang="nl-NL" sz="2800" b="0" dirty="0">
                <a:solidFill>
                  <a:schemeClr val="tx1"/>
                </a:solidFill>
              </a:rPr>
              <a:t>ecture </a:t>
            </a:r>
          </a:p>
        </p:txBody>
      </p:sp>
    </p:spTree>
    <p:extLst>
      <p:ext uri="{BB962C8B-B14F-4D97-AF65-F5344CB8AC3E}">
        <p14:creationId xmlns:p14="http://schemas.microsoft.com/office/powerpoint/2010/main" val="1741649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0010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/>
            <a:r>
              <a:rPr lang="en-GB" altLang="nl-NL" sz="2400" dirty="0"/>
              <a:t>Introduction to longitudinal data analysis</a:t>
            </a:r>
            <a:r>
              <a:rPr lang="en-GB" altLang="nl-NL" sz="2400" b="0" dirty="0">
                <a:solidFill>
                  <a:schemeClr val="tx1"/>
                </a:solidFill>
              </a:rPr>
              <a:t>: overview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D1B3B2-BD9E-B5F5-AE21-B9A04C0C35BF}"/>
              </a:ext>
            </a:extLst>
          </p:cNvPr>
          <p:cNvSpPr/>
          <p:nvPr/>
        </p:nvSpPr>
        <p:spPr>
          <a:xfrm>
            <a:off x="186174" y="1737203"/>
            <a:ext cx="3155182" cy="1401468"/>
          </a:xfrm>
          <a:custGeom>
            <a:avLst/>
            <a:gdLst>
              <a:gd name="connsiteX0" fmla="*/ 0 w 3155182"/>
              <a:gd name="connsiteY0" fmla="*/ 233583 h 1401468"/>
              <a:gd name="connsiteX1" fmla="*/ 233583 w 3155182"/>
              <a:gd name="connsiteY1" fmla="*/ 0 h 1401468"/>
              <a:gd name="connsiteX2" fmla="*/ 2921599 w 3155182"/>
              <a:gd name="connsiteY2" fmla="*/ 0 h 1401468"/>
              <a:gd name="connsiteX3" fmla="*/ 3155182 w 3155182"/>
              <a:gd name="connsiteY3" fmla="*/ 233583 h 1401468"/>
              <a:gd name="connsiteX4" fmla="*/ 3155182 w 3155182"/>
              <a:gd name="connsiteY4" fmla="*/ 1167885 h 1401468"/>
              <a:gd name="connsiteX5" fmla="*/ 2921599 w 3155182"/>
              <a:gd name="connsiteY5" fmla="*/ 1401468 h 1401468"/>
              <a:gd name="connsiteX6" fmla="*/ 233583 w 3155182"/>
              <a:gd name="connsiteY6" fmla="*/ 1401468 h 1401468"/>
              <a:gd name="connsiteX7" fmla="*/ 0 w 3155182"/>
              <a:gd name="connsiteY7" fmla="*/ 1167885 h 1401468"/>
              <a:gd name="connsiteX8" fmla="*/ 0 w 3155182"/>
              <a:gd name="connsiteY8" fmla="*/ 233583 h 14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182" h="1401468">
                <a:moveTo>
                  <a:pt x="0" y="233583"/>
                </a:moveTo>
                <a:cubicBezTo>
                  <a:pt x="0" y="104579"/>
                  <a:pt x="104579" y="0"/>
                  <a:pt x="233583" y="0"/>
                </a:cubicBezTo>
                <a:lnTo>
                  <a:pt x="2921599" y="0"/>
                </a:lnTo>
                <a:cubicBezTo>
                  <a:pt x="3050603" y="0"/>
                  <a:pt x="3155182" y="104579"/>
                  <a:pt x="3155182" y="233583"/>
                </a:cubicBezTo>
                <a:lnTo>
                  <a:pt x="3155182" y="1167885"/>
                </a:lnTo>
                <a:cubicBezTo>
                  <a:pt x="3155182" y="1296889"/>
                  <a:pt x="3050603" y="1401468"/>
                  <a:pt x="2921599" y="1401468"/>
                </a:cubicBezTo>
                <a:lnTo>
                  <a:pt x="233583" y="1401468"/>
                </a:lnTo>
                <a:cubicBezTo>
                  <a:pt x="104579" y="1401468"/>
                  <a:pt x="0" y="1296889"/>
                  <a:pt x="0" y="1167885"/>
                </a:cubicBezTo>
                <a:lnTo>
                  <a:pt x="0" y="23358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094" tIns="121754" rIns="175094" bIns="12175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nl-NL" sz="2800" kern="1200" dirty="0"/>
              <a:t>What is longitudinal data?</a:t>
            </a:r>
            <a:endParaRPr lang="en-GB" sz="2800" kern="12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B758E20-64A3-1A24-CE76-783C581AD45C}"/>
              </a:ext>
            </a:extLst>
          </p:cNvPr>
          <p:cNvSpPr/>
          <p:nvPr/>
        </p:nvSpPr>
        <p:spPr>
          <a:xfrm>
            <a:off x="186174" y="3208744"/>
            <a:ext cx="3155182" cy="1401468"/>
          </a:xfrm>
          <a:custGeom>
            <a:avLst/>
            <a:gdLst>
              <a:gd name="connsiteX0" fmla="*/ 0 w 3155182"/>
              <a:gd name="connsiteY0" fmla="*/ 233583 h 1401468"/>
              <a:gd name="connsiteX1" fmla="*/ 233583 w 3155182"/>
              <a:gd name="connsiteY1" fmla="*/ 0 h 1401468"/>
              <a:gd name="connsiteX2" fmla="*/ 2921599 w 3155182"/>
              <a:gd name="connsiteY2" fmla="*/ 0 h 1401468"/>
              <a:gd name="connsiteX3" fmla="*/ 3155182 w 3155182"/>
              <a:gd name="connsiteY3" fmla="*/ 233583 h 1401468"/>
              <a:gd name="connsiteX4" fmla="*/ 3155182 w 3155182"/>
              <a:gd name="connsiteY4" fmla="*/ 1167885 h 1401468"/>
              <a:gd name="connsiteX5" fmla="*/ 2921599 w 3155182"/>
              <a:gd name="connsiteY5" fmla="*/ 1401468 h 1401468"/>
              <a:gd name="connsiteX6" fmla="*/ 233583 w 3155182"/>
              <a:gd name="connsiteY6" fmla="*/ 1401468 h 1401468"/>
              <a:gd name="connsiteX7" fmla="*/ 0 w 3155182"/>
              <a:gd name="connsiteY7" fmla="*/ 1167885 h 1401468"/>
              <a:gd name="connsiteX8" fmla="*/ 0 w 3155182"/>
              <a:gd name="connsiteY8" fmla="*/ 233583 h 14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182" h="1401468">
                <a:moveTo>
                  <a:pt x="0" y="233583"/>
                </a:moveTo>
                <a:cubicBezTo>
                  <a:pt x="0" y="104579"/>
                  <a:pt x="104579" y="0"/>
                  <a:pt x="233583" y="0"/>
                </a:cubicBezTo>
                <a:lnTo>
                  <a:pt x="2921599" y="0"/>
                </a:lnTo>
                <a:cubicBezTo>
                  <a:pt x="3050603" y="0"/>
                  <a:pt x="3155182" y="104579"/>
                  <a:pt x="3155182" y="233583"/>
                </a:cubicBezTo>
                <a:lnTo>
                  <a:pt x="3155182" y="1167885"/>
                </a:lnTo>
                <a:cubicBezTo>
                  <a:pt x="3155182" y="1296889"/>
                  <a:pt x="3050603" y="1401468"/>
                  <a:pt x="2921599" y="1401468"/>
                </a:cubicBezTo>
                <a:lnTo>
                  <a:pt x="233583" y="1401468"/>
                </a:lnTo>
                <a:cubicBezTo>
                  <a:pt x="104579" y="1401468"/>
                  <a:pt x="0" y="1296889"/>
                  <a:pt x="0" y="1167885"/>
                </a:cubicBezTo>
                <a:lnTo>
                  <a:pt x="0" y="23358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094" tIns="121754" rIns="175094" bIns="12175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nl-NL" sz="2800" kern="1200"/>
              <a:t>Why does it need a special approach?</a:t>
            </a:r>
            <a:endParaRPr lang="en-GB" sz="28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FD4B324-9933-57F8-616E-AC7E7E6925E1}"/>
              </a:ext>
            </a:extLst>
          </p:cNvPr>
          <p:cNvSpPr/>
          <p:nvPr/>
        </p:nvSpPr>
        <p:spPr>
          <a:xfrm>
            <a:off x="3341356" y="4820433"/>
            <a:ext cx="5609212" cy="1121174"/>
          </a:xfrm>
          <a:custGeom>
            <a:avLst/>
            <a:gdLst>
              <a:gd name="connsiteX0" fmla="*/ 186866 w 1121174"/>
              <a:gd name="connsiteY0" fmla="*/ 0 h 5609212"/>
              <a:gd name="connsiteX1" fmla="*/ 934308 w 1121174"/>
              <a:gd name="connsiteY1" fmla="*/ 0 h 5609212"/>
              <a:gd name="connsiteX2" fmla="*/ 1121174 w 1121174"/>
              <a:gd name="connsiteY2" fmla="*/ 186866 h 5609212"/>
              <a:gd name="connsiteX3" fmla="*/ 1121174 w 1121174"/>
              <a:gd name="connsiteY3" fmla="*/ 5609212 h 5609212"/>
              <a:gd name="connsiteX4" fmla="*/ 1121174 w 1121174"/>
              <a:gd name="connsiteY4" fmla="*/ 5609212 h 5609212"/>
              <a:gd name="connsiteX5" fmla="*/ 0 w 1121174"/>
              <a:gd name="connsiteY5" fmla="*/ 5609212 h 5609212"/>
              <a:gd name="connsiteX6" fmla="*/ 0 w 1121174"/>
              <a:gd name="connsiteY6" fmla="*/ 5609212 h 5609212"/>
              <a:gd name="connsiteX7" fmla="*/ 0 w 1121174"/>
              <a:gd name="connsiteY7" fmla="*/ 186866 h 5609212"/>
              <a:gd name="connsiteX8" fmla="*/ 186866 w 1121174"/>
              <a:gd name="connsiteY8" fmla="*/ 0 h 560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1174" h="5609212">
                <a:moveTo>
                  <a:pt x="1121174" y="934887"/>
                </a:moveTo>
                <a:lnTo>
                  <a:pt x="1121174" y="4674325"/>
                </a:lnTo>
                <a:cubicBezTo>
                  <a:pt x="1121174" y="5190648"/>
                  <a:pt x="1104451" y="5609212"/>
                  <a:pt x="1083823" y="5609212"/>
                </a:cubicBezTo>
                <a:lnTo>
                  <a:pt x="0" y="5609212"/>
                </a:lnTo>
                <a:lnTo>
                  <a:pt x="0" y="5609212"/>
                </a:lnTo>
                <a:lnTo>
                  <a:pt x="0" y="0"/>
                </a:lnTo>
                <a:lnTo>
                  <a:pt x="0" y="0"/>
                </a:lnTo>
                <a:lnTo>
                  <a:pt x="1083823" y="0"/>
                </a:lnTo>
                <a:cubicBezTo>
                  <a:pt x="1104451" y="0"/>
                  <a:pt x="1121174" y="418564"/>
                  <a:pt x="1121174" y="934887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0011" tIns="94736" rIns="134740" bIns="94736" numCol="1" spcCol="1270" anchor="ctr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2100" kern="1200" dirty="0"/>
              <a:t>using summary measures</a:t>
            </a:r>
          </a:p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GB" sz="2100" kern="1200" dirty="0"/>
              <a:t>introduction of the multilevel model for change (a.k.a. mixed effects model)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D1FFB5D-4FE3-3F0C-EC75-626F1F0ECE9F}"/>
              </a:ext>
            </a:extLst>
          </p:cNvPr>
          <p:cNvSpPr/>
          <p:nvPr/>
        </p:nvSpPr>
        <p:spPr>
          <a:xfrm>
            <a:off x="186174" y="4680286"/>
            <a:ext cx="3155182" cy="1401468"/>
          </a:xfrm>
          <a:custGeom>
            <a:avLst/>
            <a:gdLst>
              <a:gd name="connsiteX0" fmla="*/ 0 w 3155182"/>
              <a:gd name="connsiteY0" fmla="*/ 233583 h 1401468"/>
              <a:gd name="connsiteX1" fmla="*/ 233583 w 3155182"/>
              <a:gd name="connsiteY1" fmla="*/ 0 h 1401468"/>
              <a:gd name="connsiteX2" fmla="*/ 2921599 w 3155182"/>
              <a:gd name="connsiteY2" fmla="*/ 0 h 1401468"/>
              <a:gd name="connsiteX3" fmla="*/ 3155182 w 3155182"/>
              <a:gd name="connsiteY3" fmla="*/ 233583 h 1401468"/>
              <a:gd name="connsiteX4" fmla="*/ 3155182 w 3155182"/>
              <a:gd name="connsiteY4" fmla="*/ 1167885 h 1401468"/>
              <a:gd name="connsiteX5" fmla="*/ 2921599 w 3155182"/>
              <a:gd name="connsiteY5" fmla="*/ 1401468 h 1401468"/>
              <a:gd name="connsiteX6" fmla="*/ 233583 w 3155182"/>
              <a:gd name="connsiteY6" fmla="*/ 1401468 h 1401468"/>
              <a:gd name="connsiteX7" fmla="*/ 0 w 3155182"/>
              <a:gd name="connsiteY7" fmla="*/ 1167885 h 1401468"/>
              <a:gd name="connsiteX8" fmla="*/ 0 w 3155182"/>
              <a:gd name="connsiteY8" fmla="*/ 233583 h 14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182" h="1401468">
                <a:moveTo>
                  <a:pt x="0" y="233583"/>
                </a:moveTo>
                <a:cubicBezTo>
                  <a:pt x="0" y="104579"/>
                  <a:pt x="104579" y="0"/>
                  <a:pt x="233583" y="0"/>
                </a:cubicBezTo>
                <a:lnTo>
                  <a:pt x="2921599" y="0"/>
                </a:lnTo>
                <a:cubicBezTo>
                  <a:pt x="3050603" y="0"/>
                  <a:pt x="3155182" y="104579"/>
                  <a:pt x="3155182" y="233583"/>
                </a:cubicBezTo>
                <a:lnTo>
                  <a:pt x="3155182" y="1167885"/>
                </a:lnTo>
                <a:cubicBezTo>
                  <a:pt x="3155182" y="1296889"/>
                  <a:pt x="3050603" y="1401468"/>
                  <a:pt x="2921599" y="1401468"/>
                </a:cubicBezTo>
                <a:lnTo>
                  <a:pt x="233583" y="1401468"/>
                </a:lnTo>
                <a:cubicBezTo>
                  <a:pt x="104579" y="1401468"/>
                  <a:pt x="0" y="1296889"/>
                  <a:pt x="0" y="1167885"/>
                </a:cubicBezTo>
                <a:lnTo>
                  <a:pt x="0" y="23358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094" tIns="121754" rIns="175094" bIns="121754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800" kern="1200" dirty="0"/>
              <a:t>Longitudinal data analysis: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617082D-FE53-124D-294B-868ABD887F22}"/>
              </a:ext>
            </a:extLst>
          </p:cNvPr>
          <p:cNvSpPr txBox="1"/>
          <p:nvPr/>
        </p:nvSpPr>
        <p:spPr>
          <a:xfrm>
            <a:off x="3847788" y="3586313"/>
            <a:ext cx="3951146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sz="1800" dirty="0" err="1"/>
              <a:t>revisiting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linear</a:t>
            </a:r>
            <a:r>
              <a:rPr lang="nl-NL" sz="1800" dirty="0"/>
              <a:t> </a:t>
            </a:r>
            <a:r>
              <a:rPr lang="nl-NL" sz="1800" dirty="0" err="1"/>
              <a:t>regression</a:t>
            </a:r>
            <a:r>
              <a:rPr lang="nl-NL" sz="1800" dirty="0"/>
              <a:t> model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827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23" name="Rectangle 3"/>
              <p:cNvSpPr>
                <a:spLocks noGrp="1" noChangeArrowheads="1"/>
              </p:cNvSpPr>
              <p:nvPr>
                <p:ph type="body" sz="half" idx="4294967295"/>
              </p:nvPr>
            </p:nvSpPr>
            <p:spPr>
              <a:xfrm>
                <a:off x="379604" y="1389063"/>
                <a:ext cx="8435922" cy="4694815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nl-NL" sz="1800" dirty="0"/>
                  <a:t>To denote the value of a variable </a:t>
                </a:r>
                <a14:m>
                  <m:oMath xmlns:m="http://schemas.openxmlformats.org/officeDocument/2006/math"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nl-NL" sz="1800" dirty="0"/>
                  <a:t>for subject number </a:t>
                </a:r>
                <a14:m>
                  <m:oMath xmlns:m="http://schemas.openxmlformats.org/officeDocument/2006/math"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nl-NL" sz="1800" i="1" dirty="0"/>
                  <a:t> </a:t>
                </a:r>
                <a:r>
                  <a:rPr lang="nl-NL" sz="1800" dirty="0"/>
                  <a:t>(at time-point </a:t>
                </a:r>
                <a14:m>
                  <m:oMath xmlns:m="http://schemas.openxmlformats.org/officeDocument/2006/math">
                    <m:r>
                      <a:rPr lang="nl-NL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nl-NL" sz="1800" dirty="0"/>
                  <a:t>) in our dataset, we use subscripts like this: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nl-NL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nl-NL" sz="18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nl-NL" sz="18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nl-NL" sz="1800" dirty="0" err="1"/>
                  <a:t>To</a:t>
                </a:r>
                <a:r>
                  <a:rPr lang="nl-NL" sz="1800" dirty="0"/>
                  <a:t> </a:t>
                </a:r>
                <a:r>
                  <a:rPr lang="nl-NL" sz="1800" dirty="0" err="1"/>
                  <a:t>denote</a:t>
                </a:r>
                <a:r>
                  <a:rPr lang="nl-NL" sz="1800" dirty="0"/>
                  <a:t> a </a:t>
                </a:r>
                <a:r>
                  <a:rPr lang="nl-NL" sz="1800" dirty="0" err="1"/>
                  <a:t>variable</a:t>
                </a:r>
                <a:r>
                  <a:rPr lang="nl-NL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l-NL" sz="1800" dirty="0"/>
                  <a:t> to be Normally distributed,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1800" dirty="0"/>
                  <a:t>      with mean 0 and standard deviation </a:t>
                </a:r>
                <a14:m>
                  <m:oMath xmlns:m="http://schemas.openxmlformats.org/officeDocument/2006/math"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nl-NL" sz="1800" dirty="0"/>
                  <a:t>, we </a:t>
                </a:r>
                <a:r>
                  <a:rPr lang="nl-NL" sz="1800" dirty="0" err="1"/>
                  <a:t>write</a:t>
                </a:r>
                <a:r>
                  <a:rPr lang="nl-NL" sz="1800" dirty="0"/>
                  <a:t>: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1800" dirty="0">
                    <a:solidFill>
                      <a:srgbClr val="00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(0,</m:t>
                    </m:r>
                    <m:sSup>
                      <m:sSup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sz="2000" dirty="0"/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nl-NL" sz="2000" dirty="0"/>
              </a:p>
              <a:p>
                <a:pPr>
                  <a:lnSpc>
                    <a:spcPct val="150000"/>
                  </a:lnSpc>
                </a:pPr>
                <a:r>
                  <a:rPr lang="nl-NL" sz="1800" dirty="0"/>
                  <a:t>A linear relationship (= “a straight line”) between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1800" dirty="0"/>
                  <a:t>      variables </a:t>
                </a:r>
                <a14:m>
                  <m:oMath xmlns:m="http://schemas.openxmlformats.org/officeDocument/2006/math">
                    <m:r>
                      <a:rPr lang="nl-NL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nl-NL" sz="1800" dirty="0"/>
                  <a:t> and </a:t>
                </a:r>
                <a14:m>
                  <m:oMath xmlns:m="http://schemas.openxmlformats.org/officeDocument/2006/math"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nl-NL" sz="1800" dirty="0"/>
                  <a:t> with a certain intercept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nl-NL" sz="1800" dirty="0"/>
                  <a:t> and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1800" dirty="0"/>
                  <a:t>      a certain slope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sz="1800" dirty="0"/>
                  <a:t> is described by the formula: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nl-NL" sz="1800" b="0" dirty="0">
                    <a:solidFill>
                      <a:srgbClr val="000000"/>
                    </a:solidFill>
                  </a:rPr>
                  <a:t>	</a:t>
                </a:r>
                <a:r>
                  <a:rPr lang="nl-NL" sz="1800" dirty="0"/>
                  <a:t>  </a:t>
                </a:r>
                <a14:m>
                  <m:oMath xmlns:m="http://schemas.openxmlformats.org/officeDocument/2006/math"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nl-NL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nl-NL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nl-NL" sz="18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nl-NL" sz="1800" dirty="0"/>
              </a:p>
            </p:txBody>
          </p:sp>
        </mc:Choice>
        <mc:Fallback xmlns="">
          <p:sp>
            <p:nvSpPr>
              <p:cNvPr id="3072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4294967295"/>
              </p:nvPr>
            </p:nvSpPr>
            <p:spPr>
              <a:xfrm>
                <a:off x="379604" y="1389063"/>
                <a:ext cx="8435922" cy="4694815"/>
              </a:xfrm>
              <a:blipFill>
                <a:blip r:embed="rId3"/>
                <a:stretch>
                  <a:fillRect l="-434" b="-119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Afbeelding 35">
            <a:extLst>
              <a:ext uri="{FF2B5EF4-FFF2-40B4-BE49-F238E27FC236}">
                <a16:creationId xmlns:a16="http://schemas.microsoft.com/office/drawing/2014/main" id="{343D459C-006A-50A2-4B62-0793480934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9" t="21962" r="69322" b="32198"/>
          <a:stretch/>
        </p:blipFill>
        <p:spPr>
          <a:xfrm>
            <a:off x="5992926" y="1761238"/>
            <a:ext cx="2571255" cy="2364322"/>
          </a:xfrm>
          <a:prstGeom prst="rect">
            <a:avLst/>
          </a:prstGeom>
        </p:spPr>
      </p:pic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97065" y="474650"/>
            <a:ext cx="80010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/>
            <a:r>
              <a:rPr lang="nl-NL" sz="2400" dirty="0"/>
              <a:t>And yes, there will be </a:t>
            </a:r>
            <a:r>
              <a:rPr lang="nl-NL" sz="2400" i="1" dirty="0"/>
              <a:t>some</a:t>
            </a:r>
            <a:r>
              <a:rPr lang="nl-NL" sz="2400" dirty="0"/>
              <a:t> mathematical notation…</a:t>
            </a:r>
            <a:endParaRPr lang="en-GB" altLang="nl-NL" sz="2400" b="0" i="1" dirty="0">
              <a:solidFill>
                <a:schemeClr val="tx1"/>
              </a:solidFill>
            </a:endParaRP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75260C7E-CB2E-51F3-BC4C-C460D5C232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9183"/>
          <a:stretch/>
        </p:blipFill>
        <p:spPr>
          <a:xfrm>
            <a:off x="5683325" y="4161334"/>
            <a:ext cx="3348118" cy="2371025"/>
          </a:xfrm>
          <a:prstGeom prst="rect">
            <a:avLst/>
          </a:prstGeom>
        </p:spPr>
      </p:pic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40FA0EB9-73D5-3D20-36CD-045D61A1EBF5}"/>
              </a:ext>
            </a:extLst>
          </p:cNvPr>
          <p:cNvCxnSpPr>
            <a:cxnSpLocks/>
          </p:cNvCxnSpPr>
          <p:nvPr/>
        </p:nvCxnSpPr>
        <p:spPr>
          <a:xfrm flipV="1">
            <a:off x="6038206" y="5214938"/>
            <a:ext cx="2865288" cy="4838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B50B61BE-687F-EBFD-888A-C92EDDA5DFC6}"/>
                  </a:ext>
                </a:extLst>
              </p:cNvPr>
              <p:cNvSpPr txBox="1"/>
              <p:nvPr/>
            </p:nvSpPr>
            <p:spPr>
              <a:xfrm>
                <a:off x="6241614" y="4959113"/>
                <a:ext cx="22250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nl-NL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=2.5 +0.5∗</m:t>
                      </m:r>
                      <m:r>
                        <a:rPr lang="nl-NL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nl-NL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B50B61BE-687F-EBFD-888A-C92EDDA5D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1614" y="4959113"/>
                <a:ext cx="222507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3C3A11C0-599A-DADD-AF08-8BB746868656}"/>
                  </a:ext>
                </a:extLst>
              </p:cNvPr>
              <p:cNvSpPr txBox="1"/>
              <p:nvPr/>
            </p:nvSpPr>
            <p:spPr>
              <a:xfrm>
                <a:off x="7278554" y="6333030"/>
                <a:ext cx="38459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3C3A11C0-599A-DADD-AF08-8BB7468686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554" y="6333030"/>
                <a:ext cx="384592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CEA0B5EE-5DE1-767E-6715-CE592E2C2FB8}"/>
                  </a:ext>
                </a:extLst>
              </p:cNvPr>
              <p:cNvSpPr txBox="1"/>
              <p:nvPr/>
            </p:nvSpPr>
            <p:spPr>
              <a:xfrm>
                <a:off x="5492923" y="4727536"/>
                <a:ext cx="41890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CEA0B5EE-5DE1-767E-6715-CE592E2C2F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2923" y="4727536"/>
                <a:ext cx="418904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E006B78B-3962-D6EA-BEF2-EB1E586CBB5D}"/>
              </a:ext>
            </a:extLst>
          </p:cNvPr>
          <p:cNvCxnSpPr>
            <a:cxnSpLocks/>
          </p:cNvCxnSpPr>
          <p:nvPr/>
        </p:nvCxnSpPr>
        <p:spPr>
          <a:xfrm>
            <a:off x="7012781" y="3986784"/>
            <a:ext cx="214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20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7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11137"/>
            <a:ext cx="77724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nl-NL" sz="2800" b="0" dirty="0">
                <a:solidFill>
                  <a:schemeClr val="tx1"/>
                </a:solidFill>
              </a:rPr>
              <a:t>What is longitudinal data? (1)</a:t>
            </a:r>
            <a:br>
              <a:rPr lang="en-GB" altLang="nl-NL" sz="2800" b="0" dirty="0">
                <a:solidFill>
                  <a:schemeClr val="tx1"/>
                </a:solidFill>
              </a:rPr>
            </a:br>
            <a:r>
              <a:rPr lang="en-GB" altLang="nl-NL" sz="2400" i="1" dirty="0"/>
              <a:t>Clustered data</a:t>
            </a:r>
            <a:endParaRPr lang="en-GB" altLang="nl-NL" sz="2400" b="0" dirty="0">
              <a:solidFill>
                <a:schemeClr val="tx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2119" y="1094507"/>
            <a:ext cx="8362950" cy="535425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1800" dirty="0"/>
              <a:t>Clustered (or nested/multilevel/hierarchical/...) data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nl-NL" sz="1800" dirty="0" err="1"/>
              <a:t>Example</a:t>
            </a:r>
            <a:r>
              <a:rPr lang="nl-NL" sz="1800" dirty="0"/>
              <a:t>: </a:t>
            </a:r>
            <a:r>
              <a:rPr lang="nl-NL" sz="1800" dirty="0" err="1"/>
              <a:t>several</a:t>
            </a:r>
            <a:r>
              <a:rPr lang="nl-NL" sz="1800" dirty="0"/>
              <a:t> classrooms, </a:t>
            </a:r>
            <a:r>
              <a:rPr lang="nl-NL" sz="1800" dirty="0" err="1"/>
              <a:t>within</a:t>
            </a:r>
            <a:r>
              <a:rPr lang="nl-NL" sz="1800" dirty="0"/>
              <a:t> </a:t>
            </a:r>
            <a:r>
              <a:rPr lang="nl-NL" sz="1800" dirty="0" err="1"/>
              <a:t>each</a:t>
            </a:r>
            <a:r>
              <a:rPr lang="nl-NL" sz="1800" dirty="0"/>
              <a:t> classroom </a:t>
            </a:r>
            <a:r>
              <a:rPr lang="nl-NL" sz="1800" dirty="0" err="1"/>
              <a:t>students</a:t>
            </a:r>
            <a:r>
              <a:rPr lang="nl-NL" sz="1800" dirty="0"/>
              <a:t> </a:t>
            </a:r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r>
              <a:rPr lang="nl-NL" sz="1800" dirty="0"/>
              <a:t>Observations from students from the same classroom are more alike than students from different classrooms: </a:t>
            </a:r>
            <a:r>
              <a:rPr lang="nl-NL" sz="1800" i="1" dirty="0"/>
              <a:t>students are nested in classrooms</a:t>
            </a:r>
          </a:p>
          <a:p>
            <a:pPr>
              <a:lnSpc>
                <a:spcPct val="150000"/>
              </a:lnSpc>
            </a:pPr>
            <a:endParaRPr lang="nl-NL" sz="1800" i="1" dirty="0"/>
          </a:p>
          <a:p>
            <a:pPr>
              <a:lnSpc>
                <a:spcPct val="150000"/>
              </a:lnSpc>
            </a:pPr>
            <a:r>
              <a:rPr lang="nl-NL" sz="1800" dirty="0"/>
              <a:t>Variables at </a:t>
            </a:r>
            <a:r>
              <a:rPr lang="nl-NL" sz="1800" u="sng" dirty="0">
                <a:solidFill>
                  <a:srgbClr val="FF0000"/>
                </a:solidFill>
              </a:rPr>
              <a:t>student level</a:t>
            </a:r>
            <a:r>
              <a:rPr lang="nl-NL" sz="1800" dirty="0"/>
              <a:t>: gender, SES, ...</a:t>
            </a:r>
          </a:p>
          <a:p>
            <a:pPr>
              <a:lnSpc>
                <a:spcPct val="150000"/>
              </a:lnSpc>
            </a:pPr>
            <a:r>
              <a:rPr lang="nl-NL" sz="1800" dirty="0"/>
              <a:t>Variables at </a:t>
            </a:r>
            <a:r>
              <a:rPr lang="nl-NL" sz="1800" u="sng" dirty="0">
                <a:solidFill>
                  <a:schemeClr val="accent3">
                    <a:lumMod val="75000"/>
                  </a:schemeClr>
                </a:solidFill>
              </a:rPr>
              <a:t>classroom level</a:t>
            </a:r>
            <a:r>
              <a:rPr lang="nl-NL" sz="1800" dirty="0"/>
              <a:t>: teacher effect, ... 	</a:t>
            </a:r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</p:txBody>
      </p:sp>
      <p:grpSp>
        <p:nvGrpSpPr>
          <p:cNvPr id="30735" name="Group 30734"/>
          <p:cNvGrpSpPr/>
          <p:nvPr/>
        </p:nvGrpSpPr>
        <p:grpSpPr>
          <a:xfrm>
            <a:off x="3493802" y="2427358"/>
            <a:ext cx="2205293" cy="1795463"/>
            <a:chOff x="3276600" y="2667000"/>
            <a:chExt cx="2286000" cy="1981200"/>
          </a:xfrm>
        </p:grpSpPr>
        <p:grpSp>
          <p:nvGrpSpPr>
            <p:cNvPr id="59" name="Group 58"/>
            <p:cNvGrpSpPr/>
            <p:nvPr/>
          </p:nvGrpSpPr>
          <p:grpSpPr>
            <a:xfrm>
              <a:off x="4495800" y="2851232"/>
              <a:ext cx="669885" cy="609600"/>
              <a:chOff x="4435515" y="2590800"/>
              <a:chExt cx="1061977" cy="914400"/>
            </a:xfrm>
          </p:grpSpPr>
          <p:sp>
            <p:nvSpPr>
              <p:cNvPr id="60" name="Smiley Face 59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3581400" y="2851232"/>
              <a:ext cx="669885" cy="609600"/>
              <a:chOff x="4435515" y="2590800"/>
              <a:chExt cx="1061977" cy="914400"/>
            </a:xfrm>
          </p:grpSpPr>
          <p:sp>
            <p:nvSpPr>
              <p:cNvPr id="65" name="Smiley Face 6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3597315" y="3581400"/>
              <a:ext cx="669885" cy="609600"/>
              <a:chOff x="4435515" y="2590800"/>
              <a:chExt cx="1061977" cy="914400"/>
            </a:xfrm>
          </p:grpSpPr>
          <p:sp>
            <p:nvSpPr>
              <p:cNvPr id="70" name="Smiley Face 69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rgbClr val="FFC000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4482537" y="3581400"/>
              <a:ext cx="669885" cy="609600"/>
              <a:chOff x="4435515" y="2590800"/>
              <a:chExt cx="1061977" cy="914400"/>
            </a:xfrm>
          </p:grpSpPr>
          <p:sp>
            <p:nvSpPr>
              <p:cNvPr id="75" name="Smiley Face 7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/>
            <p:cNvSpPr/>
            <p:nvPr/>
          </p:nvSpPr>
          <p:spPr>
            <a:xfrm>
              <a:off x="3276600" y="2667000"/>
              <a:ext cx="2286000" cy="1981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Smiley Face 103"/>
            <p:cNvSpPr/>
            <p:nvPr/>
          </p:nvSpPr>
          <p:spPr>
            <a:xfrm>
              <a:off x="4201617" y="4191000"/>
              <a:ext cx="367013" cy="406400"/>
            </a:xfrm>
            <a:prstGeom prst="smileyFac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34" name="Group 30733"/>
          <p:cNvGrpSpPr/>
          <p:nvPr/>
        </p:nvGrpSpPr>
        <p:grpSpPr>
          <a:xfrm>
            <a:off x="994470" y="2427358"/>
            <a:ext cx="2205293" cy="1795463"/>
            <a:chOff x="685800" y="2667000"/>
            <a:chExt cx="2286000" cy="1981200"/>
          </a:xfrm>
        </p:grpSpPr>
        <p:grpSp>
          <p:nvGrpSpPr>
            <p:cNvPr id="30730" name="Group 30729"/>
            <p:cNvGrpSpPr/>
            <p:nvPr/>
          </p:nvGrpSpPr>
          <p:grpSpPr>
            <a:xfrm>
              <a:off x="1981200" y="2851232"/>
              <a:ext cx="669885" cy="609600"/>
              <a:chOff x="4435515" y="2590800"/>
              <a:chExt cx="1061977" cy="914400"/>
            </a:xfrm>
          </p:grpSpPr>
          <p:sp>
            <p:nvSpPr>
              <p:cNvPr id="4" name="Smiley Face 3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1066800" y="2851232"/>
              <a:ext cx="669885" cy="609600"/>
              <a:chOff x="4435515" y="2590800"/>
              <a:chExt cx="1061977" cy="914400"/>
            </a:xfrm>
          </p:grpSpPr>
          <p:sp>
            <p:nvSpPr>
              <p:cNvPr id="45" name="Smiley Face 4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>
              <a:off x="1082715" y="3581400"/>
              <a:ext cx="669885" cy="609600"/>
              <a:chOff x="4435515" y="2590800"/>
              <a:chExt cx="1061977" cy="914400"/>
            </a:xfrm>
          </p:grpSpPr>
          <p:sp>
            <p:nvSpPr>
              <p:cNvPr id="50" name="Smiley Face 49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1967937" y="3581400"/>
              <a:ext cx="669885" cy="609600"/>
              <a:chOff x="4435515" y="2590800"/>
              <a:chExt cx="1061977" cy="914400"/>
            </a:xfrm>
          </p:grpSpPr>
          <p:sp>
            <p:nvSpPr>
              <p:cNvPr id="55" name="Smiley Face 5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6" name="Straight Connector 5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731" name="Rectangle 30730"/>
            <p:cNvSpPr/>
            <p:nvPr/>
          </p:nvSpPr>
          <p:spPr>
            <a:xfrm>
              <a:off x="685800" y="2667000"/>
              <a:ext cx="2286000" cy="1981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Smiley Face 104"/>
            <p:cNvSpPr/>
            <p:nvPr/>
          </p:nvSpPr>
          <p:spPr>
            <a:xfrm>
              <a:off x="1690387" y="4191000"/>
              <a:ext cx="367013" cy="406400"/>
            </a:xfrm>
            <a:prstGeom prst="smileyFac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36" name="Group 30735"/>
          <p:cNvGrpSpPr/>
          <p:nvPr/>
        </p:nvGrpSpPr>
        <p:grpSpPr>
          <a:xfrm>
            <a:off x="5993135" y="2427358"/>
            <a:ext cx="2205293" cy="1795463"/>
            <a:chOff x="5867400" y="2667000"/>
            <a:chExt cx="2286000" cy="1981200"/>
          </a:xfrm>
        </p:grpSpPr>
        <p:grpSp>
          <p:nvGrpSpPr>
            <p:cNvPr id="79" name="Group 78"/>
            <p:cNvGrpSpPr/>
            <p:nvPr/>
          </p:nvGrpSpPr>
          <p:grpSpPr>
            <a:xfrm>
              <a:off x="7086600" y="2851232"/>
              <a:ext cx="669885" cy="609600"/>
              <a:chOff x="4435515" y="2590800"/>
              <a:chExt cx="1061977" cy="914400"/>
            </a:xfrm>
          </p:grpSpPr>
          <p:sp>
            <p:nvSpPr>
              <p:cNvPr id="80" name="Smiley Face 79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/>
            <p:nvPr/>
          </p:nvGrpSpPr>
          <p:grpSpPr>
            <a:xfrm>
              <a:off x="6172200" y="2851232"/>
              <a:ext cx="669885" cy="609600"/>
              <a:chOff x="4435515" y="2590800"/>
              <a:chExt cx="1061977" cy="914400"/>
            </a:xfrm>
          </p:grpSpPr>
          <p:sp>
            <p:nvSpPr>
              <p:cNvPr id="85" name="Smiley Face 8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/>
            <p:cNvGrpSpPr/>
            <p:nvPr/>
          </p:nvGrpSpPr>
          <p:grpSpPr>
            <a:xfrm>
              <a:off x="6188115" y="3581400"/>
              <a:ext cx="669885" cy="609600"/>
              <a:chOff x="4435515" y="2590800"/>
              <a:chExt cx="1061977" cy="914400"/>
            </a:xfrm>
          </p:grpSpPr>
          <p:sp>
            <p:nvSpPr>
              <p:cNvPr id="90" name="Smiley Face 89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>
              <a:off x="7073337" y="3581400"/>
              <a:ext cx="669885" cy="609600"/>
              <a:chOff x="4435515" y="2590800"/>
              <a:chExt cx="1061977" cy="914400"/>
            </a:xfrm>
          </p:grpSpPr>
          <p:sp>
            <p:nvSpPr>
              <p:cNvPr id="95" name="Smiley Face 94"/>
              <p:cNvSpPr/>
              <p:nvPr/>
            </p:nvSpPr>
            <p:spPr>
              <a:xfrm>
                <a:off x="4737903" y="2590800"/>
                <a:ext cx="457200" cy="457200"/>
              </a:xfrm>
              <a:prstGeom prst="smileyFac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4435515" y="3171463"/>
                <a:ext cx="1061977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4572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5334000" y="3200400"/>
                <a:ext cx="0" cy="3048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Rectangle 100"/>
            <p:cNvSpPr/>
            <p:nvPr/>
          </p:nvSpPr>
          <p:spPr>
            <a:xfrm>
              <a:off x="5867400" y="2667000"/>
              <a:ext cx="2286000" cy="1981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Smiley Face 105"/>
            <p:cNvSpPr/>
            <p:nvPr/>
          </p:nvSpPr>
          <p:spPr>
            <a:xfrm>
              <a:off x="6762835" y="4191000"/>
              <a:ext cx="367013" cy="406400"/>
            </a:xfrm>
            <a:prstGeom prst="smileyFac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Oval 1"/>
          <p:cNvSpPr/>
          <p:nvPr/>
        </p:nvSpPr>
        <p:spPr>
          <a:xfrm>
            <a:off x="1253210" y="2469732"/>
            <a:ext cx="921579" cy="754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626921" y="2220189"/>
            <a:ext cx="2646352" cy="22098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9697F13B-AC5E-6AA8-4078-8CB90801A0DB}"/>
              </a:ext>
            </a:extLst>
          </p:cNvPr>
          <p:cNvSpPr txBox="1"/>
          <p:nvPr/>
        </p:nvSpPr>
        <p:spPr>
          <a:xfrm>
            <a:off x="6933409" y="651074"/>
            <a:ext cx="2069915" cy="1375296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many more examples, see the previous 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Help! Statistics!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lecture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3D34C87E-D6B8-0E08-0F47-49064DE66F23}"/>
              </a:ext>
            </a:extLst>
          </p:cNvPr>
          <p:cNvSpPr/>
          <p:nvPr/>
        </p:nvSpPr>
        <p:spPr>
          <a:xfrm>
            <a:off x="5334000" y="5519652"/>
            <a:ext cx="233015" cy="769387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298EC6-BAA2-82CB-9E61-085FC809A0DA}"/>
              </a:ext>
            </a:extLst>
          </p:cNvPr>
          <p:cNvSpPr txBox="1"/>
          <p:nvPr/>
        </p:nvSpPr>
        <p:spPr>
          <a:xfrm>
            <a:off x="4114800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E1C9F7-FDD8-F021-F212-3C7277FF07FD}"/>
              </a:ext>
            </a:extLst>
          </p:cNvPr>
          <p:cNvSpPr txBox="1"/>
          <p:nvPr/>
        </p:nvSpPr>
        <p:spPr>
          <a:xfrm>
            <a:off x="5610233" y="5695146"/>
            <a:ext cx="2205293" cy="628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 sz="2000" dirty="0">
                <a:solidFill>
                  <a:srgbClr val="0070C0"/>
                </a:solidFill>
              </a:rPr>
              <a:t>multilevel data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6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3" grpId="0" animBg="1"/>
      <p:bldP spid="6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931863"/>
          </a:xfr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nl-NL" sz="2400" b="0" dirty="0">
                <a:solidFill>
                  <a:schemeClr val="tx1"/>
                </a:solidFill>
              </a:rPr>
              <a:t>What is longitudinal data? (2)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447800"/>
            <a:ext cx="836295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nl-NL" sz="1800" dirty="0"/>
              <a:t>Longitudinal data:  several subjects, each measured at several (different) points in time </a:t>
            </a:r>
            <a:r>
              <a:rPr lang="nl-NL" sz="1800" i="1" dirty="0"/>
              <a:t>t1, t2, t3, t4, t5</a:t>
            </a:r>
            <a:r>
              <a:rPr lang="nl-NL" sz="1800" dirty="0"/>
              <a:t>:</a:t>
            </a:r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endParaRPr lang="nl-NL" sz="1800" dirty="0"/>
          </a:p>
          <a:p>
            <a:pPr>
              <a:lnSpc>
                <a:spcPct val="150000"/>
              </a:lnSpc>
            </a:pPr>
            <a:r>
              <a:rPr lang="nl-NL" sz="1800" dirty="0"/>
              <a:t>Measurements (at different time points) from one subject are more alike than measurements from different subjects: </a:t>
            </a:r>
            <a:r>
              <a:rPr lang="nl-NL" sz="1800" i="1" dirty="0"/>
              <a:t>measurements are nested within subjects</a:t>
            </a:r>
          </a:p>
          <a:p>
            <a:pPr>
              <a:lnSpc>
                <a:spcPct val="150000"/>
              </a:lnSpc>
            </a:pPr>
            <a:endParaRPr lang="nl-NL" sz="1800" i="1" dirty="0"/>
          </a:p>
          <a:p>
            <a:pPr>
              <a:lnSpc>
                <a:spcPct val="150000"/>
              </a:lnSpc>
            </a:pPr>
            <a:r>
              <a:rPr lang="nl-NL" sz="1800" dirty="0"/>
              <a:t>Variables at </a:t>
            </a:r>
            <a:r>
              <a:rPr lang="nl-NL" sz="1800" dirty="0" err="1"/>
              <a:t>each</a:t>
            </a:r>
            <a:r>
              <a:rPr lang="nl-NL" sz="1800" dirty="0"/>
              <a:t> </a:t>
            </a:r>
            <a:r>
              <a:rPr lang="nl-NL" sz="1800" u="sng" dirty="0">
                <a:solidFill>
                  <a:srgbClr val="FF0000"/>
                </a:solidFill>
              </a:rPr>
              <a:t>time point</a:t>
            </a:r>
            <a:r>
              <a:rPr lang="nl-NL" sz="1800" dirty="0"/>
              <a:t>: </a:t>
            </a:r>
            <a:r>
              <a:rPr lang="nl-NL" sz="1800" dirty="0" err="1"/>
              <a:t>lengths</a:t>
            </a:r>
            <a:r>
              <a:rPr lang="nl-NL" sz="1800" dirty="0"/>
              <a:t>, </a:t>
            </a:r>
            <a:r>
              <a:rPr lang="nl-NL" sz="1800" dirty="0" err="1"/>
              <a:t>grades</a:t>
            </a:r>
            <a:r>
              <a:rPr lang="nl-NL" sz="1800" dirty="0"/>
              <a:t>... </a:t>
            </a:r>
          </a:p>
          <a:p>
            <a:pPr>
              <a:lnSpc>
                <a:spcPct val="150000"/>
              </a:lnSpc>
            </a:pPr>
            <a:r>
              <a:rPr lang="nl-NL" sz="1800" dirty="0"/>
              <a:t>Variables for each </a:t>
            </a:r>
            <a:r>
              <a:rPr lang="nl-NL" sz="1800" u="sng" dirty="0">
                <a:solidFill>
                  <a:schemeClr val="accent3">
                    <a:lumMod val="75000"/>
                  </a:schemeClr>
                </a:solidFill>
              </a:rPr>
              <a:t>subject</a:t>
            </a:r>
            <a:r>
              <a:rPr lang="nl-NL" sz="1800" dirty="0"/>
              <a:t>: gender, SES, ... </a:t>
            </a:r>
          </a:p>
          <a:p>
            <a:pPr>
              <a:lnSpc>
                <a:spcPct val="150000"/>
              </a:lnSpc>
            </a:pPr>
            <a:endParaRPr lang="nl-NL" sz="1800" dirty="0"/>
          </a:p>
          <a:p>
            <a:pPr marL="0" indent="0">
              <a:lnSpc>
                <a:spcPct val="150000"/>
              </a:lnSpc>
              <a:buNone/>
            </a:pPr>
            <a:endParaRPr lang="nl-NL" sz="1800" dirty="0"/>
          </a:p>
        </p:txBody>
      </p:sp>
      <p:sp>
        <p:nvSpPr>
          <p:cNvPr id="48" name="Smiley Face 47"/>
          <p:cNvSpPr/>
          <p:nvPr/>
        </p:nvSpPr>
        <p:spPr>
          <a:xfrm>
            <a:off x="7712603" y="2549016"/>
            <a:ext cx="288397" cy="304800"/>
          </a:xfrm>
          <a:prstGeom prst="smileyFac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Smiley Face 43"/>
          <p:cNvSpPr/>
          <p:nvPr/>
        </p:nvSpPr>
        <p:spPr>
          <a:xfrm>
            <a:off x="1313777" y="2606885"/>
            <a:ext cx="288397" cy="304800"/>
          </a:xfrm>
          <a:prstGeom prst="smileyFac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Smiley Face 39"/>
          <p:cNvSpPr/>
          <p:nvPr/>
        </p:nvSpPr>
        <p:spPr>
          <a:xfrm>
            <a:off x="3634318" y="2606885"/>
            <a:ext cx="288397" cy="304800"/>
          </a:xfrm>
          <a:prstGeom prst="smileyFace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Smiley Face 35"/>
          <p:cNvSpPr/>
          <p:nvPr/>
        </p:nvSpPr>
        <p:spPr>
          <a:xfrm>
            <a:off x="5883803" y="2606885"/>
            <a:ext cx="288397" cy="30480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763974" y="2888535"/>
            <a:ext cx="457200" cy="2777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136772" y="2959902"/>
            <a:ext cx="228600" cy="977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509571" y="2991740"/>
            <a:ext cx="168803" cy="9452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509571" y="2991740"/>
            <a:ext cx="566206" cy="589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7" name="TextBox 30726"/>
          <p:cNvSpPr txBox="1"/>
          <p:nvPr/>
        </p:nvSpPr>
        <p:spPr>
          <a:xfrm>
            <a:off x="383370" y="308598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86742" y="395826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t3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600200" y="396118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t4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083011" y="342681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t5</a:t>
            </a:r>
          </a:p>
        </p:txBody>
      </p:sp>
      <p:grpSp>
        <p:nvGrpSpPr>
          <p:cNvPr id="30728" name="Group 30727"/>
          <p:cNvGrpSpPr/>
          <p:nvPr/>
        </p:nvGrpSpPr>
        <p:grpSpPr>
          <a:xfrm>
            <a:off x="2669370" y="2927756"/>
            <a:ext cx="2131230" cy="1441986"/>
            <a:chOff x="2921252" y="3521271"/>
            <a:chExt cx="2131230" cy="1441986"/>
          </a:xfrm>
        </p:grpSpPr>
        <p:cxnSp>
          <p:nvCxnSpPr>
            <p:cNvPr id="84" name="Straight Connector 83"/>
            <p:cNvCxnSpPr/>
            <p:nvPr/>
          </p:nvCxnSpPr>
          <p:spPr>
            <a:xfrm flipH="1">
              <a:off x="3499013" y="3592638"/>
              <a:ext cx="457200" cy="6215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>
              <a:off x="3354815" y="3521271"/>
              <a:ext cx="457200" cy="2777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3727613" y="3592638"/>
              <a:ext cx="228600" cy="9771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4100412" y="3624476"/>
              <a:ext cx="168803" cy="9452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4100412" y="3624476"/>
              <a:ext cx="566206" cy="589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2921252" y="3718723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t1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073652" y="4206396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t2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577583" y="4590996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t3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214282" y="4593925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t4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673852" y="4059554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t5</a:t>
              </a:r>
            </a:p>
          </p:txBody>
        </p:sp>
      </p:grpSp>
      <p:cxnSp>
        <p:nvCxnSpPr>
          <p:cNvPr id="96" name="Straight Connector 95"/>
          <p:cNvCxnSpPr/>
          <p:nvPr/>
        </p:nvCxnSpPr>
        <p:spPr>
          <a:xfrm flipH="1">
            <a:off x="5457457" y="2999123"/>
            <a:ext cx="457200" cy="6215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5313259" y="2927756"/>
            <a:ext cx="457200" cy="2777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058856" y="3030961"/>
            <a:ext cx="168803" cy="9452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879170" y="312520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031570" y="3612881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t2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096000" y="400041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t4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6629400" y="2899632"/>
            <a:ext cx="2233041" cy="1441986"/>
            <a:chOff x="2819441" y="3521271"/>
            <a:chExt cx="2233041" cy="1441986"/>
          </a:xfrm>
        </p:grpSpPr>
        <p:cxnSp>
          <p:nvCxnSpPr>
            <p:cNvPr id="107" name="Straight Connector 106"/>
            <p:cNvCxnSpPr/>
            <p:nvPr/>
          </p:nvCxnSpPr>
          <p:spPr>
            <a:xfrm flipH="1">
              <a:off x="3499013" y="3592638"/>
              <a:ext cx="457200" cy="6215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3354815" y="3521271"/>
              <a:ext cx="457200" cy="2777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100412" y="3624476"/>
              <a:ext cx="168803" cy="9452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100412" y="3624476"/>
              <a:ext cx="566206" cy="5896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2819441" y="3718723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t1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008756" y="4206396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t2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191041" y="4593925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t4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673852" y="4059554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/>
                <a:t>t5</a:t>
              </a:r>
            </a:p>
          </p:txBody>
        </p:sp>
      </p:grpSp>
      <p:sp>
        <p:nvSpPr>
          <p:cNvPr id="42" name="Oval 41"/>
          <p:cNvSpPr/>
          <p:nvPr/>
        </p:nvSpPr>
        <p:spPr>
          <a:xfrm>
            <a:off x="333625" y="2938563"/>
            <a:ext cx="701486" cy="6828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228600" y="2320416"/>
            <a:ext cx="2440770" cy="21336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B8BDB646-6532-617B-40F2-66CA5A543385}"/>
              </a:ext>
            </a:extLst>
          </p:cNvPr>
          <p:cNvSpPr/>
          <p:nvPr/>
        </p:nvSpPr>
        <p:spPr>
          <a:xfrm>
            <a:off x="5049322" y="5730240"/>
            <a:ext cx="378629" cy="85346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C97D9D-C920-BB63-FBCA-84DAA6ABC0AC}"/>
              </a:ext>
            </a:extLst>
          </p:cNvPr>
          <p:cNvSpPr txBox="1"/>
          <p:nvPr/>
        </p:nvSpPr>
        <p:spPr>
          <a:xfrm>
            <a:off x="5413217" y="5941814"/>
            <a:ext cx="2205293" cy="6288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nl-NL" sz="2000" dirty="0">
                <a:solidFill>
                  <a:srgbClr val="0070C0"/>
                </a:solidFill>
              </a:rPr>
              <a:t>multilevel data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A9E956-D4C1-8B89-0547-D868EE6F446C}"/>
              </a:ext>
            </a:extLst>
          </p:cNvPr>
          <p:cNvSpPr txBox="1"/>
          <p:nvPr/>
        </p:nvSpPr>
        <p:spPr>
          <a:xfrm>
            <a:off x="7204512" y="5410200"/>
            <a:ext cx="1749323" cy="1248487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2000" dirty="0"/>
              <a:t>Today: focus on continuous </a:t>
            </a:r>
          </a:p>
          <a:p>
            <a:pPr algn="ctr"/>
            <a:r>
              <a:rPr lang="en-GB" sz="2000" dirty="0"/>
              <a:t>outcome variables</a:t>
            </a:r>
          </a:p>
        </p:txBody>
      </p:sp>
    </p:spTree>
    <p:extLst>
      <p:ext uri="{BB962C8B-B14F-4D97-AF65-F5344CB8AC3E}">
        <p14:creationId xmlns:p14="http://schemas.microsoft.com/office/powerpoint/2010/main" val="231702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2" grpId="0" animBg="1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rgbClr val="99CCFF"/>
          </a:solidFill>
        </p:spPr>
        <p:txBody>
          <a:bodyPr>
            <a:normAutofit/>
          </a:bodyPr>
          <a:lstStyle/>
          <a:p>
            <a:r>
              <a:rPr lang="en-US" sz="2400" dirty="0"/>
              <a:t>Example: adolescent alcohol use (Curran et al, 1997)*</a:t>
            </a:r>
            <a:endParaRPr lang="en-GB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7" y="1576264"/>
            <a:ext cx="8344611" cy="4824536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1800" dirty="0"/>
              <a:t>Sample of 82 adolescents:</a:t>
            </a:r>
          </a:p>
          <a:p>
            <a:pPr marL="0" indent="0">
              <a:buNone/>
            </a:pPr>
            <a:r>
              <a:rPr lang="en-US" sz="1800" dirty="0"/>
              <a:t>      37 are Children Of an Alcoholic parent (COAs), 45 are non-COAs</a:t>
            </a:r>
          </a:p>
          <a:p>
            <a:pPr marL="0" indent="0">
              <a:buNone/>
            </a:pPr>
            <a:endParaRPr lang="en-US" sz="1800" dirty="0"/>
          </a:p>
          <a:p>
            <a:pPr marL="230188" indent="-230188"/>
            <a:r>
              <a:rPr lang="en-US" sz="1800" dirty="0"/>
              <a:t>Research design: </a:t>
            </a:r>
          </a:p>
          <a:p>
            <a:pPr marL="344488" lvl="1" indent="0">
              <a:buNone/>
            </a:pPr>
            <a:r>
              <a:rPr lang="en-US" sz="1800" dirty="0"/>
              <a:t>- each child assessed 3 times</a:t>
            </a:r>
          </a:p>
          <a:p>
            <a:pPr marL="344488" lvl="1" indent="0">
              <a:buNone/>
            </a:pPr>
            <a:r>
              <a:rPr lang="en-US" sz="1800" dirty="0"/>
              <a:t>  (at ages 14, 15, 16)</a:t>
            </a:r>
          </a:p>
          <a:p>
            <a:pPr marL="344488" lvl="1" indent="0">
              <a:buNone/>
            </a:pPr>
            <a:r>
              <a:rPr lang="en-US" sz="1800" dirty="0"/>
              <a:t>- outcome: </a:t>
            </a:r>
            <a:r>
              <a:rPr lang="en-US" sz="1800" i="1" dirty="0" err="1"/>
              <a:t>alcuse</a:t>
            </a:r>
            <a:r>
              <a:rPr lang="en-US" sz="1800" dirty="0"/>
              <a:t> (continuous, </a:t>
            </a:r>
          </a:p>
          <a:p>
            <a:pPr marL="344488" lvl="1" indent="0">
              <a:buNone/>
            </a:pPr>
            <a:r>
              <a:rPr lang="en-US" sz="1800" dirty="0"/>
              <a:t>   “alcohol use”-questionnaire)</a:t>
            </a:r>
          </a:p>
          <a:p>
            <a:pPr marL="344488" lvl="1" indent="0">
              <a:buNone/>
            </a:pPr>
            <a:r>
              <a:rPr lang="en-US" sz="1800" dirty="0"/>
              <a:t>- covariate: </a:t>
            </a:r>
            <a:r>
              <a:rPr lang="en-US" sz="1800" i="1" dirty="0" err="1"/>
              <a:t>coa</a:t>
            </a:r>
            <a:r>
              <a:rPr lang="en-US" sz="1800" dirty="0"/>
              <a:t> (dichotomous, 0=no, 1=yes) </a:t>
            </a:r>
          </a:p>
          <a:p>
            <a:pPr marL="344488" lvl="1" indent="0">
              <a:buNone/>
            </a:pPr>
            <a:endParaRPr lang="en-US" sz="1800" dirty="0"/>
          </a:p>
          <a:p>
            <a:pPr marL="344488" lvl="1" indent="0">
              <a:buNone/>
            </a:pPr>
            <a:endParaRPr lang="en-US" sz="1800" dirty="0"/>
          </a:p>
          <a:p>
            <a:pPr marL="230188" indent="-230188"/>
            <a:r>
              <a:rPr lang="en-US" sz="1800" dirty="0"/>
              <a:t>Research question: </a:t>
            </a:r>
            <a:endParaRPr lang="en-US" sz="1800" i="1" dirty="0"/>
          </a:p>
          <a:p>
            <a:pPr marL="0" indent="0" algn="ctr">
              <a:buNone/>
            </a:pPr>
            <a:r>
              <a:rPr lang="en-US" sz="1800" i="1" dirty="0"/>
              <a:t>Do trajectories of adolescent alcohol use differ by parental alcoholism?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200" dirty="0"/>
              <a:t>* Example from: </a:t>
            </a:r>
            <a:r>
              <a:rPr lang="en-GB" sz="1200" dirty="0"/>
              <a:t>Singer &amp; Willet: Applied longitudinal data analysis. </a:t>
            </a:r>
            <a:r>
              <a:rPr lang="en-GB" sz="1200" dirty="0" err="1"/>
              <a:t>Modeling</a:t>
            </a:r>
            <a:r>
              <a:rPr lang="en-GB" sz="1200" dirty="0"/>
              <a:t> change and event </a:t>
            </a:r>
            <a:r>
              <a:rPr lang="en-GB" sz="1200" dirty="0" err="1"/>
              <a:t>occurence</a:t>
            </a:r>
            <a:r>
              <a:rPr lang="en-GB" sz="1200" dirty="0"/>
              <a:t> (Oxford, 2003)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" t="22505" r="57807" b="35475"/>
          <a:stretch/>
        </p:blipFill>
        <p:spPr>
          <a:xfrm>
            <a:off x="4862696" y="2556553"/>
            <a:ext cx="4193381" cy="275070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95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atje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4981575" cy="49911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Longitudinal data</a:t>
            </a:r>
            <a:br>
              <a:rPr lang="en-GB" sz="3300" dirty="0"/>
            </a:br>
            <a:r>
              <a:rPr lang="en-GB" sz="2500" i="1" dirty="0"/>
              <a:t>The data-set: person-period format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7911" y="1959220"/>
            <a:ext cx="3322712" cy="47105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Data in long format: </a:t>
            </a:r>
          </a:p>
          <a:p>
            <a:pPr>
              <a:lnSpc>
                <a:spcPct val="150000"/>
              </a:lnSpc>
            </a:pPr>
            <a:r>
              <a:rPr lang="en-GB" dirty="0"/>
              <a:t>for each person, each repeated measurement is stored as a new case. 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Here: 3 rows per person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dirty="0"/>
              <a:t>a time variable: </a:t>
            </a:r>
            <a:r>
              <a:rPr lang="en-GB" i="1" dirty="0"/>
              <a:t>age</a:t>
            </a:r>
            <a:endParaRPr lang="en-GB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dirty="0"/>
              <a:t>an outcome variable: </a:t>
            </a:r>
            <a:r>
              <a:rPr lang="en-GB" i="1" dirty="0" err="1"/>
              <a:t>alcuse</a:t>
            </a:r>
            <a:endParaRPr lang="en-GB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GB" dirty="0"/>
              <a:t>a (time-independent) covariate: </a:t>
            </a:r>
            <a:r>
              <a:rPr lang="en-GB" i="1" dirty="0" err="1"/>
              <a:t>coa</a:t>
            </a:r>
            <a:endParaRPr lang="en-GB" i="1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GB" i="1" dirty="0"/>
          </a:p>
          <a:p>
            <a:pPr marL="342900" indent="-342900" algn="ctr">
              <a:lnSpc>
                <a:spcPct val="150000"/>
              </a:lnSpc>
              <a:buFontTx/>
              <a:buChar char="-"/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4" name="Right Brace 3"/>
          <p:cNvSpPr/>
          <p:nvPr/>
        </p:nvSpPr>
        <p:spPr>
          <a:xfrm>
            <a:off x="7740352" y="2726012"/>
            <a:ext cx="144016" cy="648072"/>
          </a:xfrm>
          <a:prstGeom prst="rightBrace">
            <a:avLst/>
          </a:prstGeom>
          <a:ln w="19050">
            <a:solidFill>
              <a:srgbClr val="00A8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956376" y="2834934"/>
            <a:ext cx="914400" cy="3960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dirty="0">
                <a:solidFill>
                  <a:srgbClr val="00A84C"/>
                </a:solidFill>
              </a:rPr>
              <a:t>person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56376" y="3501008"/>
            <a:ext cx="914400" cy="3960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person 2</a:t>
            </a:r>
          </a:p>
        </p:txBody>
      </p:sp>
      <p:sp>
        <p:nvSpPr>
          <p:cNvPr id="12" name="Right Brace 11"/>
          <p:cNvSpPr/>
          <p:nvPr/>
        </p:nvSpPr>
        <p:spPr>
          <a:xfrm>
            <a:off x="7740352" y="3392086"/>
            <a:ext cx="144016" cy="648072"/>
          </a:xfrm>
          <a:prstGeom prst="rightBrac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>
            <a:off x="7740352" y="4052342"/>
            <a:ext cx="144016" cy="648072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956376" y="4178356"/>
            <a:ext cx="914400" cy="39604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...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884368" y="5157020"/>
            <a:ext cx="1077135" cy="6390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b="1" dirty="0"/>
              <a:t>clustered data!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413576" y="4700414"/>
            <a:ext cx="0" cy="4566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27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1" grpId="0"/>
      <p:bldP spid="12" grpId="0" animBg="1"/>
      <p:bldP spid="13" grpId="0" animBg="1"/>
      <p:bldP spid="14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4318" y="1722544"/>
            <a:ext cx="2164582" cy="5052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Continuous outcome variable </a:t>
            </a:r>
            <a:r>
              <a:rPr lang="en-US" sz="2000" i="1" dirty="0" err="1"/>
              <a:t>alcuse</a:t>
            </a:r>
            <a:r>
              <a:rPr lang="en-US" sz="2000" dirty="0"/>
              <a:t>, covariates </a:t>
            </a:r>
            <a:r>
              <a:rPr lang="en-US" sz="2000" i="1" dirty="0"/>
              <a:t>age </a:t>
            </a:r>
            <a:r>
              <a:rPr lang="en-US" sz="2000" dirty="0"/>
              <a:t>and </a:t>
            </a:r>
            <a:r>
              <a:rPr lang="en-US" sz="2000" i="1" dirty="0" err="1"/>
              <a:t>coa</a:t>
            </a:r>
            <a:r>
              <a:rPr lang="en-US" sz="2000" i="1" dirty="0"/>
              <a:t>…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US" altLang="nl-NL" sz="2000" dirty="0"/>
              <a:t>... what about linear regression of </a:t>
            </a:r>
            <a:r>
              <a:rPr lang="en-US" altLang="nl-NL" sz="2000" i="1" dirty="0" err="1"/>
              <a:t>alcuse</a:t>
            </a:r>
            <a:r>
              <a:rPr lang="en-US" altLang="nl-NL" sz="2000" dirty="0"/>
              <a:t> on </a:t>
            </a:r>
            <a:r>
              <a:rPr lang="en-US" altLang="nl-NL" sz="2000" i="1" dirty="0"/>
              <a:t>age</a:t>
            </a:r>
            <a:r>
              <a:rPr lang="en-US" altLang="nl-NL" sz="2000" dirty="0"/>
              <a:t>?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64318" y="341578"/>
            <a:ext cx="8229600" cy="1143000"/>
          </a:xfrm>
          <a:prstGeom prst="rect">
            <a:avLst/>
          </a:prstGeom>
          <a:solidFill>
            <a:srgbClr val="99CCFF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dirty="0"/>
              <a:t>Investigating change over time</a:t>
            </a:r>
            <a:br>
              <a:rPr lang="en-GB" sz="3300" dirty="0"/>
            </a:br>
            <a:r>
              <a:rPr lang="en-GB" sz="2500" i="1" dirty="0"/>
              <a:t>Scatterplot age-</a:t>
            </a:r>
            <a:r>
              <a:rPr lang="en-GB" sz="2500" i="1" dirty="0" err="1"/>
              <a:t>alcuse</a:t>
            </a:r>
            <a:r>
              <a:rPr lang="en-GB" sz="2500" i="1" dirty="0"/>
              <a:t> for the whole data-set: </a:t>
            </a:r>
            <a:endParaRPr lang="en-GB" sz="2800" i="1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035" y="1905800"/>
            <a:ext cx="5971883" cy="417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80747" y="5848470"/>
            <a:ext cx="1758820" cy="391872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 anchor="ctr" anchorCtr="1">
            <a:noAutofit/>
          </a:bodyPr>
          <a:lstStyle/>
          <a:p>
            <a:r>
              <a:rPr lang="en-GB" dirty="0"/>
              <a:t>age (years)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88100" y="2769002"/>
            <a:ext cx="412760" cy="1959411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 anchor="ctr" anchorCtr="1">
            <a:noAutofit/>
          </a:bodyPr>
          <a:lstStyle/>
          <a:p>
            <a:r>
              <a:rPr lang="en-GB" dirty="0" err="1"/>
              <a:t>alcuse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A98572-5FCF-9611-585B-E93A4E19D60C}"/>
              </a:ext>
            </a:extLst>
          </p:cNvPr>
          <p:cNvSpPr txBox="1"/>
          <p:nvPr/>
        </p:nvSpPr>
        <p:spPr>
          <a:xfrm>
            <a:off x="464318" y="5115778"/>
            <a:ext cx="2331636" cy="144780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i="1" dirty="0"/>
              <a:t>Let’s revisit (simple) linear regression analysis...</a:t>
            </a:r>
          </a:p>
        </p:txBody>
      </p:sp>
    </p:spTree>
    <p:extLst>
      <p:ext uri="{BB962C8B-B14F-4D97-AF65-F5344CB8AC3E}">
        <p14:creationId xmlns:p14="http://schemas.microsoft.com/office/powerpoint/2010/main" val="2243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dirty="0" smtClean="0">
            <a:solidFill>
              <a:schemeClr val="tx2">
                <a:lumMod val="7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2491</Words>
  <Application>Microsoft Office PowerPoint</Application>
  <PresentationFormat>Diavoorstelling (4:3)</PresentationFormat>
  <Paragraphs>441</Paragraphs>
  <Slides>27</Slides>
  <Notes>16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5" baseType="lpstr">
      <vt:lpstr>Arial</vt:lpstr>
      <vt:lpstr>Calibri</vt:lpstr>
      <vt:lpstr>Cambria Math</vt:lpstr>
      <vt:lpstr>SPC MarkersBullets</vt:lpstr>
      <vt:lpstr>Times New Roman</vt:lpstr>
      <vt:lpstr>Wingdings</vt:lpstr>
      <vt:lpstr>Office Theme</vt:lpstr>
      <vt:lpstr>Equation</vt:lpstr>
      <vt:lpstr>Help! Statistics! Introduction to Longitudinal Data Analysis</vt:lpstr>
      <vt:lpstr>Help! Statistics! -lunch time lectures</vt:lpstr>
      <vt:lpstr>Introduction to longitudinal data analysis: overview</vt:lpstr>
      <vt:lpstr>And yes, there will be some mathematical notation…</vt:lpstr>
      <vt:lpstr>What is longitudinal data? (1) Clustered data</vt:lpstr>
      <vt:lpstr>What is longitudinal data? (2)</vt:lpstr>
      <vt:lpstr>Example: adolescent alcohol use (Curran et al, 1997)*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The multilevel model  Combining the levels: rewriting the model</vt:lpstr>
      <vt:lpstr>Some final remarks on mixed effects/multilevel models</vt:lpstr>
      <vt:lpstr>Books, courses and an e-module</vt:lpstr>
      <vt:lpstr>PowerPoint-presentatie</vt:lpstr>
      <vt:lpstr>Next Help! Statistics!-lunchtime lecture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Bastide-van Gemert, S la</dc:creator>
  <cp:lastModifiedBy>Bastide-van Gemert, S la</cp:lastModifiedBy>
  <cp:revision>122</cp:revision>
  <cp:lastPrinted>2023-01-30T12:24:25Z</cp:lastPrinted>
  <dcterms:created xsi:type="dcterms:W3CDTF">2006-08-16T00:00:00Z</dcterms:created>
  <dcterms:modified xsi:type="dcterms:W3CDTF">2023-02-07T08:38:45Z</dcterms:modified>
</cp:coreProperties>
</file>