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67ABC-4745-446C-8461-FA8D5FB429CE}" type="datetimeFigureOut">
              <a:rPr lang="en-US" smtClean="0"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A2FB1-64A8-4AA2-9A80-A328AA0E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73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39775" y="857250"/>
            <a:ext cx="5376863" cy="4032250"/>
          </a:xfrm>
          <a:ln/>
        </p:spPr>
      </p:sp>
      <p:sp>
        <p:nvSpPr>
          <p:cNvPr id="24064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479425" y="5168900"/>
            <a:ext cx="5899150" cy="3051175"/>
          </a:xfrm>
          <a:noFill/>
        </p:spPr>
        <p:txBody>
          <a:bodyPr lIns="0" tIns="0" rIns="0" bIns="0"/>
          <a:lstStyle/>
          <a:p>
            <a:pPr eaLnBrk="1" hangingPunct="1"/>
            <a:endParaRPr lang="es-ES_tradnl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0644" name="Espace réservé du numéro de diapositive 3"/>
          <p:cNvSpPr txBox="1">
            <a:spLocks noGrp="1"/>
          </p:cNvSpPr>
          <p:nvPr/>
        </p:nvSpPr>
        <p:spPr bwMode="auto">
          <a:xfrm>
            <a:off x="5651500" y="8818563"/>
            <a:ext cx="725488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69EC857E-0524-4DC0-9892-FE9E9AB75F43}" type="slidenum">
              <a:rPr lang="en-US" sz="800">
                <a:solidFill>
                  <a:prstClr val="black"/>
                </a:solidFill>
                <a:latin typeface="Verdana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800">
              <a:solidFill>
                <a:prstClr val="black"/>
              </a:solidFill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39775" y="857250"/>
            <a:ext cx="5376863" cy="4032250"/>
          </a:xfrm>
          <a:ln/>
        </p:spPr>
      </p:sp>
      <p:sp>
        <p:nvSpPr>
          <p:cNvPr id="242691" name="Notes Placeholder 2"/>
          <p:cNvSpPr>
            <a:spLocks noGrp="1"/>
          </p:cNvSpPr>
          <p:nvPr>
            <p:ph type="body" idx="1"/>
          </p:nvPr>
        </p:nvSpPr>
        <p:spPr>
          <a:xfrm>
            <a:off x="479425" y="5168900"/>
            <a:ext cx="5899150" cy="3051175"/>
          </a:xfrm>
          <a:noFill/>
        </p:spPr>
        <p:txBody>
          <a:bodyPr lIns="0" tIns="0" rIns="0" bIns="0"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2692" name="Slide Number Placeholder 3"/>
          <p:cNvSpPr txBox="1">
            <a:spLocks noGrp="1"/>
          </p:cNvSpPr>
          <p:nvPr/>
        </p:nvSpPr>
        <p:spPr bwMode="auto">
          <a:xfrm>
            <a:off x="5651500" y="8818563"/>
            <a:ext cx="725488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59E97FD0-95E3-4C91-893B-FEEF57931EF5}" type="slidenum">
              <a:rPr lang="en-US" sz="800">
                <a:solidFill>
                  <a:prstClr val="black"/>
                </a:solidFill>
                <a:latin typeface="Verdana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800">
              <a:solidFill>
                <a:prstClr val="black"/>
              </a:solidFill>
              <a:latin typeface="Verdan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56C1EE7D-9C36-4862-899F-70B8D107AC8B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214519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407F004E-E48B-4710-9A57-77C203DB2FF0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88586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20688"/>
            <a:ext cx="1979613" cy="5422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420688"/>
            <a:ext cx="5789612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FB2CCE3E-C9A0-40EF-8DFB-7188D6B5258F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39328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D66983B2-24D1-41A5-9AC6-BEF86863176C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95457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27768459-021F-4A79-803E-08895911CD7E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76709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317625"/>
            <a:ext cx="3884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7625"/>
            <a:ext cx="3884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90516BDF-6F59-477A-B178-138B944A0828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7284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9330AAF4-4C4E-4E98-AEF4-246DB4A097BB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571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55DF069C-6F27-47A2-AA63-A37792B8E7BB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54477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105AE387-3FB0-4F24-A1F9-616372BF1A4C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91760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E7B028A7-0CD0-48F6-99FE-A49DA9BD17A8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77440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B64D6B11-3EE2-4001-B761-86C932A260D0}" type="slidenum">
              <a:rPr lang="nl-NL">
                <a:solidFill>
                  <a:srgbClr val="666666"/>
                </a:solidFill>
              </a:rPr>
              <a:pPr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21166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5"/>
          <p:cNvSpPr>
            <a:spLocks noChangeArrowheads="1"/>
          </p:cNvSpPr>
          <p:nvPr/>
        </p:nvSpPr>
        <p:spPr bwMode="white">
          <a:xfrm>
            <a:off x="0" y="6423025"/>
            <a:ext cx="7667625" cy="434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38595" name="Line 9"/>
          <p:cNvSpPr>
            <a:spLocks noChangeShapeType="1"/>
          </p:cNvSpPr>
          <p:nvPr/>
        </p:nvSpPr>
        <p:spPr bwMode="black">
          <a:xfrm>
            <a:off x="0" y="6416675"/>
            <a:ext cx="91440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596" name="Freeform 33"/>
          <p:cNvSpPr>
            <a:spLocks noEditPoints="1"/>
          </p:cNvSpPr>
          <p:nvPr userDrawn="1"/>
        </p:nvSpPr>
        <p:spPr bwMode="black">
          <a:xfrm>
            <a:off x="7920038" y="6530975"/>
            <a:ext cx="1079500" cy="233363"/>
          </a:xfrm>
          <a:custGeom>
            <a:avLst/>
            <a:gdLst>
              <a:gd name="T0" fmla="*/ 711691 w 1940"/>
              <a:gd name="T1" fmla="*/ 19955 h 421"/>
              <a:gd name="T2" fmla="*/ 746747 w 1940"/>
              <a:gd name="T3" fmla="*/ 2217 h 421"/>
              <a:gd name="T4" fmla="*/ 817415 w 1940"/>
              <a:gd name="T5" fmla="*/ 68734 h 421"/>
              <a:gd name="T6" fmla="*/ 888084 w 1940"/>
              <a:gd name="T7" fmla="*/ 14412 h 421"/>
              <a:gd name="T8" fmla="*/ 949292 w 1940"/>
              <a:gd name="T9" fmla="*/ 68734 h 421"/>
              <a:gd name="T10" fmla="*/ 1079500 w 1940"/>
              <a:gd name="T11" fmla="*/ 70951 h 421"/>
              <a:gd name="T12" fmla="*/ 973776 w 1940"/>
              <a:gd name="T13" fmla="*/ 90352 h 421"/>
              <a:gd name="T14" fmla="*/ 1071710 w 1940"/>
              <a:gd name="T15" fmla="*/ 141348 h 421"/>
              <a:gd name="T16" fmla="*/ 1075605 w 1940"/>
              <a:gd name="T17" fmla="*/ 162966 h 421"/>
              <a:gd name="T18" fmla="*/ 924252 w 1940"/>
              <a:gd name="T19" fmla="*/ 90352 h 421"/>
              <a:gd name="T20" fmla="*/ 875285 w 1940"/>
              <a:gd name="T21" fmla="*/ 165738 h 421"/>
              <a:gd name="T22" fmla="*/ 817415 w 1940"/>
              <a:gd name="T23" fmla="*/ 123056 h 421"/>
              <a:gd name="T24" fmla="*/ 792375 w 1940"/>
              <a:gd name="T25" fmla="*/ 88689 h 421"/>
              <a:gd name="T26" fmla="*/ 746190 w 1940"/>
              <a:gd name="T27" fmla="*/ 24389 h 421"/>
              <a:gd name="T28" fmla="*/ 711691 w 1940"/>
              <a:gd name="T29" fmla="*/ 90352 h 421"/>
              <a:gd name="T30" fmla="*/ 618209 w 1940"/>
              <a:gd name="T31" fmla="*/ 165738 h 421"/>
              <a:gd name="T32" fmla="*/ 584265 w 1940"/>
              <a:gd name="T33" fmla="*/ 160749 h 421"/>
              <a:gd name="T34" fmla="*/ 499686 w 1940"/>
              <a:gd name="T35" fmla="*/ 98667 h 421"/>
              <a:gd name="T36" fmla="*/ 459622 w 1940"/>
              <a:gd name="T37" fmla="*/ 120839 h 421"/>
              <a:gd name="T38" fmla="*/ 349446 w 1940"/>
              <a:gd name="T39" fmla="*/ 161857 h 421"/>
              <a:gd name="T40" fmla="*/ 353898 w 1940"/>
              <a:gd name="T41" fmla="*/ 139685 h 421"/>
              <a:gd name="T42" fmla="*/ 430687 w 1940"/>
              <a:gd name="T43" fmla="*/ 111416 h 421"/>
              <a:gd name="T44" fmla="*/ 388397 w 1940"/>
              <a:gd name="T45" fmla="*/ 90352 h 421"/>
              <a:gd name="T46" fmla="*/ 302149 w 1940"/>
              <a:gd name="T47" fmla="*/ 144120 h 421"/>
              <a:gd name="T48" fmla="*/ 311052 w 1940"/>
              <a:gd name="T49" fmla="*/ 167401 h 421"/>
              <a:gd name="T50" fmla="*/ 271544 w 1940"/>
              <a:gd name="T51" fmla="*/ 150217 h 421"/>
              <a:gd name="T52" fmla="*/ 220908 w 1940"/>
              <a:gd name="T53" fmla="*/ 167955 h 421"/>
              <a:gd name="T54" fmla="*/ 160256 w 1940"/>
              <a:gd name="T55" fmla="*/ 90352 h 421"/>
              <a:gd name="T56" fmla="*/ 65660 w 1940"/>
              <a:gd name="T57" fmla="*/ 233363 h 421"/>
              <a:gd name="T58" fmla="*/ 14468 w 1940"/>
              <a:gd name="T59" fmla="*/ 216180 h 421"/>
              <a:gd name="T60" fmla="*/ 59539 w 1940"/>
              <a:gd name="T61" fmla="*/ 211191 h 421"/>
              <a:gd name="T62" fmla="*/ 92926 w 1940"/>
              <a:gd name="T63" fmla="*/ 164075 h 421"/>
              <a:gd name="T64" fmla="*/ 0 w 1940"/>
              <a:gd name="T65" fmla="*/ 84809 h 421"/>
              <a:gd name="T66" fmla="*/ 86249 w 1940"/>
              <a:gd name="T67" fmla="*/ 1663 h 421"/>
              <a:gd name="T68" fmla="*/ 96821 w 1940"/>
              <a:gd name="T69" fmla="*/ 24389 h 421"/>
              <a:gd name="T70" fmla="*/ 40620 w 1940"/>
              <a:gd name="T71" fmla="*/ 37139 h 421"/>
              <a:gd name="T72" fmla="*/ 25040 w 1940"/>
              <a:gd name="T73" fmla="*/ 88689 h 421"/>
              <a:gd name="T74" fmla="*/ 109063 w 1940"/>
              <a:gd name="T75" fmla="*/ 99775 h 421"/>
              <a:gd name="T76" fmla="*/ 273770 w 1940"/>
              <a:gd name="T77" fmla="*/ 50996 h 421"/>
              <a:gd name="T78" fmla="*/ 201432 w 1940"/>
              <a:gd name="T79" fmla="*/ 27715 h 421"/>
              <a:gd name="T80" fmla="*/ 188634 w 1940"/>
              <a:gd name="T81" fmla="*/ 9978 h 421"/>
              <a:gd name="T82" fmla="*/ 281004 w 1940"/>
              <a:gd name="T83" fmla="*/ 9423 h 421"/>
              <a:gd name="T84" fmla="*/ 360019 w 1940"/>
              <a:gd name="T85" fmla="*/ 68734 h 421"/>
              <a:gd name="T86" fmla="*/ 434582 w 1940"/>
              <a:gd name="T87" fmla="*/ 2772 h 421"/>
              <a:gd name="T88" fmla="*/ 445155 w 1940"/>
              <a:gd name="T89" fmla="*/ 27715 h 421"/>
              <a:gd name="T90" fmla="*/ 419558 w 1940"/>
              <a:gd name="T91" fmla="*/ 22172 h 421"/>
              <a:gd name="T92" fmla="*/ 402309 w 1940"/>
              <a:gd name="T93" fmla="*/ 68734 h 421"/>
              <a:gd name="T94" fmla="*/ 529178 w 1940"/>
              <a:gd name="T95" fmla="*/ 134142 h 421"/>
              <a:gd name="T96" fmla="*/ 605967 w 1940"/>
              <a:gd name="T97" fmla="*/ 30487 h 421"/>
              <a:gd name="T98" fmla="*/ 658272 w 1940"/>
              <a:gd name="T99" fmla="*/ 68734 h 421"/>
              <a:gd name="T100" fmla="*/ 254295 w 1940"/>
              <a:gd name="T101" fmla="*/ 137468 h 421"/>
              <a:gd name="T102" fmla="*/ 227585 w 1940"/>
              <a:gd name="T103" fmla="*/ 90352 h 421"/>
              <a:gd name="T104" fmla="*/ 974332 w 1940"/>
              <a:gd name="T105" fmla="*/ 69288 h 421"/>
              <a:gd name="T106" fmla="*/ 988800 w 1940"/>
              <a:gd name="T107" fmla="*/ 31595 h 42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940" h="421">
                <a:moveTo>
                  <a:pt x="1234" y="7"/>
                </a:moveTo>
                <a:cubicBezTo>
                  <a:pt x="1256" y="7"/>
                  <a:pt x="1256" y="7"/>
                  <a:pt x="1256" y="7"/>
                </a:cubicBezTo>
                <a:cubicBezTo>
                  <a:pt x="1279" y="7"/>
                  <a:pt x="1279" y="7"/>
                  <a:pt x="1279" y="7"/>
                </a:cubicBezTo>
                <a:cubicBezTo>
                  <a:pt x="1279" y="22"/>
                  <a:pt x="1279" y="22"/>
                  <a:pt x="1279" y="22"/>
                </a:cubicBezTo>
                <a:cubicBezTo>
                  <a:pt x="1279" y="36"/>
                  <a:pt x="1279" y="36"/>
                  <a:pt x="1279" y="36"/>
                </a:cubicBezTo>
                <a:cubicBezTo>
                  <a:pt x="1281" y="35"/>
                  <a:pt x="1283" y="33"/>
                  <a:pt x="1286" y="31"/>
                </a:cubicBezTo>
                <a:cubicBezTo>
                  <a:pt x="1288" y="30"/>
                  <a:pt x="1290" y="28"/>
                  <a:pt x="1293" y="26"/>
                </a:cubicBezTo>
                <a:cubicBezTo>
                  <a:pt x="1296" y="24"/>
                  <a:pt x="1300" y="22"/>
                  <a:pt x="1303" y="20"/>
                </a:cubicBezTo>
                <a:cubicBezTo>
                  <a:pt x="1307" y="18"/>
                  <a:pt x="1310" y="16"/>
                  <a:pt x="1314" y="14"/>
                </a:cubicBezTo>
                <a:cubicBezTo>
                  <a:pt x="1322" y="10"/>
                  <a:pt x="1331" y="6"/>
                  <a:pt x="1342" y="4"/>
                </a:cubicBezTo>
                <a:cubicBezTo>
                  <a:pt x="1352" y="1"/>
                  <a:pt x="1363" y="0"/>
                  <a:pt x="1377" y="0"/>
                </a:cubicBezTo>
                <a:cubicBezTo>
                  <a:pt x="1420" y="0"/>
                  <a:pt x="1443" y="15"/>
                  <a:pt x="1455" y="37"/>
                </a:cubicBezTo>
                <a:cubicBezTo>
                  <a:pt x="1468" y="59"/>
                  <a:pt x="1469" y="86"/>
                  <a:pt x="1469" y="111"/>
                </a:cubicBezTo>
                <a:cubicBezTo>
                  <a:pt x="1469" y="118"/>
                  <a:pt x="1469" y="118"/>
                  <a:pt x="1469" y="118"/>
                </a:cubicBezTo>
                <a:cubicBezTo>
                  <a:pt x="1469" y="124"/>
                  <a:pt x="1469" y="124"/>
                  <a:pt x="1469" y="124"/>
                </a:cubicBezTo>
                <a:cubicBezTo>
                  <a:pt x="1521" y="124"/>
                  <a:pt x="1521" y="124"/>
                  <a:pt x="1521" y="124"/>
                </a:cubicBezTo>
                <a:cubicBezTo>
                  <a:pt x="1573" y="124"/>
                  <a:pt x="1573" y="124"/>
                  <a:pt x="1573" y="124"/>
                </a:cubicBezTo>
                <a:cubicBezTo>
                  <a:pt x="1573" y="75"/>
                  <a:pt x="1573" y="75"/>
                  <a:pt x="1573" y="75"/>
                </a:cubicBezTo>
                <a:cubicBezTo>
                  <a:pt x="1573" y="26"/>
                  <a:pt x="1573" y="26"/>
                  <a:pt x="1573" y="26"/>
                </a:cubicBezTo>
                <a:cubicBezTo>
                  <a:pt x="1596" y="26"/>
                  <a:pt x="1596" y="26"/>
                  <a:pt x="1596" y="26"/>
                </a:cubicBezTo>
                <a:cubicBezTo>
                  <a:pt x="1618" y="26"/>
                  <a:pt x="1618" y="26"/>
                  <a:pt x="1618" y="26"/>
                </a:cubicBezTo>
                <a:cubicBezTo>
                  <a:pt x="1618" y="75"/>
                  <a:pt x="1618" y="75"/>
                  <a:pt x="1618" y="75"/>
                </a:cubicBezTo>
                <a:cubicBezTo>
                  <a:pt x="1618" y="124"/>
                  <a:pt x="1618" y="124"/>
                  <a:pt x="1618" y="124"/>
                </a:cubicBezTo>
                <a:cubicBezTo>
                  <a:pt x="1662" y="124"/>
                  <a:pt x="1662" y="124"/>
                  <a:pt x="1662" y="124"/>
                </a:cubicBezTo>
                <a:cubicBezTo>
                  <a:pt x="1706" y="124"/>
                  <a:pt x="1706" y="124"/>
                  <a:pt x="1706" y="124"/>
                </a:cubicBezTo>
                <a:cubicBezTo>
                  <a:pt x="1711" y="79"/>
                  <a:pt x="1727" y="48"/>
                  <a:pt x="1750" y="28"/>
                </a:cubicBezTo>
                <a:cubicBezTo>
                  <a:pt x="1772" y="8"/>
                  <a:pt x="1802" y="0"/>
                  <a:pt x="1835" y="0"/>
                </a:cubicBezTo>
                <a:cubicBezTo>
                  <a:pt x="1868" y="0"/>
                  <a:pt x="1894" y="11"/>
                  <a:pt x="1911" y="32"/>
                </a:cubicBezTo>
                <a:cubicBezTo>
                  <a:pt x="1929" y="53"/>
                  <a:pt x="1938" y="85"/>
                  <a:pt x="1940" y="127"/>
                </a:cubicBezTo>
                <a:cubicBezTo>
                  <a:pt x="1940" y="128"/>
                  <a:pt x="1940" y="128"/>
                  <a:pt x="1940" y="128"/>
                </a:cubicBezTo>
                <a:cubicBezTo>
                  <a:pt x="1940" y="129"/>
                  <a:pt x="1940" y="129"/>
                  <a:pt x="1940" y="129"/>
                </a:cubicBezTo>
                <a:cubicBezTo>
                  <a:pt x="1940" y="146"/>
                  <a:pt x="1940" y="146"/>
                  <a:pt x="1940" y="146"/>
                </a:cubicBezTo>
                <a:cubicBezTo>
                  <a:pt x="1940" y="163"/>
                  <a:pt x="1940" y="163"/>
                  <a:pt x="1940" y="163"/>
                </a:cubicBezTo>
                <a:cubicBezTo>
                  <a:pt x="1845" y="163"/>
                  <a:pt x="1845" y="163"/>
                  <a:pt x="1845" y="163"/>
                </a:cubicBezTo>
                <a:cubicBezTo>
                  <a:pt x="1750" y="163"/>
                  <a:pt x="1750" y="163"/>
                  <a:pt x="1750" y="163"/>
                </a:cubicBezTo>
                <a:cubicBezTo>
                  <a:pt x="1751" y="206"/>
                  <a:pt x="1763" y="231"/>
                  <a:pt x="1781" y="246"/>
                </a:cubicBezTo>
                <a:cubicBezTo>
                  <a:pt x="1800" y="260"/>
                  <a:pt x="1825" y="264"/>
                  <a:pt x="1855" y="264"/>
                </a:cubicBezTo>
                <a:cubicBezTo>
                  <a:pt x="1865" y="264"/>
                  <a:pt x="1880" y="263"/>
                  <a:pt x="1893" y="261"/>
                </a:cubicBezTo>
                <a:cubicBezTo>
                  <a:pt x="1907" y="259"/>
                  <a:pt x="1919" y="257"/>
                  <a:pt x="1924" y="256"/>
                </a:cubicBezTo>
                <a:cubicBezTo>
                  <a:pt x="1926" y="255"/>
                  <a:pt x="1926" y="255"/>
                  <a:pt x="1926" y="255"/>
                </a:cubicBezTo>
                <a:cubicBezTo>
                  <a:pt x="1927" y="255"/>
                  <a:pt x="1927" y="255"/>
                  <a:pt x="1927" y="255"/>
                </a:cubicBezTo>
                <a:cubicBezTo>
                  <a:pt x="1931" y="274"/>
                  <a:pt x="1931" y="274"/>
                  <a:pt x="1931" y="274"/>
                </a:cubicBezTo>
                <a:cubicBezTo>
                  <a:pt x="1935" y="293"/>
                  <a:pt x="1935" y="293"/>
                  <a:pt x="1935" y="293"/>
                </a:cubicBezTo>
                <a:cubicBezTo>
                  <a:pt x="1934" y="293"/>
                  <a:pt x="1934" y="293"/>
                  <a:pt x="1934" y="293"/>
                </a:cubicBezTo>
                <a:cubicBezTo>
                  <a:pt x="1933" y="294"/>
                  <a:pt x="1933" y="294"/>
                  <a:pt x="1933" y="294"/>
                </a:cubicBezTo>
                <a:cubicBezTo>
                  <a:pt x="1929" y="296"/>
                  <a:pt x="1915" y="298"/>
                  <a:pt x="1897" y="300"/>
                </a:cubicBezTo>
                <a:cubicBezTo>
                  <a:pt x="1880" y="302"/>
                  <a:pt x="1859" y="304"/>
                  <a:pt x="1842" y="304"/>
                </a:cubicBezTo>
                <a:cubicBezTo>
                  <a:pt x="1800" y="304"/>
                  <a:pt x="1766" y="295"/>
                  <a:pt x="1743" y="274"/>
                </a:cubicBezTo>
                <a:cubicBezTo>
                  <a:pt x="1719" y="252"/>
                  <a:pt x="1705" y="217"/>
                  <a:pt x="1705" y="163"/>
                </a:cubicBezTo>
                <a:cubicBezTo>
                  <a:pt x="1661" y="163"/>
                  <a:pt x="1661" y="163"/>
                  <a:pt x="1661" y="163"/>
                </a:cubicBezTo>
                <a:cubicBezTo>
                  <a:pt x="1618" y="163"/>
                  <a:pt x="1618" y="163"/>
                  <a:pt x="1618" y="163"/>
                </a:cubicBezTo>
                <a:cubicBezTo>
                  <a:pt x="1618" y="231"/>
                  <a:pt x="1618" y="231"/>
                  <a:pt x="1618" y="231"/>
                </a:cubicBezTo>
                <a:cubicBezTo>
                  <a:pt x="1618" y="299"/>
                  <a:pt x="1618" y="299"/>
                  <a:pt x="1618" y="299"/>
                </a:cubicBezTo>
                <a:cubicBezTo>
                  <a:pt x="1596" y="299"/>
                  <a:pt x="1596" y="299"/>
                  <a:pt x="1596" y="299"/>
                </a:cubicBezTo>
                <a:cubicBezTo>
                  <a:pt x="1573" y="299"/>
                  <a:pt x="1573" y="299"/>
                  <a:pt x="1573" y="299"/>
                </a:cubicBezTo>
                <a:cubicBezTo>
                  <a:pt x="1573" y="231"/>
                  <a:pt x="1573" y="231"/>
                  <a:pt x="1573" y="231"/>
                </a:cubicBezTo>
                <a:cubicBezTo>
                  <a:pt x="1573" y="163"/>
                  <a:pt x="1573" y="163"/>
                  <a:pt x="1573" y="163"/>
                </a:cubicBezTo>
                <a:cubicBezTo>
                  <a:pt x="1521" y="163"/>
                  <a:pt x="1521" y="163"/>
                  <a:pt x="1521" y="163"/>
                </a:cubicBezTo>
                <a:cubicBezTo>
                  <a:pt x="1469" y="163"/>
                  <a:pt x="1469" y="163"/>
                  <a:pt x="1469" y="163"/>
                </a:cubicBezTo>
                <a:cubicBezTo>
                  <a:pt x="1469" y="222"/>
                  <a:pt x="1469" y="222"/>
                  <a:pt x="1469" y="222"/>
                </a:cubicBezTo>
                <a:cubicBezTo>
                  <a:pt x="1469" y="280"/>
                  <a:pt x="1469" y="280"/>
                  <a:pt x="1469" y="280"/>
                </a:cubicBezTo>
                <a:cubicBezTo>
                  <a:pt x="1447" y="280"/>
                  <a:pt x="1447" y="280"/>
                  <a:pt x="1447" y="280"/>
                </a:cubicBezTo>
                <a:cubicBezTo>
                  <a:pt x="1424" y="280"/>
                  <a:pt x="1424" y="280"/>
                  <a:pt x="1424" y="280"/>
                </a:cubicBezTo>
                <a:cubicBezTo>
                  <a:pt x="1424" y="220"/>
                  <a:pt x="1424" y="220"/>
                  <a:pt x="1424" y="220"/>
                </a:cubicBezTo>
                <a:cubicBezTo>
                  <a:pt x="1424" y="160"/>
                  <a:pt x="1424" y="160"/>
                  <a:pt x="1424" y="160"/>
                </a:cubicBezTo>
                <a:cubicBezTo>
                  <a:pt x="1424" y="140"/>
                  <a:pt x="1424" y="140"/>
                  <a:pt x="1424" y="140"/>
                </a:cubicBezTo>
                <a:cubicBezTo>
                  <a:pt x="1424" y="119"/>
                  <a:pt x="1424" y="119"/>
                  <a:pt x="1424" y="119"/>
                </a:cubicBezTo>
                <a:cubicBezTo>
                  <a:pt x="1424" y="97"/>
                  <a:pt x="1423" y="77"/>
                  <a:pt x="1414" y="62"/>
                </a:cubicBezTo>
                <a:cubicBezTo>
                  <a:pt x="1406" y="48"/>
                  <a:pt x="1392" y="39"/>
                  <a:pt x="1367" y="39"/>
                </a:cubicBezTo>
                <a:cubicBezTo>
                  <a:pt x="1358" y="39"/>
                  <a:pt x="1350" y="41"/>
                  <a:pt x="1341" y="44"/>
                </a:cubicBezTo>
                <a:cubicBezTo>
                  <a:pt x="1332" y="47"/>
                  <a:pt x="1323" y="51"/>
                  <a:pt x="1315" y="55"/>
                </a:cubicBezTo>
                <a:cubicBezTo>
                  <a:pt x="1307" y="60"/>
                  <a:pt x="1299" y="64"/>
                  <a:pt x="1293" y="68"/>
                </a:cubicBezTo>
                <a:cubicBezTo>
                  <a:pt x="1287" y="71"/>
                  <a:pt x="1282" y="75"/>
                  <a:pt x="1279" y="77"/>
                </a:cubicBezTo>
                <a:cubicBezTo>
                  <a:pt x="1279" y="120"/>
                  <a:pt x="1279" y="120"/>
                  <a:pt x="1279" y="120"/>
                </a:cubicBezTo>
                <a:cubicBezTo>
                  <a:pt x="1279" y="163"/>
                  <a:pt x="1279" y="163"/>
                  <a:pt x="1279" y="163"/>
                </a:cubicBezTo>
                <a:cubicBezTo>
                  <a:pt x="1206" y="163"/>
                  <a:pt x="1206" y="163"/>
                  <a:pt x="1206" y="163"/>
                </a:cubicBezTo>
                <a:cubicBezTo>
                  <a:pt x="1133" y="163"/>
                  <a:pt x="1133" y="163"/>
                  <a:pt x="1133" y="163"/>
                </a:cubicBezTo>
                <a:cubicBezTo>
                  <a:pt x="1133" y="231"/>
                  <a:pt x="1133" y="231"/>
                  <a:pt x="1133" y="231"/>
                </a:cubicBezTo>
                <a:cubicBezTo>
                  <a:pt x="1133" y="299"/>
                  <a:pt x="1133" y="299"/>
                  <a:pt x="1133" y="299"/>
                </a:cubicBezTo>
                <a:cubicBezTo>
                  <a:pt x="1111" y="299"/>
                  <a:pt x="1111" y="299"/>
                  <a:pt x="1111" y="299"/>
                </a:cubicBezTo>
                <a:cubicBezTo>
                  <a:pt x="1089" y="299"/>
                  <a:pt x="1089" y="299"/>
                  <a:pt x="1089" y="299"/>
                </a:cubicBezTo>
                <a:cubicBezTo>
                  <a:pt x="1089" y="283"/>
                  <a:pt x="1089" y="283"/>
                  <a:pt x="1089" y="283"/>
                </a:cubicBezTo>
                <a:cubicBezTo>
                  <a:pt x="1089" y="267"/>
                  <a:pt x="1089" y="267"/>
                  <a:pt x="1089" y="267"/>
                </a:cubicBezTo>
                <a:cubicBezTo>
                  <a:pt x="1084" y="271"/>
                  <a:pt x="1078" y="275"/>
                  <a:pt x="1072" y="279"/>
                </a:cubicBezTo>
                <a:cubicBezTo>
                  <a:pt x="1065" y="283"/>
                  <a:pt x="1058" y="287"/>
                  <a:pt x="1050" y="290"/>
                </a:cubicBezTo>
                <a:cubicBezTo>
                  <a:pt x="1041" y="295"/>
                  <a:pt x="1032" y="298"/>
                  <a:pt x="1022" y="301"/>
                </a:cubicBezTo>
                <a:cubicBezTo>
                  <a:pt x="1011" y="304"/>
                  <a:pt x="1000" y="305"/>
                  <a:pt x="988" y="305"/>
                </a:cubicBezTo>
                <a:cubicBezTo>
                  <a:pt x="947" y="305"/>
                  <a:pt x="924" y="289"/>
                  <a:pt x="912" y="268"/>
                </a:cubicBezTo>
                <a:cubicBezTo>
                  <a:pt x="900" y="246"/>
                  <a:pt x="898" y="217"/>
                  <a:pt x="898" y="193"/>
                </a:cubicBezTo>
                <a:cubicBezTo>
                  <a:pt x="898" y="178"/>
                  <a:pt x="898" y="178"/>
                  <a:pt x="898" y="178"/>
                </a:cubicBezTo>
                <a:cubicBezTo>
                  <a:pt x="898" y="163"/>
                  <a:pt x="898" y="163"/>
                  <a:pt x="898" y="163"/>
                </a:cubicBezTo>
                <a:cubicBezTo>
                  <a:pt x="849" y="163"/>
                  <a:pt x="849" y="163"/>
                  <a:pt x="849" y="163"/>
                </a:cubicBezTo>
                <a:cubicBezTo>
                  <a:pt x="800" y="163"/>
                  <a:pt x="800" y="163"/>
                  <a:pt x="800" y="163"/>
                </a:cubicBezTo>
                <a:cubicBezTo>
                  <a:pt x="808" y="169"/>
                  <a:pt x="814" y="176"/>
                  <a:pt x="819" y="185"/>
                </a:cubicBezTo>
                <a:cubicBezTo>
                  <a:pt x="823" y="194"/>
                  <a:pt x="826" y="205"/>
                  <a:pt x="826" y="218"/>
                </a:cubicBezTo>
                <a:cubicBezTo>
                  <a:pt x="826" y="252"/>
                  <a:pt x="811" y="273"/>
                  <a:pt x="790" y="287"/>
                </a:cubicBezTo>
                <a:cubicBezTo>
                  <a:pt x="769" y="300"/>
                  <a:pt x="742" y="304"/>
                  <a:pt x="718" y="304"/>
                </a:cubicBezTo>
                <a:cubicBezTo>
                  <a:pt x="699" y="304"/>
                  <a:pt x="679" y="302"/>
                  <a:pt x="662" y="300"/>
                </a:cubicBezTo>
                <a:cubicBezTo>
                  <a:pt x="646" y="297"/>
                  <a:pt x="633" y="294"/>
                  <a:pt x="629" y="292"/>
                </a:cubicBezTo>
                <a:cubicBezTo>
                  <a:pt x="628" y="292"/>
                  <a:pt x="628" y="292"/>
                  <a:pt x="628" y="292"/>
                </a:cubicBezTo>
                <a:cubicBezTo>
                  <a:pt x="627" y="291"/>
                  <a:pt x="627" y="291"/>
                  <a:pt x="627" y="291"/>
                </a:cubicBezTo>
                <a:cubicBezTo>
                  <a:pt x="631" y="271"/>
                  <a:pt x="631" y="271"/>
                  <a:pt x="631" y="271"/>
                </a:cubicBezTo>
                <a:cubicBezTo>
                  <a:pt x="634" y="252"/>
                  <a:pt x="634" y="252"/>
                  <a:pt x="634" y="252"/>
                </a:cubicBezTo>
                <a:cubicBezTo>
                  <a:pt x="635" y="252"/>
                  <a:pt x="635" y="252"/>
                  <a:pt x="635" y="252"/>
                </a:cubicBezTo>
                <a:cubicBezTo>
                  <a:pt x="636" y="252"/>
                  <a:pt x="636" y="252"/>
                  <a:pt x="636" y="252"/>
                </a:cubicBezTo>
                <a:cubicBezTo>
                  <a:pt x="644" y="255"/>
                  <a:pt x="657" y="258"/>
                  <a:pt x="671" y="260"/>
                </a:cubicBezTo>
                <a:cubicBezTo>
                  <a:pt x="685" y="263"/>
                  <a:pt x="700" y="264"/>
                  <a:pt x="711" y="264"/>
                </a:cubicBezTo>
                <a:cubicBezTo>
                  <a:pt x="733" y="264"/>
                  <a:pt x="751" y="260"/>
                  <a:pt x="763" y="253"/>
                </a:cubicBezTo>
                <a:cubicBezTo>
                  <a:pt x="775" y="246"/>
                  <a:pt x="781" y="236"/>
                  <a:pt x="781" y="223"/>
                </a:cubicBezTo>
                <a:cubicBezTo>
                  <a:pt x="781" y="214"/>
                  <a:pt x="779" y="207"/>
                  <a:pt x="774" y="201"/>
                </a:cubicBezTo>
                <a:cubicBezTo>
                  <a:pt x="770" y="195"/>
                  <a:pt x="763" y="190"/>
                  <a:pt x="755" y="185"/>
                </a:cubicBezTo>
                <a:cubicBezTo>
                  <a:pt x="751" y="183"/>
                  <a:pt x="747" y="181"/>
                  <a:pt x="742" y="179"/>
                </a:cubicBezTo>
                <a:cubicBezTo>
                  <a:pt x="738" y="177"/>
                  <a:pt x="733" y="176"/>
                  <a:pt x="728" y="174"/>
                </a:cubicBezTo>
                <a:cubicBezTo>
                  <a:pt x="723" y="172"/>
                  <a:pt x="718" y="170"/>
                  <a:pt x="713" y="168"/>
                </a:cubicBezTo>
                <a:cubicBezTo>
                  <a:pt x="708" y="167"/>
                  <a:pt x="703" y="165"/>
                  <a:pt x="698" y="163"/>
                </a:cubicBezTo>
                <a:cubicBezTo>
                  <a:pt x="617" y="163"/>
                  <a:pt x="617" y="163"/>
                  <a:pt x="617" y="163"/>
                </a:cubicBezTo>
                <a:cubicBezTo>
                  <a:pt x="535" y="163"/>
                  <a:pt x="535" y="163"/>
                  <a:pt x="535" y="163"/>
                </a:cubicBezTo>
                <a:cubicBezTo>
                  <a:pt x="535" y="201"/>
                  <a:pt x="535" y="201"/>
                  <a:pt x="535" y="201"/>
                </a:cubicBezTo>
                <a:cubicBezTo>
                  <a:pt x="535" y="240"/>
                  <a:pt x="535" y="240"/>
                  <a:pt x="535" y="240"/>
                </a:cubicBezTo>
                <a:cubicBezTo>
                  <a:pt x="535" y="251"/>
                  <a:pt x="538" y="257"/>
                  <a:pt x="543" y="260"/>
                </a:cubicBezTo>
                <a:cubicBezTo>
                  <a:pt x="548" y="264"/>
                  <a:pt x="554" y="265"/>
                  <a:pt x="560" y="265"/>
                </a:cubicBezTo>
                <a:cubicBezTo>
                  <a:pt x="561" y="265"/>
                  <a:pt x="561" y="265"/>
                  <a:pt x="561" y="265"/>
                </a:cubicBezTo>
                <a:cubicBezTo>
                  <a:pt x="562" y="265"/>
                  <a:pt x="562" y="265"/>
                  <a:pt x="562" y="265"/>
                </a:cubicBezTo>
                <a:cubicBezTo>
                  <a:pt x="561" y="284"/>
                  <a:pt x="561" y="284"/>
                  <a:pt x="561" y="284"/>
                </a:cubicBezTo>
                <a:cubicBezTo>
                  <a:pt x="559" y="302"/>
                  <a:pt x="559" y="302"/>
                  <a:pt x="559" y="302"/>
                </a:cubicBezTo>
                <a:cubicBezTo>
                  <a:pt x="558" y="302"/>
                  <a:pt x="558" y="302"/>
                  <a:pt x="558" y="302"/>
                </a:cubicBezTo>
                <a:cubicBezTo>
                  <a:pt x="557" y="302"/>
                  <a:pt x="557" y="302"/>
                  <a:pt x="557" y="302"/>
                </a:cubicBezTo>
                <a:cubicBezTo>
                  <a:pt x="546" y="303"/>
                  <a:pt x="531" y="302"/>
                  <a:pt x="518" y="297"/>
                </a:cubicBezTo>
                <a:cubicBezTo>
                  <a:pt x="506" y="292"/>
                  <a:pt x="495" y="283"/>
                  <a:pt x="493" y="267"/>
                </a:cubicBezTo>
                <a:cubicBezTo>
                  <a:pt x="491" y="268"/>
                  <a:pt x="490" y="269"/>
                  <a:pt x="488" y="271"/>
                </a:cubicBezTo>
                <a:cubicBezTo>
                  <a:pt x="487" y="272"/>
                  <a:pt x="485" y="273"/>
                  <a:pt x="483" y="275"/>
                </a:cubicBezTo>
                <a:cubicBezTo>
                  <a:pt x="481" y="277"/>
                  <a:pt x="478" y="279"/>
                  <a:pt x="474" y="281"/>
                </a:cubicBezTo>
                <a:cubicBezTo>
                  <a:pt x="471" y="283"/>
                  <a:pt x="468" y="285"/>
                  <a:pt x="464" y="287"/>
                </a:cubicBezTo>
                <a:cubicBezTo>
                  <a:pt x="456" y="292"/>
                  <a:pt x="446" y="296"/>
                  <a:pt x="435" y="299"/>
                </a:cubicBezTo>
                <a:cubicBezTo>
                  <a:pt x="424" y="301"/>
                  <a:pt x="411" y="303"/>
                  <a:pt x="397" y="303"/>
                </a:cubicBezTo>
                <a:cubicBezTo>
                  <a:pt x="371" y="303"/>
                  <a:pt x="350" y="296"/>
                  <a:pt x="335" y="282"/>
                </a:cubicBezTo>
                <a:cubicBezTo>
                  <a:pt x="321" y="268"/>
                  <a:pt x="313" y="247"/>
                  <a:pt x="313" y="220"/>
                </a:cubicBezTo>
                <a:cubicBezTo>
                  <a:pt x="313" y="207"/>
                  <a:pt x="315" y="196"/>
                  <a:pt x="319" y="187"/>
                </a:cubicBezTo>
                <a:cubicBezTo>
                  <a:pt x="323" y="177"/>
                  <a:pt x="328" y="169"/>
                  <a:pt x="334" y="163"/>
                </a:cubicBezTo>
                <a:cubicBezTo>
                  <a:pt x="288" y="163"/>
                  <a:pt x="288" y="163"/>
                  <a:pt x="288" y="163"/>
                </a:cubicBezTo>
                <a:cubicBezTo>
                  <a:pt x="241" y="163"/>
                  <a:pt x="241" y="163"/>
                  <a:pt x="241" y="163"/>
                </a:cubicBezTo>
                <a:cubicBezTo>
                  <a:pt x="241" y="239"/>
                  <a:pt x="241" y="239"/>
                  <a:pt x="241" y="239"/>
                </a:cubicBezTo>
                <a:cubicBezTo>
                  <a:pt x="241" y="315"/>
                  <a:pt x="241" y="315"/>
                  <a:pt x="241" y="315"/>
                </a:cubicBezTo>
                <a:cubicBezTo>
                  <a:pt x="241" y="354"/>
                  <a:pt x="225" y="380"/>
                  <a:pt x="202" y="397"/>
                </a:cubicBezTo>
                <a:cubicBezTo>
                  <a:pt x="179" y="414"/>
                  <a:pt x="148" y="421"/>
                  <a:pt x="118" y="421"/>
                </a:cubicBezTo>
                <a:cubicBezTo>
                  <a:pt x="97" y="421"/>
                  <a:pt x="76" y="419"/>
                  <a:pt x="60" y="416"/>
                </a:cubicBezTo>
                <a:cubicBezTo>
                  <a:pt x="43" y="414"/>
                  <a:pt x="31" y="411"/>
                  <a:pt x="25" y="409"/>
                </a:cubicBezTo>
                <a:cubicBezTo>
                  <a:pt x="24" y="409"/>
                  <a:pt x="24" y="409"/>
                  <a:pt x="24" y="409"/>
                </a:cubicBezTo>
                <a:cubicBezTo>
                  <a:pt x="23" y="409"/>
                  <a:pt x="23" y="409"/>
                  <a:pt x="23" y="409"/>
                </a:cubicBezTo>
                <a:cubicBezTo>
                  <a:pt x="26" y="390"/>
                  <a:pt x="26" y="390"/>
                  <a:pt x="26" y="390"/>
                </a:cubicBezTo>
                <a:cubicBezTo>
                  <a:pt x="30" y="372"/>
                  <a:pt x="30" y="372"/>
                  <a:pt x="30" y="372"/>
                </a:cubicBezTo>
                <a:cubicBezTo>
                  <a:pt x="31" y="373"/>
                  <a:pt x="31" y="373"/>
                  <a:pt x="31" y="373"/>
                </a:cubicBezTo>
                <a:cubicBezTo>
                  <a:pt x="32" y="373"/>
                  <a:pt x="32" y="373"/>
                  <a:pt x="32" y="373"/>
                </a:cubicBezTo>
                <a:cubicBezTo>
                  <a:pt x="38" y="374"/>
                  <a:pt x="51" y="376"/>
                  <a:pt x="65" y="378"/>
                </a:cubicBezTo>
                <a:cubicBezTo>
                  <a:pt x="80" y="380"/>
                  <a:pt x="95" y="381"/>
                  <a:pt x="107" y="381"/>
                </a:cubicBezTo>
                <a:cubicBezTo>
                  <a:pt x="133" y="381"/>
                  <a:pt x="155" y="379"/>
                  <a:pt x="171" y="368"/>
                </a:cubicBezTo>
                <a:cubicBezTo>
                  <a:pt x="187" y="357"/>
                  <a:pt x="196" y="338"/>
                  <a:pt x="196" y="307"/>
                </a:cubicBezTo>
                <a:cubicBezTo>
                  <a:pt x="196" y="293"/>
                  <a:pt x="196" y="293"/>
                  <a:pt x="196" y="293"/>
                </a:cubicBezTo>
                <a:cubicBezTo>
                  <a:pt x="196" y="280"/>
                  <a:pt x="196" y="280"/>
                  <a:pt x="196" y="280"/>
                </a:cubicBezTo>
                <a:cubicBezTo>
                  <a:pt x="188" y="286"/>
                  <a:pt x="178" y="292"/>
                  <a:pt x="167" y="296"/>
                </a:cubicBezTo>
                <a:cubicBezTo>
                  <a:pt x="156" y="300"/>
                  <a:pt x="143" y="303"/>
                  <a:pt x="130" y="303"/>
                </a:cubicBezTo>
                <a:cubicBezTo>
                  <a:pt x="99" y="303"/>
                  <a:pt x="68" y="299"/>
                  <a:pt x="43" y="278"/>
                </a:cubicBezTo>
                <a:cubicBezTo>
                  <a:pt x="19" y="258"/>
                  <a:pt x="1" y="222"/>
                  <a:pt x="0" y="16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48"/>
                  <a:pt x="0" y="144"/>
                  <a:pt x="0" y="139"/>
                </a:cubicBezTo>
                <a:cubicBezTo>
                  <a:pt x="1" y="135"/>
                  <a:pt x="1" y="130"/>
                  <a:pt x="1" y="126"/>
                </a:cubicBezTo>
                <a:cubicBezTo>
                  <a:pt x="7" y="85"/>
                  <a:pt x="24" y="55"/>
                  <a:pt x="48" y="34"/>
                </a:cubicBezTo>
                <a:cubicBezTo>
                  <a:pt x="73" y="13"/>
                  <a:pt x="105" y="3"/>
                  <a:pt x="139" y="3"/>
                </a:cubicBezTo>
                <a:cubicBezTo>
                  <a:pt x="144" y="3"/>
                  <a:pt x="150" y="3"/>
                  <a:pt x="155" y="3"/>
                </a:cubicBezTo>
                <a:cubicBezTo>
                  <a:pt x="161" y="3"/>
                  <a:pt x="167" y="4"/>
                  <a:pt x="172" y="4"/>
                </a:cubicBezTo>
                <a:cubicBezTo>
                  <a:pt x="173" y="4"/>
                  <a:pt x="173" y="4"/>
                  <a:pt x="173" y="4"/>
                </a:cubicBezTo>
                <a:cubicBezTo>
                  <a:pt x="174" y="4"/>
                  <a:pt x="174" y="4"/>
                  <a:pt x="174" y="4"/>
                </a:cubicBezTo>
                <a:cubicBezTo>
                  <a:pt x="174" y="24"/>
                  <a:pt x="174" y="24"/>
                  <a:pt x="174" y="2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173" y="44"/>
                  <a:pt x="173" y="44"/>
                  <a:pt x="173" y="44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167" y="43"/>
                  <a:pt x="162" y="43"/>
                  <a:pt x="157" y="43"/>
                </a:cubicBezTo>
                <a:cubicBezTo>
                  <a:pt x="151" y="43"/>
                  <a:pt x="145" y="42"/>
                  <a:pt x="139" y="42"/>
                </a:cubicBezTo>
                <a:cubicBezTo>
                  <a:pt x="109" y="42"/>
                  <a:pt x="88" y="52"/>
                  <a:pt x="73" y="67"/>
                </a:cubicBezTo>
                <a:cubicBezTo>
                  <a:pt x="59" y="82"/>
                  <a:pt x="50" y="103"/>
                  <a:pt x="47" y="127"/>
                </a:cubicBezTo>
                <a:cubicBezTo>
                  <a:pt x="46" y="131"/>
                  <a:pt x="46" y="136"/>
                  <a:pt x="45" y="140"/>
                </a:cubicBezTo>
                <a:cubicBezTo>
                  <a:pt x="45" y="145"/>
                  <a:pt x="45" y="150"/>
                  <a:pt x="45" y="154"/>
                </a:cubicBezTo>
                <a:cubicBezTo>
                  <a:pt x="45" y="157"/>
                  <a:pt x="45" y="157"/>
                  <a:pt x="45" y="157"/>
                </a:cubicBezTo>
                <a:cubicBezTo>
                  <a:pt x="45" y="160"/>
                  <a:pt x="45" y="160"/>
                  <a:pt x="45" y="160"/>
                </a:cubicBezTo>
                <a:cubicBezTo>
                  <a:pt x="46" y="197"/>
                  <a:pt x="54" y="223"/>
                  <a:pt x="69" y="239"/>
                </a:cubicBezTo>
                <a:cubicBezTo>
                  <a:pt x="84" y="256"/>
                  <a:pt x="106" y="264"/>
                  <a:pt x="132" y="264"/>
                </a:cubicBezTo>
                <a:cubicBezTo>
                  <a:pt x="147" y="264"/>
                  <a:pt x="159" y="259"/>
                  <a:pt x="170" y="254"/>
                </a:cubicBezTo>
                <a:cubicBezTo>
                  <a:pt x="181" y="248"/>
                  <a:pt x="190" y="241"/>
                  <a:pt x="196" y="236"/>
                </a:cubicBezTo>
                <a:cubicBezTo>
                  <a:pt x="196" y="180"/>
                  <a:pt x="196" y="180"/>
                  <a:pt x="196" y="180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344" y="124"/>
                  <a:pt x="344" y="124"/>
                  <a:pt x="344" y="124"/>
                </a:cubicBezTo>
                <a:cubicBezTo>
                  <a:pt x="492" y="124"/>
                  <a:pt x="492" y="124"/>
                  <a:pt x="492" y="124"/>
                </a:cubicBezTo>
                <a:cubicBezTo>
                  <a:pt x="492" y="108"/>
                  <a:pt x="492" y="108"/>
                  <a:pt x="492" y="108"/>
                </a:cubicBezTo>
                <a:cubicBezTo>
                  <a:pt x="492" y="92"/>
                  <a:pt x="492" y="92"/>
                  <a:pt x="492" y="92"/>
                </a:cubicBezTo>
                <a:cubicBezTo>
                  <a:pt x="492" y="69"/>
                  <a:pt x="487" y="56"/>
                  <a:pt x="475" y="49"/>
                </a:cubicBezTo>
                <a:cubicBezTo>
                  <a:pt x="464" y="41"/>
                  <a:pt x="446" y="39"/>
                  <a:pt x="420" y="39"/>
                </a:cubicBezTo>
                <a:cubicBezTo>
                  <a:pt x="414" y="39"/>
                  <a:pt x="407" y="40"/>
                  <a:pt x="400" y="41"/>
                </a:cubicBezTo>
                <a:cubicBezTo>
                  <a:pt x="393" y="42"/>
                  <a:pt x="386" y="44"/>
                  <a:pt x="380" y="45"/>
                </a:cubicBezTo>
                <a:cubicBezTo>
                  <a:pt x="374" y="47"/>
                  <a:pt x="368" y="48"/>
                  <a:pt x="362" y="50"/>
                </a:cubicBezTo>
                <a:cubicBezTo>
                  <a:pt x="357" y="51"/>
                  <a:pt x="353" y="52"/>
                  <a:pt x="350" y="53"/>
                </a:cubicBezTo>
                <a:cubicBezTo>
                  <a:pt x="349" y="53"/>
                  <a:pt x="349" y="53"/>
                  <a:pt x="349" y="53"/>
                </a:cubicBezTo>
                <a:cubicBezTo>
                  <a:pt x="348" y="54"/>
                  <a:pt x="348" y="54"/>
                  <a:pt x="348" y="54"/>
                </a:cubicBezTo>
                <a:cubicBezTo>
                  <a:pt x="343" y="36"/>
                  <a:pt x="343" y="36"/>
                  <a:pt x="343" y="36"/>
                </a:cubicBezTo>
                <a:cubicBezTo>
                  <a:pt x="339" y="18"/>
                  <a:pt x="339" y="18"/>
                  <a:pt x="339" y="18"/>
                </a:cubicBezTo>
                <a:cubicBezTo>
                  <a:pt x="339" y="18"/>
                  <a:pt x="339" y="18"/>
                  <a:pt x="339" y="18"/>
                </a:cubicBezTo>
                <a:cubicBezTo>
                  <a:pt x="340" y="17"/>
                  <a:pt x="340" y="17"/>
                  <a:pt x="340" y="17"/>
                </a:cubicBezTo>
                <a:cubicBezTo>
                  <a:pt x="347" y="14"/>
                  <a:pt x="359" y="10"/>
                  <a:pt x="375" y="7"/>
                </a:cubicBezTo>
                <a:cubicBezTo>
                  <a:pt x="391" y="3"/>
                  <a:pt x="411" y="0"/>
                  <a:pt x="432" y="0"/>
                </a:cubicBezTo>
                <a:cubicBezTo>
                  <a:pt x="461" y="0"/>
                  <a:pt x="487" y="4"/>
                  <a:pt x="505" y="17"/>
                </a:cubicBezTo>
                <a:cubicBezTo>
                  <a:pt x="524" y="29"/>
                  <a:pt x="535" y="48"/>
                  <a:pt x="535" y="79"/>
                </a:cubicBezTo>
                <a:cubicBezTo>
                  <a:pt x="535" y="102"/>
                  <a:pt x="535" y="102"/>
                  <a:pt x="535" y="102"/>
                </a:cubicBezTo>
                <a:cubicBezTo>
                  <a:pt x="535" y="124"/>
                  <a:pt x="535" y="124"/>
                  <a:pt x="535" y="124"/>
                </a:cubicBezTo>
                <a:cubicBezTo>
                  <a:pt x="591" y="124"/>
                  <a:pt x="591" y="124"/>
                  <a:pt x="591" y="124"/>
                </a:cubicBezTo>
                <a:cubicBezTo>
                  <a:pt x="647" y="124"/>
                  <a:pt x="647" y="124"/>
                  <a:pt x="647" y="124"/>
                </a:cubicBezTo>
                <a:cubicBezTo>
                  <a:pt x="644" y="119"/>
                  <a:pt x="641" y="113"/>
                  <a:pt x="639" y="106"/>
                </a:cubicBezTo>
                <a:cubicBezTo>
                  <a:pt x="638" y="99"/>
                  <a:pt x="637" y="92"/>
                  <a:pt x="637" y="83"/>
                </a:cubicBezTo>
                <a:cubicBezTo>
                  <a:pt x="637" y="56"/>
                  <a:pt x="647" y="35"/>
                  <a:pt x="665" y="21"/>
                </a:cubicBezTo>
                <a:cubicBezTo>
                  <a:pt x="683" y="8"/>
                  <a:pt x="708" y="1"/>
                  <a:pt x="736" y="1"/>
                </a:cubicBezTo>
                <a:cubicBezTo>
                  <a:pt x="753" y="1"/>
                  <a:pt x="768" y="3"/>
                  <a:pt x="781" y="5"/>
                </a:cubicBezTo>
                <a:cubicBezTo>
                  <a:pt x="793" y="7"/>
                  <a:pt x="803" y="10"/>
                  <a:pt x="807" y="12"/>
                </a:cubicBezTo>
                <a:cubicBezTo>
                  <a:pt x="808" y="12"/>
                  <a:pt x="808" y="12"/>
                  <a:pt x="808" y="12"/>
                </a:cubicBezTo>
                <a:cubicBezTo>
                  <a:pt x="809" y="13"/>
                  <a:pt x="809" y="13"/>
                  <a:pt x="809" y="13"/>
                </a:cubicBezTo>
                <a:cubicBezTo>
                  <a:pt x="804" y="31"/>
                  <a:pt x="804" y="31"/>
                  <a:pt x="804" y="31"/>
                </a:cubicBezTo>
                <a:cubicBezTo>
                  <a:pt x="800" y="50"/>
                  <a:pt x="800" y="50"/>
                  <a:pt x="800" y="50"/>
                </a:cubicBezTo>
                <a:cubicBezTo>
                  <a:pt x="799" y="50"/>
                  <a:pt x="799" y="50"/>
                  <a:pt x="799" y="50"/>
                </a:cubicBezTo>
                <a:cubicBezTo>
                  <a:pt x="797" y="49"/>
                  <a:pt x="797" y="49"/>
                  <a:pt x="797" y="49"/>
                </a:cubicBezTo>
                <a:cubicBezTo>
                  <a:pt x="794" y="49"/>
                  <a:pt x="791" y="48"/>
                  <a:pt x="787" y="46"/>
                </a:cubicBezTo>
                <a:cubicBezTo>
                  <a:pt x="782" y="45"/>
                  <a:pt x="778" y="44"/>
                  <a:pt x="772" y="43"/>
                </a:cubicBezTo>
                <a:cubicBezTo>
                  <a:pt x="767" y="42"/>
                  <a:pt x="761" y="41"/>
                  <a:pt x="754" y="40"/>
                </a:cubicBezTo>
                <a:cubicBezTo>
                  <a:pt x="748" y="39"/>
                  <a:pt x="740" y="39"/>
                  <a:pt x="732" y="39"/>
                </a:cubicBezTo>
                <a:cubicBezTo>
                  <a:pt x="714" y="39"/>
                  <a:pt x="702" y="43"/>
                  <a:pt x="693" y="50"/>
                </a:cubicBezTo>
                <a:cubicBezTo>
                  <a:pt x="685" y="56"/>
                  <a:pt x="681" y="66"/>
                  <a:pt x="681" y="77"/>
                </a:cubicBezTo>
                <a:cubicBezTo>
                  <a:pt x="681" y="89"/>
                  <a:pt x="686" y="98"/>
                  <a:pt x="693" y="106"/>
                </a:cubicBezTo>
                <a:cubicBezTo>
                  <a:pt x="700" y="113"/>
                  <a:pt x="711" y="119"/>
                  <a:pt x="723" y="124"/>
                </a:cubicBezTo>
                <a:cubicBezTo>
                  <a:pt x="833" y="124"/>
                  <a:pt x="833" y="124"/>
                  <a:pt x="833" y="124"/>
                </a:cubicBezTo>
                <a:cubicBezTo>
                  <a:pt x="942" y="124"/>
                  <a:pt x="942" y="124"/>
                  <a:pt x="942" y="124"/>
                </a:cubicBezTo>
                <a:cubicBezTo>
                  <a:pt x="942" y="155"/>
                  <a:pt x="942" y="155"/>
                  <a:pt x="942" y="155"/>
                </a:cubicBezTo>
                <a:cubicBezTo>
                  <a:pt x="942" y="185"/>
                  <a:pt x="942" y="185"/>
                  <a:pt x="942" y="185"/>
                </a:cubicBezTo>
                <a:cubicBezTo>
                  <a:pt x="942" y="207"/>
                  <a:pt x="944" y="228"/>
                  <a:pt x="951" y="242"/>
                </a:cubicBezTo>
                <a:cubicBezTo>
                  <a:pt x="959" y="257"/>
                  <a:pt x="973" y="266"/>
                  <a:pt x="998" y="266"/>
                </a:cubicBezTo>
                <a:cubicBezTo>
                  <a:pt x="1012" y="266"/>
                  <a:pt x="1031" y="258"/>
                  <a:pt x="1049" y="249"/>
                </a:cubicBezTo>
                <a:cubicBezTo>
                  <a:pt x="1066" y="241"/>
                  <a:pt x="1082" y="231"/>
                  <a:pt x="1089" y="227"/>
                </a:cubicBezTo>
                <a:cubicBezTo>
                  <a:pt x="1089" y="141"/>
                  <a:pt x="1089" y="141"/>
                  <a:pt x="1089" y="141"/>
                </a:cubicBezTo>
                <a:cubicBezTo>
                  <a:pt x="1089" y="55"/>
                  <a:pt x="1089" y="55"/>
                  <a:pt x="1089" y="55"/>
                </a:cubicBezTo>
                <a:cubicBezTo>
                  <a:pt x="1111" y="55"/>
                  <a:pt x="1111" y="55"/>
                  <a:pt x="1111" y="55"/>
                </a:cubicBezTo>
                <a:cubicBezTo>
                  <a:pt x="1133" y="55"/>
                  <a:pt x="1133" y="55"/>
                  <a:pt x="1133" y="55"/>
                </a:cubicBezTo>
                <a:cubicBezTo>
                  <a:pt x="1133" y="90"/>
                  <a:pt x="1133" y="90"/>
                  <a:pt x="1133" y="90"/>
                </a:cubicBezTo>
                <a:cubicBezTo>
                  <a:pt x="1133" y="124"/>
                  <a:pt x="1133" y="124"/>
                  <a:pt x="1133" y="124"/>
                </a:cubicBezTo>
                <a:cubicBezTo>
                  <a:pt x="1183" y="124"/>
                  <a:pt x="1183" y="124"/>
                  <a:pt x="1183" y="124"/>
                </a:cubicBezTo>
                <a:cubicBezTo>
                  <a:pt x="1234" y="124"/>
                  <a:pt x="1234" y="124"/>
                  <a:pt x="1234" y="124"/>
                </a:cubicBezTo>
                <a:cubicBezTo>
                  <a:pt x="1234" y="66"/>
                  <a:pt x="1234" y="66"/>
                  <a:pt x="1234" y="66"/>
                </a:cubicBezTo>
                <a:lnTo>
                  <a:pt x="1234" y="7"/>
                </a:lnTo>
                <a:close/>
                <a:moveTo>
                  <a:pt x="406" y="265"/>
                </a:moveTo>
                <a:cubicBezTo>
                  <a:pt x="420" y="265"/>
                  <a:pt x="440" y="257"/>
                  <a:pt x="457" y="248"/>
                </a:cubicBezTo>
                <a:cubicBezTo>
                  <a:pt x="474" y="240"/>
                  <a:pt x="488" y="230"/>
                  <a:pt x="492" y="228"/>
                </a:cubicBezTo>
                <a:cubicBezTo>
                  <a:pt x="492" y="195"/>
                  <a:pt x="492" y="195"/>
                  <a:pt x="492" y="195"/>
                </a:cubicBezTo>
                <a:cubicBezTo>
                  <a:pt x="492" y="163"/>
                  <a:pt x="492" y="163"/>
                  <a:pt x="492" y="163"/>
                </a:cubicBezTo>
                <a:cubicBezTo>
                  <a:pt x="450" y="163"/>
                  <a:pt x="450" y="163"/>
                  <a:pt x="450" y="163"/>
                </a:cubicBezTo>
                <a:cubicBezTo>
                  <a:pt x="409" y="163"/>
                  <a:pt x="409" y="163"/>
                  <a:pt x="409" y="163"/>
                </a:cubicBezTo>
                <a:cubicBezTo>
                  <a:pt x="390" y="166"/>
                  <a:pt x="377" y="172"/>
                  <a:pt x="368" y="181"/>
                </a:cubicBezTo>
                <a:cubicBezTo>
                  <a:pt x="360" y="190"/>
                  <a:pt x="356" y="202"/>
                  <a:pt x="356" y="216"/>
                </a:cubicBezTo>
                <a:cubicBezTo>
                  <a:pt x="356" y="235"/>
                  <a:pt x="361" y="247"/>
                  <a:pt x="370" y="255"/>
                </a:cubicBezTo>
                <a:cubicBezTo>
                  <a:pt x="379" y="262"/>
                  <a:pt x="392" y="265"/>
                  <a:pt x="406" y="265"/>
                </a:cubicBezTo>
                <a:close/>
                <a:moveTo>
                  <a:pt x="1751" y="125"/>
                </a:moveTo>
                <a:cubicBezTo>
                  <a:pt x="1822" y="125"/>
                  <a:pt x="1822" y="125"/>
                  <a:pt x="1822" y="125"/>
                </a:cubicBezTo>
                <a:cubicBezTo>
                  <a:pt x="1893" y="125"/>
                  <a:pt x="1893" y="125"/>
                  <a:pt x="1893" y="125"/>
                </a:cubicBezTo>
                <a:cubicBezTo>
                  <a:pt x="1892" y="97"/>
                  <a:pt x="1886" y="74"/>
                  <a:pt x="1876" y="59"/>
                </a:cubicBezTo>
                <a:cubicBezTo>
                  <a:pt x="1865" y="44"/>
                  <a:pt x="1849" y="36"/>
                  <a:pt x="1828" y="36"/>
                </a:cubicBezTo>
                <a:cubicBezTo>
                  <a:pt x="1809" y="36"/>
                  <a:pt x="1791" y="43"/>
                  <a:pt x="1777" y="57"/>
                </a:cubicBezTo>
                <a:cubicBezTo>
                  <a:pt x="1763" y="72"/>
                  <a:pt x="1754" y="94"/>
                  <a:pt x="1751" y="12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5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420688"/>
            <a:ext cx="7921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385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317625"/>
            <a:ext cx="7921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5508625" y="6567488"/>
            <a:ext cx="1800225" cy="1508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222375" y="6567488"/>
            <a:ext cx="4286250" cy="1508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666666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11188" y="6569075"/>
            <a:ext cx="611187" cy="152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666666"/>
                </a:solidFill>
              </a:rPr>
              <a:t>-</a:t>
            </a:r>
            <a:fld id="{293D8CB0-01D8-4708-BEC4-7AF13E752D3B}" type="slidenum">
              <a:rPr lang="nl-NL">
                <a:solidFill>
                  <a:srgbClr val="66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nl-NL">
                <a:solidFill>
                  <a:srgbClr val="666666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24621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51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08038" indent="-2730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3pPr>
      <a:lvl4pPr marL="1074738" indent="-26511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4pPr>
      <a:lvl5pPr marL="1341438" indent="-26511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5pPr>
      <a:lvl6pPr marL="1798638" indent="-26511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6pPr>
      <a:lvl7pPr marL="2255838" indent="-26511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7pPr>
      <a:lvl8pPr marL="2713038" indent="-26511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8pPr>
      <a:lvl9pPr marL="3170238" indent="-26511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0825" y="1268413"/>
            <a:ext cx="8569325" cy="4897437"/>
          </a:xfrm>
          <a:prstGeom prst="rect">
            <a:avLst/>
          </a:prstGeom>
          <a:solidFill>
            <a:schemeClr val="accent3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39619" name="Picture 4" descr="X:\graph\PNGs\EUTRE10A-1128 - Roadmap2050-Graphs-A3_V07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763588"/>
            <a:ext cx="76327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250825" y="5149850"/>
            <a:ext cx="87137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1400" dirty="0">
                <a:solidFill>
                  <a:srgbClr val="C9C9C9">
                    <a:lumMod val="75000"/>
                  </a:srgbClr>
                </a:solidFill>
                <a:cs typeface="Arial" charset="0"/>
              </a:rPr>
              <a:t>The </a:t>
            </a:r>
            <a:r>
              <a:rPr lang="en-GB" sz="1400" dirty="0">
                <a:solidFill>
                  <a:srgbClr val="C9C9C9">
                    <a:lumMod val="75000"/>
                  </a:srgbClr>
                </a:solidFill>
                <a:cs typeface="Arial" charset="0"/>
              </a:rPr>
              <a:t>European Council fixed the objective in 2009 to reduce GHG by 80-95% in the EU in the context of the necessary reductions of industrialised countries as a group – aiming at limiting global warming to 2°C.</a:t>
            </a:r>
            <a:endParaRPr lang="fr-BE" sz="1400" dirty="0">
              <a:solidFill>
                <a:srgbClr val="C9C9C9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10" name="Oval 18"/>
          <p:cNvSpPr/>
          <p:nvPr/>
        </p:nvSpPr>
        <p:spPr>
          <a:xfrm>
            <a:off x="41275" y="981075"/>
            <a:ext cx="1362075" cy="1368425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Rectangle 11"/>
          <p:cNvSpPr/>
          <p:nvPr/>
        </p:nvSpPr>
        <p:spPr>
          <a:xfrm>
            <a:off x="1692275" y="1341438"/>
            <a:ext cx="6408738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00">
                    <a:lumMod val="65000"/>
                    <a:lumOff val="35000"/>
                  </a:srgbClr>
                </a:solidFill>
                <a:cs typeface="Arial" pitchFamily="34" charset="0"/>
              </a:rPr>
              <a:t>European Commission Energy Roadmap 2050: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39623" name="Title 1"/>
          <p:cNvSpPr>
            <a:spLocks noGrp="1"/>
          </p:cNvSpPr>
          <p:nvPr>
            <p:ph type="title" idx="4294967295"/>
          </p:nvPr>
        </p:nvSpPr>
        <p:spPr>
          <a:xfrm>
            <a:off x="250825" y="-100013"/>
            <a:ext cx="7643813" cy="1143001"/>
          </a:xfrm>
        </p:spPr>
        <p:txBody>
          <a:bodyPr/>
          <a:lstStyle/>
          <a:p>
            <a:pPr eaLnBrk="1" hangingPunct="1"/>
            <a:r>
              <a:rPr lang="en-US"/>
              <a:t/>
            </a:r>
            <a:br>
              <a:rPr lang="en-US"/>
            </a:br>
            <a:r>
              <a:rPr lang="en-US"/>
              <a:t>2050 EU Energy Roadmap Scenarios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388" y="6381750"/>
            <a:ext cx="8269287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i="1" dirty="0">
                <a:solidFill>
                  <a:srgbClr val="FFFFFF">
                    <a:lumMod val="50000"/>
                  </a:srgbClr>
                </a:solidFill>
                <a:cs typeface="Arial" pitchFamily="34" charset="0"/>
              </a:rPr>
              <a:t>Source : European Commission Energy Roadmap 2050 </a:t>
            </a:r>
          </a:p>
        </p:txBody>
      </p:sp>
    </p:spTree>
    <p:extLst>
      <p:ext uri="{BB962C8B-B14F-4D97-AF65-F5344CB8AC3E}">
        <p14:creationId xmlns:p14="http://schemas.microsoft.com/office/powerpoint/2010/main" val="10420006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e 228"/>
          <p:cNvGrpSpPr/>
          <p:nvPr/>
        </p:nvGrpSpPr>
        <p:grpSpPr>
          <a:xfrm>
            <a:off x="1259632" y="936104"/>
            <a:ext cx="6048672" cy="5733256"/>
            <a:chOff x="2425700" y="765175"/>
            <a:chExt cx="4986336" cy="5392738"/>
          </a:xfrm>
          <a:solidFill>
            <a:schemeClr val="bg1">
              <a:lumMod val="85000"/>
            </a:schemeClr>
          </a:solidFill>
        </p:grpSpPr>
        <p:sp>
          <p:nvSpPr>
            <p:cNvPr id="53" name="Freeform 55"/>
            <p:cNvSpPr>
              <a:spLocks noChangeAspect="1"/>
            </p:cNvSpPr>
            <p:nvPr/>
          </p:nvSpPr>
          <p:spPr bwMode="auto">
            <a:xfrm>
              <a:off x="4699000" y="4057650"/>
              <a:ext cx="779463" cy="361950"/>
            </a:xfrm>
            <a:custGeom>
              <a:avLst/>
              <a:gdLst>
                <a:gd name="T0" fmla="*/ 7 w 532"/>
                <a:gd name="T1" fmla="*/ 114 h 247"/>
                <a:gd name="T2" fmla="*/ 7 w 532"/>
                <a:gd name="T3" fmla="*/ 133 h 247"/>
                <a:gd name="T4" fmla="*/ 22 w 532"/>
                <a:gd name="T5" fmla="*/ 150 h 247"/>
                <a:gd name="T6" fmla="*/ 55 w 532"/>
                <a:gd name="T7" fmla="*/ 144 h 247"/>
                <a:gd name="T8" fmla="*/ 80 w 532"/>
                <a:gd name="T9" fmla="*/ 161 h 247"/>
                <a:gd name="T10" fmla="*/ 118 w 532"/>
                <a:gd name="T11" fmla="*/ 158 h 247"/>
                <a:gd name="T12" fmla="*/ 151 w 532"/>
                <a:gd name="T13" fmla="*/ 144 h 247"/>
                <a:gd name="T14" fmla="*/ 169 w 532"/>
                <a:gd name="T15" fmla="*/ 186 h 247"/>
                <a:gd name="T16" fmla="*/ 196 w 532"/>
                <a:gd name="T17" fmla="*/ 183 h 247"/>
                <a:gd name="T18" fmla="*/ 213 w 532"/>
                <a:gd name="T19" fmla="*/ 194 h 247"/>
                <a:gd name="T20" fmla="*/ 232 w 532"/>
                <a:gd name="T21" fmla="*/ 197 h 247"/>
                <a:gd name="T22" fmla="*/ 268 w 532"/>
                <a:gd name="T23" fmla="*/ 210 h 247"/>
                <a:gd name="T24" fmla="*/ 329 w 532"/>
                <a:gd name="T25" fmla="*/ 197 h 247"/>
                <a:gd name="T26" fmla="*/ 381 w 532"/>
                <a:gd name="T27" fmla="*/ 199 h 247"/>
                <a:gd name="T28" fmla="*/ 384 w 532"/>
                <a:gd name="T29" fmla="*/ 177 h 247"/>
                <a:gd name="T30" fmla="*/ 414 w 532"/>
                <a:gd name="T31" fmla="*/ 163 h 247"/>
                <a:gd name="T32" fmla="*/ 420 w 532"/>
                <a:gd name="T33" fmla="*/ 114 h 247"/>
                <a:gd name="T34" fmla="*/ 445 w 532"/>
                <a:gd name="T35" fmla="*/ 111 h 247"/>
                <a:gd name="T36" fmla="*/ 437 w 532"/>
                <a:gd name="T37" fmla="*/ 69 h 247"/>
                <a:gd name="T38" fmla="*/ 423 w 532"/>
                <a:gd name="T39" fmla="*/ 25 h 247"/>
                <a:gd name="T40" fmla="*/ 373 w 532"/>
                <a:gd name="T41" fmla="*/ 17 h 247"/>
                <a:gd name="T42" fmla="*/ 337 w 532"/>
                <a:gd name="T43" fmla="*/ 0 h 247"/>
                <a:gd name="T44" fmla="*/ 273 w 532"/>
                <a:gd name="T45" fmla="*/ 30 h 247"/>
                <a:gd name="T46" fmla="*/ 254 w 532"/>
                <a:gd name="T47" fmla="*/ 39 h 247"/>
                <a:gd name="T48" fmla="*/ 207 w 532"/>
                <a:gd name="T49" fmla="*/ 58 h 247"/>
                <a:gd name="T50" fmla="*/ 210 w 532"/>
                <a:gd name="T51" fmla="*/ 89 h 247"/>
                <a:gd name="T52" fmla="*/ 196 w 532"/>
                <a:gd name="T53" fmla="*/ 111 h 247"/>
                <a:gd name="T54" fmla="*/ 162 w 532"/>
                <a:gd name="T55" fmla="*/ 94 h 247"/>
                <a:gd name="T56" fmla="*/ 118 w 532"/>
                <a:gd name="T57" fmla="*/ 105 h 247"/>
                <a:gd name="T58" fmla="*/ 80 w 532"/>
                <a:gd name="T59" fmla="*/ 100 h 247"/>
                <a:gd name="T60" fmla="*/ 58 w 532"/>
                <a:gd name="T61" fmla="*/ 114 h 247"/>
                <a:gd name="T62" fmla="*/ 33 w 532"/>
                <a:gd name="T63" fmla="*/ 111 h 247"/>
                <a:gd name="T64" fmla="*/ 25 w 532"/>
                <a:gd name="T65" fmla="*/ 89 h 247"/>
                <a:gd name="T66" fmla="*/ 7 w 532"/>
                <a:gd name="T67" fmla="*/ 97 h 2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32"/>
                <a:gd name="T103" fmla="*/ 0 h 247"/>
                <a:gd name="T104" fmla="*/ 532 w 532"/>
                <a:gd name="T105" fmla="*/ 247 h 24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32" h="247">
                  <a:moveTo>
                    <a:pt x="9" y="114"/>
                  </a:moveTo>
                  <a:lnTo>
                    <a:pt x="9" y="133"/>
                  </a:lnTo>
                  <a:lnTo>
                    <a:pt x="0" y="143"/>
                  </a:lnTo>
                  <a:lnTo>
                    <a:pt x="9" y="156"/>
                  </a:lnTo>
                  <a:lnTo>
                    <a:pt x="22" y="162"/>
                  </a:lnTo>
                  <a:lnTo>
                    <a:pt x="26" y="175"/>
                  </a:lnTo>
                  <a:lnTo>
                    <a:pt x="45" y="182"/>
                  </a:lnTo>
                  <a:lnTo>
                    <a:pt x="65" y="169"/>
                  </a:lnTo>
                  <a:lnTo>
                    <a:pt x="65" y="185"/>
                  </a:lnTo>
                  <a:lnTo>
                    <a:pt x="94" y="188"/>
                  </a:lnTo>
                  <a:lnTo>
                    <a:pt x="107" y="182"/>
                  </a:lnTo>
                  <a:lnTo>
                    <a:pt x="139" y="185"/>
                  </a:lnTo>
                  <a:lnTo>
                    <a:pt x="155" y="175"/>
                  </a:lnTo>
                  <a:lnTo>
                    <a:pt x="178" y="169"/>
                  </a:lnTo>
                  <a:lnTo>
                    <a:pt x="181" y="192"/>
                  </a:lnTo>
                  <a:lnTo>
                    <a:pt x="198" y="218"/>
                  </a:lnTo>
                  <a:lnTo>
                    <a:pt x="214" y="221"/>
                  </a:lnTo>
                  <a:lnTo>
                    <a:pt x="230" y="214"/>
                  </a:lnTo>
                  <a:lnTo>
                    <a:pt x="243" y="221"/>
                  </a:lnTo>
                  <a:lnTo>
                    <a:pt x="250" y="227"/>
                  </a:lnTo>
                  <a:lnTo>
                    <a:pt x="266" y="227"/>
                  </a:lnTo>
                  <a:lnTo>
                    <a:pt x="272" y="231"/>
                  </a:lnTo>
                  <a:lnTo>
                    <a:pt x="285" y="244"/>
                  </a:lnTo>
                  <a:lnTo>
                    <a:pt x="314" y="247"/>
                  </a:lnTo>
                  <a:lnTo>
                    <a:pt x="370" y="244"/>
                  </a:lnTo>
                  <a:lnTo>
                    <a:pt x="386" y="231"/>
                  </a:lnTo>
                  <a:lnTo>
                    <a:pt x="415" y="231"/>
                  </a:lnTo>
                  <a:lnTo>
                    <a:pt x="447" y="234"/>
                  </a:lnTo>
                  <a:lnTo>
                    <a:pt x="444" y="221"/>
                  </a:lnTo>
                  <a:lnTo>
                    <a:pt x="451" y="208"/>
                  </a:lnTo>
                  <a:lnTo>
                    <a:pt x="457" y="201"/>
                  </a:lnTo>
                  <a:lnTo>
                    <a:pt x="486" y="192"/>
                  </a:lnTo>
                  <a:lnTo>
                    <a:pt x="496" y="162"/>
                  </a:lnTo>
                  <a:lnTo>
                    <a:pt x="493" y="133"/>
                  </a:lnTo>
                  <a:lnTo>
                    <a:pt x="509" y="136"/>
                  </a:lnTo>
                  <a:lnTo>
                    <a:pt x="522" y="130"/>
                  </a:lnTo>
                  <a:lnTo>
                    <a:pt x="532" y="114"/>
                  </a:lnTo>
                  <a:lnTo>
                    <a:pt x="512" y="81"/>
                  </a:lnTo>
                  <a:lnTo>
                    <a:pt x="506" y="39"/>
                  </a:lnTo>
                  <a:lnTo>
                    <a:pt x="496" y="29"/>
                  </a:lnTo>
                  <a:lnTo>
                    <a:pt x="454" y="26"/>
                  </a:lnTo>
                  <a:lnTo>
                    <a:pt x="438" y="20"/>
                  </a:lnTo>
                  <a:lnTo>
                    <a:pt x="409" y="0"/>
                  </a:lnTo>
                  <a:lnTo>
                    <a:pt x="396" y="0"/>
                  </a:lnTo>
                  <a:lnTo>
                    <a:pt x="376" y="33"/>
                  </a:lnTo>
                  <a:lnTo>
                    <a:pt x="321" y="36"/>
                  </a:lnTo>
                  <a:lnTo>
                    <a:pt x="311" y="26"/>
                  </a:lnTo>
                  <a:lnTo>
                    <a:pt x="298" y="46"/>
                  </a:lnTo>
                  <a:lnTo>
                    <a:pt x="275" y="46"/>
                  </a:lnTo>
                  <a:lnTo>
                    <a:pt x="243" y="68"/>
                  </a:lnTo>
                  <a:lnTo>
                    <a:pt x="240" y="85"/>
                  </a:lnTo>
                  <a:lnTo>
                    <a:pt x="246" y="104"/>
                  </a:lnTo>
                  <a:lnTo>
                    <a:pt x="250" y="133"/>
                  </a:lnTo>
                  <a:lnTo>
                    <a:pt x="230" y="130"/>
                  </a:lnTo>
                  <a:lnTo>
                    <a:pt x="220" y="120"/>
                  </a:lnTo>
                  <a:lnTo>
                    <a:pt x="191" y="111"/>
                  </a:lnTo>
                  <a:lnTo>
                    <a:pt x="155" y="127"/>
                  </a:lnTo>
                  <a:lnTo>
                    <a:pt x="139" y="123"/>
                  </a:lnTo>
                  <a:lnTo>
                    <a:pt x="113" y="133"/>
                  </a:lnTo>
                  <a:lnTo>
                    <a:pt x="94" y="117"/>
                  </a:lnTo>
                  <a:lnTo>
                    <a:pt x="74" y="114"/>
                  </a:lnTo>
                  <a:lnTo>
                    <a:pt x="68" y="133"/>
                  </a:lnTo>
                  <a:lnTo>
                    <a:pt x="52" y="143"/>
                  </a:lnTo>
                  <a:lnTo>
                    <a:pt x="39" y="130"/>
                  </a:lnTo>
                  <a:lnTo>
                    <a:pt x="35" y="107"/>
                  </a:lnTo>
                  <a:lnTo>
                    <a:pt x="29" y="104"/>
                  </a:lnTo>
                  <a:lnTo>
                    <a:pt x="9" y="1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54" name="Freeform 15"/>
            <p:cNvSpPr>
              <a:spLocks noChangeAspect="1"/>
            </p:cNvSpPr>
            <p:nvPr/>
          </p:nvSpPr>
          <p:spPr bwMode="auto">
            <a:xfrm>
              <a:off x="3381375" y="2746375"/>
              <a:ext cx="209550" cy="179388"/>
            </a:xfrm>
            <a:custGeom>
              <a:avLst/>
              <a:gdLst>
                <a:gd name="T0" fmla="*/ 78 w 143"/>
                <a:gd name="T1" fmla="*/ 104 h 123"/>
                <a:gd name="T2" fmla="*/ 100 w 143"/>
                <a:gd name="T3" fmla="*/ 98 h 123"/>
                <a:gd name="T4" fmla="*/ 111 w 143"/>
                <a:gd name="T5" fmla="*/ 73 h 123"/>
                <a:gd name="T6" fmla="*/ 114 w 143"/>
                <a:gd name="T7" fmla="*/ 96 h 123"/>
                <a:gd name="T8" fmla="*/ 122 w 143"/>
                <a:gd name="T9" fmla="*/ 82 h 123"/>
                <a:gd name="T10" fmla="*/ 122 w 143"/>
                <a:gd name="T11" fmla="*/ 62 h 123"/>
                <a:gd name="T12" fmla="*/ 108 w 143"/>
                <a:gd name="T13" fmla="*/ 62 h 123"/>
                <a:gd name="T14" fmla="*/ 111 w 143"/>
                <a:gd name="T15" fmla="*/ 57 h 123"/>
                <a:gd name="T16" fmla="*/ 119 w 143"/>
                <a:gd name="T17" fmla="*/ 40 h 123"/>
                <a:gd name="T18" fmla="*/ 111 w 143"/>
                <a:gd name="T19" fmla="*/ 16 h 123"/>
                <a:gd name="T20" fmla="*/ 97 w 143"/>
                <a:gd name="T21" fmla="*/ 6 h 123"/>
                <a:gd name="T22" fmla="*/ 69 w 143"/>
                <a:gd name="T23" fmla="*/ 0 h 123"/>
                <a:gd name="T24" fmla="*/ 58 w 143"/>
                <a:gd name="T25" fmla="*/ 6 h 123"/>
                <a:gd name="T26" fmla="*/ 44 w 143"/>
                <a:gd name="T27" fmla="*/ 14 h 123"/>
                <a:gd name="T28" fmla="*/ 33 w 143"/>
                <a:gd name="T29" fmla="*/ 14 h 123"/>
                <a:gd name="T30" fmla="*/ 14 w 143"/>
                <a:gd name="T31" fmla="*/ 11 h 123"/>
                <a:gd name="T32" fmla="*/ 3 w 143"/>
                <a:gd name="T33" fmla="*/ 29 h 123"/>
                <a:gd name="T34" fmla="*/ 0 w 143"/>
                <a:gd name="T35" fmla="*/ 47 h 123"/>
                <a:gd name="T36" fmla="*/ 17 w 143"/>
                <a:gd name="T37" fmla="*/ 71 h 123"/>
                <a:gd name="T38" fmla="*/ 28 w 143"/>
                <a:gd name="T39" fmla="*/ 73 h 123"/>
                <a:gd name="T40" fmla="*/ 50 w 143"/>
                <a:gd name="T41" fmla="*/ 62 h 123"/>
                <a:gd name="T42" fmla="*/ 61 w 143"/>
                <a:gd name="T43" fmla="*/ 96 h 123"/>
                <a:gd name="T44" fmla="*/ 78 w 143"/>
                <a:gd name="T45" fmla="*/ 104 h 123"/>
                <a:gd name="T46" fmla="*/ 78 w 143"/>
                <a:gd name="T47" fmla="*/ 104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43"/>
                <a:gd name="T73" fmla="*/ 0 h 123"/>
                <a:gd name="T74" fmla="*/ 143 w 143"/>
                <a:gd name="T75" fmla="*/ 123 h 12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43" h="123">
                  <a:moveTo>
                    <a:pt x="91" y="123"/>
                  </a:moveTo>
                  <a:lnTo>
                    <a:pt x="117" y="117"/>
                  </a:lnTo>
                  <a:lnTo>
                    <a:pt x="130" y="87"/>
                  </a:lnTo>
                  <a:lnTo>
                    <a:pt x="133" y="113"/>
                  </a:lnTo>
                  <a:lnTo>
                    <a:pt x="143" y="97"/>
                  </a:lnTo>
                  <a:lnTo>
                    <a:pt x="143" y="74"/>
                  </a:lnTo>
                  <a:lnTo>
                    <a:pt x="127" y="74"/>
                  </a:lnTo>
                  <a:lnTo>
                    <a:pt x="130" y="68"/>
                  </a:lnTo>
                  <a:lnTo>
                    <a:pt x="140" y="48"/>
                  </a:lnTo>
                  <a:lnTo>
                    <a:pt x="130" y="19"/>
                  </a:lnTo>
                  <a:lnTo>
                    <a:pt x="114" y="6"/>
                  </a:lnTo>
                  <a:lnTo>
                    <a:pt x="81" y="0"/>
                  </a:lnTo>
                  <a:lnTo>
                    <a:pt x="68" y="6"/>
                  </a:lnTo>
                  <a:lnTo>
                    <a:pt x="52" y="16"/>
                  </a:lnTo>
                  <a:lnTo>
                    <a:pt x="39" y="16"/>
                  </a:lnTo>
                  <a:lnTo>
                    <a:pt x="16" y="13"/>
                  </a:lnTo>
                  <a:lnTo>
                    <a:pt x="3" y="35"/>
                  </a:lnTo>
                  <a:lnTo>
                    <a:pt x="0" y="55"/>
                  </a:lnTo>
                  <a:lnTo>
                    <a:pt x="19" y="84"/>
                  </a:lnTo>
                  <a:lnTo>
                    <a:pt x="32" y="87"/>
                  </a:lnTo>
                  <a:lnTo>
                    <a:pt x="58" y="74"/>
                  </a:lnTo>
                  <a:lnTo>
                    <a:pt x="71" y="113"/>
                  </a:lnTo>
                  <a:lnTo>
                    <a:pt x="91" y="12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55" name="Freeform 16"/>
            <p:cNvSpPr>
              <a:spLocks noChangeAspect="1"/>
            </p:cNvSpPr>
            <p:nvPr/>
          </p:nvSpPr>
          <p:spPr bwMode="auto">
            <a:xfrm>
              <a:off x="4756150" y="2730500"/>
              <a:ext cx="260350" cy="419100"/>
            </a:xfrm>
            <a:custGeom>
              <a:avLst/>
              <a:gdLst>
                <a:gd name="T0" fmla="*/ 63 w 178"/>
                <a:gd name="T1" fmla="*/ 240 h 286"/>
                <a:gd name="T2" fmla="*/ 69 w 178"/>
                <a:gd name="T3" fmla="*/ 213 h 286"/>
                <a:gd name="T4" fmla="*/ 69 w 178"/>
                <a:gd name="T5" fmla="*/ 183 h 286"/>
                <a:gd name="T6" fmla="*/ 82 w 178"/>
                <a:gd name="T7" fmla="*/ 174 h 286"/>
                <a:gd name="T8" fmla="*/ 104 w 178"/>
                <a:gd name="T9" fmla="*/ 155 h 286"/>
                <a:gd name="T10" fmla="*/ 107 w 178"/>
                <a:gd name="T11" fmla="*/ 147 h 286"/>
                <a:gd name="T12" fmla="*/ 107 w 178"/>
                <a:gd name="T13" fmla="*/ 133 h 286"/>
                <a:gd name="T14" fmla="*/ 115 w 178"/>
                <a:gd name="T15" fmla="*/ 127 h 286"/>
                <a:gd name="T16" fmla="*/ 124 w 178"/>
                <a:gd name="T17" fmla="*/ 138 h 286"/>
                <a:gd name="T18" fmla="*/ 135 w 178"/>
                <a:gd name="T19" fmla="*/ 138 h 286"/>
                <a:gd name="T20" fmla="*/ 140 w 178"/>
                <a:gd name="T21" fmla="*/ 116 h 286"/>
                <a:gd name="T22" fmla="*/ 121 w 178"/>
                <a:gd name="T23" fmla="*/ 105 h 286"/>
                <a:gd name="T24" fmla="*/ 121 w 178"/>
                <a:gd name="T25" fmla="*/ 72 h 286"/>
                <a:gd name="T26" fmla="*/ 99 w 178"/>
                <a:gd name="T27" fmla="*/ 66 h 286"/>
                <a:gd name="T28" fmla="*/ 76 w 178"/>
                <a:gd name="T29" fmla="*/ 72 h 286"/>
                <a:gd name="T30" fmla="*/ 69 w 178"/>
                <a:gd name="T31" fmla="*/ 75 h 286"/>
                <a:gd name="T32" fmla="*/ 69 w 178"/>
                <a:gd name="T33" fmla="*/ 94 h 286"/>
                <a:gd name="T34" fmla="*/ 60 w 178"/>
                <a:gd name="T35" fmla="*/ 94 h 286"/>
                <a:gd name="T36" fmla="*/ 55 w 178"/>
                <a:gd name="T37" fmla="*/ 75 h 286"/>
                <a:gd name="T38" fmla="*/ 47 w 178"/>
                <a:gd name="T39" fmla="*/ 75 h 286"/>
                <a:gd name="T40" fmla="*/ 38 w 178"/>
                <a:gd name="T41" fmla="*/ 105 h 286"/>
                <a:gd name="T42" fmla="*/ 29 w 178"/>
                <a:gd name="T43" fmla="*/ 97 h 286"/>
                <a:gd name="T44" fmla="*/ 38 w 178"/>
                <a:gd name="T45" fmla="*/ 69 h 286"/>
                <a:gd name="T46" fmla="*/ 60 w 178"/>
                <a:gd name="T47" fmla="*/ 58 h 286"/>
                <a:gd name="T48" fmla="*/ 96 w 178"/>
                <a:gd name="T49" fmla="*/ 55 h 286"/>
                <a:gd name="T50" fmla="*/ 129 w 178"/>
                <a:gd name="T51" fmla="*/ 64 h 286"/>
                <a:gd name="T52" fmla="*/ 143 w 178"/>
                <a:gd name="T53" fmla="*/ 42 h 286"/>
                <a:gd name="T54" fmla="*/ 137 w 178"/>
                <a:gd name="T55" fmla="*/ 17 h 286"/>
                <a:gd name="T56" fmla="*/ 151 w 178"/>
                <a:gd name="T57" fmla="*/ 8 h 286"/>
                <a:gd name="T58" fmla="*/ 148 w 178"/>
                <a:gd name="T59" fmla="*/ 0 h 286"/>
                <a:gd name="T60" fmla="*/ 118 w 178"/>
                <a:gd name="T61" fmla="*/ 8 h 286"/>
                <a:gd name="T62" fmla="*/ 104 w 178"/>
                <a:gd name="T63" fmla="*/ 14 h 286"/>
                <a:gd name="T64" fmla="*/ 93 w 178"/>
                <a:gd name="T65" fmla="*/ 33 h 286"/>
                <a:gd name="T66" fmla="*/ 71 w 178"/>
                <a:gd name="T67" fmla="*/ 39 h 286"/>
                <a:gd name="T68" fmla="*/ 55 w 178"/>
                <a:gd name="T69" fmla="*/ 44 h 286"/>
                <a:gd name="T70" fmla="*/ 22 w 178"/>
                <a:gd name="T71" fmla="*/ 66 h 286"/>
                <a:gd name="T72" fmla="*/ 14 w 178"/>
                <a:gd name="T73" fmla="*/ 89 h 286"/>
                <a:gd name="T74" fmla="*/ 7 w 178"/>
                <a:gd name="T75" fmla="*/ 122 h 286"/>
                <a:gd name="T76" fmla="*/ 7 w 178"/>
                <a:gd name="T77" fmla="*/ 133 h 286"/>
                <a:gd name="T78" fmla="*/ 14 w 178"/>
                <a:gd name="T79" fmla="*/ 141 h 286"/>
                <a:gd name="T80" fmla="*/ 14 w 178"/>
                <a:gd name="T81" fmla="*/ 150 h 286"/>
                <a:gd name="T82" fmla="*/ 0 w 178"/>
                <a:gd name="T83" fmla="*/ 158 h 286"/>
                <a:gd name="T84" fmla="*/ 0 w 178"/>
                <a:gd name="T85" fmla="*/ 172 h 286"/>
                <a:gd name="T86" fmla="*/ 7 w 178"/>
                <a:gd name="T87" fmla="*/ 169 h 286"/>
                <a:gd name="T88" fmla="*/ 17 w 178"/>
                <a:gd name="T89" fmla="*/ 172 h 286"/>
                <a:gd name="T90" fmla="*/ 14 w 178"/>
                <a:gd name="T91" fmla="*/ 180 h 286"/>
                <a:gd name="T92" fmla="*/ 22 w 178"/>
                <a:gd name="T93" fmla="*/ 191 h 286"/>
                <a:gd name="T94" fmla="*/ 17 w 178"/>
                <a:gd name="T95" fmla="*/ 205 h 286"/>
                <a:gd name="T96" fmla="*/ 17 w 178"/>
                <a:gd name="T97" fmla="*/ 216 h 286"/>
                <a:gd name="T98" fmla="*/ 14 w 178"/>
                <a:gd name="T99" fmla="*/ 227 h 286"/>
                <a:gd name="T100" fmla="*/ 44 w 178"/>
                <a:gd name="T101" fmla="*/ 244 h 286"/>
                <a:gd name="T102" fmla="*/ 63 w 178"/>
                <a:gd name="T103" fmla="*/ 240 h 286"/>
                <a:gd name="T104" fmla="*/ 63 w 178"/>
                <a:gd name="T105" fmla="*/ 240 h 28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8"/>
                <a:gd name="T160" fmla="*/ 0 h 286"/>
                <a:gd name="T161" fmla="*/ 178 w 178"/>
                <a:gd name="T162" fmla="*/ 286 h 28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8" h="286">
                  <a:moveTo>
                    <a:pt x="74" y="282"/>
                  </a:moveTo>
                  <a:lnTo>
                    <a:pt x="81" y="250"/>
                  </a:lnTo>
                  <a:lnTo>
                    <a:pt x="81" y="214"/>
                  </a:lnTo>
                  <a:lnTo>
                    <a:pt x="97" y="204"/>
                  </a:lnTo>
                  <a:lnTo>
                    <a:pt x="123" y="182"/>
                  </a:lnTo>
                  <a:lnTo>
                    <a:pt x="126" y="172"/>
                  </a:lnTo>
                  <a:lnTo>
                    <a:pt x="126" y="156"/>
                  </a:lnTo>
                  <a:lnTo>
                    <a:pt x="136" y="149"/>
                  </a:lnTo>
                  <a:lnTo>
                    <a:pt x="146" y="162"/>
                  </a:lnTo>
                  <a:lnTo>
                    <a:pt x="159" y="162"/>
                  </a:lnTo>
                  <a:lnTo>
                    <a:pt x="165" y="136"/>
                  </a:lnTo>
                  <a:lnTo>
                    <a:pt x="142" y="123"/>
                  </a:lnTo>
                  <a:lnTo>
                    <a:pt x="142" y="84"/>
                  </a:lnTo>
                  <a:lnTo>
                    <a:pt x="116" y="78"/>
                  </a:lnTo>
                  <a:lnTo>
                    <a:pt x="90" y="84"/>
                  </a:lnTo>
                  <a:lnTo>
                    <a:pt x="81" y="88"/>
                  </a:lnTo>
                  <a:lnTo>
                    <a:pt x="81" y="110"/>
                  </a:lnTo>
                  <a:lnTo>
                    <a:pt x="71" y="110"/>
                  </a:lnTo>
                  <a:lnTo>
                    <a:pt x="65" y="88"/>
                  </a:lnTo>
                  <a:lnTo>
                    <a:pt x="55" y="88"/>
                  </a:lnTo>
                  <a:lnTo>
                    <a:pt x="45" y="123"/>
                  </a:lnTo>
                  <a:lnTo>
                    <a:pt x="35" y="114"/>
                  </a:lnTo>
                  <a:lnTo>
                    <a:pt x="45" y="81"/>
                  </a:lnTo>
                  <a:lnTo>
                    <a:pt x="71" y="68"/>
                  </a:lnTo>
                  <a:lnTo>
                    <a:pt x="113" y="65"/>
                  </a:lnTo>
                  <a:lnTo>
                    <a:pt x="152" y="75"/>
                  </a:lnTo>
                  <a:lnTo>
                    <a:pt x="168" y="49"/>
                  </a:lnTo>
                  <a:lnTo>
                    <a:pt x="162" y="20"/>
                  </a:lnTo>
                  <a:lnTo>
                    <a:pt x="178" y="10"/>
                  </a:lnTo>
                  <a:lnTo>
                    <a:pt x="175" y="0"/>
                  </a:lnTo>
                  <a:lnTo>
                    <a:pt x="139" y="10"/>
                  </a:lnTo>
                  <a:lnTo>
                    <a:pt x="123" y="16"/>
                  </a:lnTo>
                  <a:lnTo>
                    <a:pt x="110" y="39"/>
                  </a:lnTo>
                  <a:lnTo>
                    <a:pt x="84" y="45"/>
                  </a:lnTo>
                  <a:lnTo>
                    <a:pt x="65" y="52"/>
                  </a:lnTo>
                  <a:lnTo>
                    <a:pt x="26" y="78"/>
                  </a:lnTo>
                  <a:lnTo>
                    <a:pt x="16" y="104"/>
                  </a:lnTo>
                  <a:lnTo>
                    <a:pt x="9" y="143"/>
                  </a:lnTo>
                  <a:lnTo>
                    <a:pt x="9" y="156"/>
                  </a:lnTo>
                  <a:lnTo>
                    <a:pt x="16" y="166"/>
                  </a:lnTo>
                  <a:lnTo>
                    <a:pt x="16" y="175"/>
                  </a:lnTo>
                  <a:lnTo>
                    <a:pt x="0" y="185"/>
                  </a:lnTo>
                  <a:lnTo>
                    <a:pt x="0" y="201"/>
                  </a:lnTo>
                  <a:lnTo>
                    <a:pt x="9" y="198"/>
                  </a:lnTo>
                  <a:lnTo>
                    <a:pt x="19" y="201"/>
                  </a:lnTo>
                  <a:lnTo>
                    <a:pt x="16" y="211"/>
                  </a:lnTo>
                  <a:lnTo>
                    <a:pt x="26" y="224"/>
                  </a:lnTo>
                  <a:lnTo>
                    <a:pt x="19" y="240"/>
                  </a:lnTo>
                  <a:lnTo>
                    <a:pt x="19" y="253"/>
                  </a:lnTo>
                  <a:lnTo>
                    <a:pt x="16" y="266"/>
                  </a:lnTo>
                  <a:lnTo>
                    <a:pt x="52" y="286"/>
                  </a:lnTo>
                  <a:lnTo>
                    <a:pt x="74" y="28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56" name="Freeform 20"/>
            <p:cNvSpPr>
              <a:spLocks noChangeAspect="1"/>
            </p:cNvSpPr>
            <p:nvPr/>
          </p:nvSpPr>
          <p:spPr bwMode="auto">
            <a:xfrm>
              <a:off x="5068888" y="1100138"/>
              <a:ext cx="950913" cy="2020888"/>
            </a:xfrm>
            <a:custGeom>
              <a:avLst/>
              <a:gdLst>
                <a:gd name="T0" fmla="*/ 520 w 649"/>
                <a:gd name="T1" fmla="*/ 210 h 1379"/>
                <a:gd name="T2" fmla="*/ 516 w 649"/>
                <a:gd name="T3" fmla="*/ 147 h 1379"/>
                <a:gd name="T4" fmla="*/ 467 w 649"/>
                <a:gd name="T5" fmla="*/ 50 h 1379"/>
                <a:gd name="T6" fmla="*/ 398 w 649"/>
                <a:gd name="T7" fmla="*/ 4 h 1379"/>
                <a:gd name="T8" fmla="*/ 320 w 649"/>
                <a:gd name="T9" fmla="*/ 97 h 1379"/>
                <a:gd name="T10" fmla="*/ 268 w 649"/>
                <a:gd name="T11" fmla="*/ 138 h 1379"/>
                <a:gd name="T12" fmla="*/ 268 w 649"/>
                <a:gd name="T13" fmla="*/ 177 h 1379"/>
                <a:gd name="T14" fmla="*/ 198 w 649"/>
                <a:gd name="T15" fmla="*/ 246 h 1379"/>
                <a:gd name="T16" fmla="*/ 174 w 649"/>
                <a:gd name="T17" fmla="*/ 354 h 1379"/>
                <a:gd name="T18" fmla="*/ 150 w 649"/>
                <a:gd name="T19" fmla="*/ 393 h 1379"/>
                <a:gd name="T20" fmla="*/ 158 w 649"/>
                <a:gd name="T21" fmla="*/ 426 h 1379"/>
                <a:gd name="T22" fmla="*/ 94 w 649"/>
                <a:gd name="T23" fmla="*/ 534 h 1379"/>
                <a:gd name="T24" fmla="*/ 66 w 649"/>
                <a:gd name="T25" fmla="*/ 615 h 1379"/>
                <a:gd name="T26" fmla="*/ 63 w 649"/>
                <a:gd name="T27" fmla="*/ 667 h 1379"/>
                <a:gd name="T28" fmla="*/ 72 w 649"/>
                <a:gd name="T29" fmla="*/ 755 h 1379"/>
                <a:gd name="T30" fmla="*/ 33 w 649"/>
                <a:gd name="T31" fmla="*/ 837 h 1379"/>
                <a:gd name="T32" fmla="*/ 3 w 649"/>
                <a:gd name="T33" fmla="*/ 855 h 1379"/>
                <a:gd name="T34" fmla="*/ 0 w 649"/>
                <a:gd name="T35" fmla="*/ 895 h 1379"/>
                <a:gd name="T36" fmla="*/ 30 w 649"/>
                <a:gd name="T37" fmla="*/ 913 h 1379"/>
                <a:gd name="T38" fmla="*/ 22 w 649"/>
                <a:gd name="T39" fmla="*/ 987 h 1379"/>
                <a:gd name="T40" fmla="*/ 47 w 649"/>
                <a:gd name="T41" fmla="*/ 1048 h 1379"/>
                <a:gd name="T42" fmla="*/ 41 w 649"/>
                <a:gd name="T43" fmla="*/ 1090 h 1379"/>
                <a:gd name="T44" fmla="*/ 55 w 649"/>
                <a:gd name="T45" fmla="*/ 1136 h 1379"/>
                <a:gd name="T46" fmla="*/ 41 w 649"/>
                <a:gd name="T47" fmla="*/ 1170 h 1379"/>
                <a:gd name="T48" fmla="*/ 91 w 649"/>
                <a:gd name="T49" fmla="*/ 1167 h 1379"/>
                <a:gd name="T50" fmla="*/ 125 w 649"/>
                <a:gd name="T51" fmla="*/ 1159 h 1379"/>
                <a:gd name="T52" fmla="*/ 140 w 649"/>
                <a:gd name="T53" fmla="*/ 1120 h 1379"/>
                <a:gd name="T54" fmla="*/ 180 w 649"/>
                <a:gd name="T55" fmla="*/ 1106 h 1379"/>
                <a:gd name="T56" fmla="*/ 207 w 649"/>
                <a:gd name="T57" fmla="*/ 1095 h 1379"/>
                <a:gd name="T58" fmla="*/ 235 w 649"/>
                <a:gd name="T59" fmla="*/ 1028 h 1379"/>
                <a:gd name="T60" fmla="*/ 249 w 649"/>
                <a:gd name="T61" fmla="*/ 948 h 1379"/>
                <a:gd name="T62" fmla="*/ 249 w 649"/>
                <a:gd name="T63" fmla="*/ 924 h 1379"/>
                <a:gd name="T64" fmla="*/ 258 w 649"/>
                <a:gd name="T65" fmla="*/ 907 h 1379"/>
                <a:gd name="T66" fmla="*/ 240 w 649"/>
                <a:gd name="T67" fmla="*/ 891 h 1379"/>
                <a:gd name="T68" fmla="*/ 287 w 649"/>
                <a:gd name="T69" fmla="*/ 866 h 1379"/>
                <a:gd name="T70" fmla="*/ 298 w 649"/>
                <a:gd name="T71" fmla="*/ 880 h 1379"/>
                <a:gd name="T72" fmla="*/ 326 w 649"/>
                <a:gd name="T73" fmla="*/ 863 h 1379"/>
                <a:gd name="T74" fmla="*/ 295 w 649"/>
                <a:gd name="T75" fmla="*/ 844 h 1379"/>
                <a:gd name="T76" fmla="*/ 273 w 649"/>
                <a:gd name="T77" fmla="*/ 841 h 1379"/>
                <a:gd name="T78" fmla="*/ 221 w 649"/>
                <a:gd name="T79" fmla="*/ 826 h 1379"/>
                <a:gd name="T80" fmla="*/ 265 w 649"/>
                <a:gd name="T81" fmla="*/ 815 h 1379"/>
                <a:gd name="T82" fmla="*/ 290 w 649"/>
                <a:gd name="T83" fmla="*/ 824 h 1379"/>
                <a:gd name="T84" fmla="*/ 295 w 649"/>
                <a:gd name="T85" fmla="*/ 799 h 1379"/>
                <a:gd name="T86" fmla="*/ 315 w 649"/>
                <a:gd name="T87" fmla="*/ 833 h 1379"/>
                <a:gd name="T88" fmla="*/ 342 w 649"/>
                <a:gd name="T89" fmla="*/ 771 h 1379"/>
                <a:gd name="T90" fmla="*/ 315 w 649"/>
                <a:gd name="T91" fmla="*/ 741 h 1379"/>
                <a:gd name="T92" fmla="*/ 287 w 649"/>
                <a:gd name="T93" fmla="*/ 725 h 1379"/>
                <a:gd name="T94" fmla="*/ 284 w 649"/>
                <a:gd name="T95" fmla="*/ 639 h 1379"/>
                <a:gd name="T96" fmla="*/ 295 w 649"/>
                <a:gd name="T97" fmla="*/ 586 h 1379"/>
                <a:gd name="T98" fmla="*/ 312 w 649"/>
                <a:gd name="T99" fmla="*/ 550 h 1379"/>
                <a:gd name="T100" fmla="*/ 334 w 649"/>
                <a:gd name="T101" fmla="*/ 526 h 1379"/>
                <a:gd name="T102" fmla="*/ 356 w 649"/>
                <a:gd name="T103" fmla="*/ 509 h 1379"/>
                <a:gd name="T104" fmla="*/ 401 w 649"/>
                <a:gd name="T105" fmla="*/ 468 h 1379"/>
                <a:gd name="T106" fmla="*/ 456 w 649"/>
                <a:gd name="T107" fmla="*/ 409 h 1379"/>
                <a:gd name="T108" fmla="*/ 456 w 649"/>
                <a:gd name="T109" fmla="*/ 327 h 1379"/>
                <a:gd name="T110" fmla="*/ 516 w 649"/>
                <a:gd name="T111" fmla="*/ 277 h 13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49"/>
                <a:gd name="T169" fmla="*/ 0 h 1379"/>
                <a:gd name="T170" fmla="*/ 649 w 649"/>
                <a:gd name="T171" fmla="*/ 1379 h 137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49" h="1379">
                  <a:moveTo>
                    <a:pt x="649" y="328"/>
                  </a:moveTo>
                  <a:lnTo>
                    <a:pt x="600" y="263"/>
                  </a:lnTo>
                  <a:lnTo>
                    <a:pt x="610" y="247"/>
                  </a:lnTo>
                  <a:lnTo>
                    <a:pt x="610" y="214"/>
                  </a:lnTo>
                  <a:lnTo>
                    <a:pt x="600" y="192"/>
                  </a:lnTo>
                  <a:lnTo>
                    <a:pt x="606" y="172"/>
                  </a:lnTo>
                  <a:lnTo>
                    <a:pt x="590" y="137"/>
                  </a:lnTo>
                  <a:lnTo>
                    <a:pt x="597" y="104"/>
                  </a:lnTo>
                  <a:lnTo>
                    <a:pt x="548" y="59"/>
                  </a:lnTo>
                  <a:lnTo>
                    <a:pt x="525" y="52"/>
                  </a:lnTo>
                  <a:lnTo>
                    <a:pt x="486" y="0"/>
                  </a:lnTo>
                  <a:lnTo>
                    <a:pt x="467" y="4"/>
                  </a:lnTo>
                  <a:lnTo>
                    <a:pt x="467" y="68"/>
                  </a:lnTo>
                  <a:lnTo>
                    <a:pt x="396" y="59"/>
                  </a:lnTo>
                  <a:lnTo>
                    <a:pt x="376" y="114"/>
                  </a:lnTo>
                  <a:lnTo>
                    <a:pt x="340" y="114"/>
                  </a:lnTo>
                  <a:lnTo>
                    <a:pt x="334" y="150"/>
                  </a:lnTo>
                  <a:lnTo>
                    <a:pt x="314" y="163"/>
                  </a:lnTo>
                  <a:lnTo>
                    <a:pt x="311" y="172"/>
                  </a:lnTo>
                  <a:lnTo>
                    <a:pt x="321" y="182"/>
                  </a:lnTo>
                  <a:lnTo>
                    <a:pt x="314" y="208"/>
                  </a:lnTo>
                  <a:lnTo>
                    <a:pt x="272" y="266"/>
                  </a:lnTo>
                  <a:lnTo>
                    <a:pt x="250" y="286"/>
                  </a:lnTo>
                  <a:lnTo>
                    <a:pt x="233" y="289"/>
                  </a:lnTo>
                  <a:lnTo>
                    <a:pt x="233" y="299"/>
                  </a:lnTo>
                  <a:lnTo>
                    <a:pt x="230" y="341"/>
                  </a:lnTo>
                  <a:lnTo>
                    <a:pt x="204" y="416"/>
                  </a:lnTo>
                  <a:lnTo>
                    <a:pt x="198" y="432"/>
                  </a:lnTo>
                  <a:lnTo>
                    <a:pt x="175" y="445"/>
                  </a:lnTo>
                  <a:lnTo>
                    <a:pt x="175" y="461"/>
                  </a:lnTo>
                  <a:lnTo>
                    <a:pt x="201" y="464"/>
                  </a:lnTo>
                  <a:lnTo>
                    <a:pt x="198" y="487"/>
                  </a:lnTo>
                  <a:lnTo>
                    <a:pt x="185" y="500"/>
                  </a:lnTo>
                  <a:lnTo>
                    <a:pt x="143" y="500"/>
                  </a:lnTo>
                  <a:lnTo>
                    <a:pt x="117" y="529"/>
                  </a:lnTo>
                  <a:lnTo>
                    <a:pt x="110" y="626"/>
                  </a:lnTo>
                  <a:lnTo>
                    <a:pt x="94" y="630"/>
                  </a:lnTo>
                  <a:lnTo>
                    <a:pt x="94" y="665"/>
                  </a:lnTo>
                  <a:lnTo>
                    <a:pt x="78" y="721"/>
                  </a:lnTo>
                  <a:lnTo>
                    <a:pt x="104" y="734"/>
                  </a:lnTo>
                  <a:lnTo>
                    <a:pt x="104" y="759"/>
                  </a:lnTo>
                  <a:lnTo>
                    <a:pt x="74" y="782"/>
                  </a:lnTo>
                  <a:lnTo>
                    <a:pt x="81" y="808"/>
                  </a:lnTo>
                  <a:lnTo>
                    <a:pt x="91" y="824"/>
                  </a:lnTo>
                  <a:lnTo>
                    <a:pt x="84" y="886"/>
                  </a:lnTo>
                  <a:lnTo>
                    <a:pt x="45" y="915"/>
                  </a:lnTo>
                  <a:lnTo>
                    <a:pt x="39" y="954"/>
                  </a:lnTo>
                  <a:lnTo>
                    <a:pt x="39" y="983"/>
                  </a:lnTo>
                  <a:lnTo>
                    <a:pt x="22" y="993"/>
                  </a:lnTo>
                  <a:lnTo>
                    <a:pt x="19" y="1003"/>
                  </a:lnTo>
                  <a:lnTo>
                    <a:pt x="3" y="1003"/>
                  </a:lnTo>
                  <a:lnTo>
                    <a:pt x="3" y="1013"/>
                  </a:lnTo>
                  <a:lnTo>
                    <a:pt x="0" y="1025"/>
                  </a:lnTo>
                  <a:lnTo>
                    <a:pt x="0" y="1051"/>
                  </a:lnTo>
                  <a:lnTo>
                    <a:pt x="6" y="1068"/>
                  </a:lnTo>
                  <a:lnTo>
                    <a:pt x="26" y="1064"/>
                  </a:lnTo>
                  <a:lnTo>
                    <a:pt x="35" y="1071"/>
                  </a:lnTo>
                  <a:lnTo>
                    <a:pt x="26" y="1103"/>
                  </a:lnTo>
                  <a:lnTo>
                    <a:pt x="16" y="1123"/>
                  </a:lnTo>
                  <a:lnTo>
                    <a:pt x="26" y="1158"/>
                  </a:lnTo>
                  <a:lnTo>
                    <a:pt x="39" y="1171"/>
                  </a:lnTo>
                  <a:lnTo>
                    <a:pt x="39" y="1204"/>
                  </a:lnTo>
                  <a:lnTo>
                    <a:pt x="55" y="1230"/>
                  </a:lnTo>
                  <a:lnTo>
                    <a:pt x="68" y="1246"/>
                  </a:lnTo>
                  <a:lnTo>
                    <a:pt x="65" y="1262"/>
                  </a:lnTo>
                  <a:lnTo>
                    <a:pt x="48" y="1279"/>
                  </a:lnTo>
                  <a:lnTo>
                    <a:pt x="48" y="1298"/>
                  </a:lnTo>
                  <a:lnTo>
                    <a:pt x="55" y="1317"/>
                  </a:lnTo>
                  <a:lnTo>
                    <a:pt x="65" y="1334"/>
                  </a:lnTo>
                  <a:lnTo>
                    <a:pt x="55" y="1356"/>
                  </a:lnTo>
                  <a:lnTo>
                    <a:pt x="52" y="1363"/>
                  </a:lnTo>
                  <a:lnTo>
                    <a:pt x="48" y="1373"/>
                  </a:lnTo>
                  <a:lnTo>
                    <a:pt x="68" y="1373"/>
                  </a:lnTo>
                  <a:lnTo>
                    <a:pt x="84" y="1379"/>
                  </a:lnTo>
                  <a:lnTo>
                    <a:pt x="107" y="1369"/>
                  </a:lnTo>
                  <a:lnTo>
                    <a:pt x="123" y="1373"/>
                  </a:lnTo>
                  <a:lnTo>
                    <a:pt x="133" y="1379"/>
                  </a:lnTo>
                  <a:lnTo>
                    <a:pt x="146" y="1360"/>
                  </a:lnTo>
                  <a:lnTo>
                    <a:pt x="136" y="1350"/>
                  </a:lnTo>
                  <a:lnTo>
                    <a:pt x="139" y="1324"/>
                  </a:lnTo>
                  <a:lnTo>
                    <a:pt x="165" y="1314"/>
                  </a:lnTo>
                  <a:lnTo>
                    <a:pt x="175" y="1301"/>
                  </a:lnTo>
                  <a:lnTo>
                    <a:pt x="201" y="1295"/>
                  </a:lnTo>
                  <a:lnTo>
                    <a:pt x="211" y="1298"/>
                  </a:lnTo>
                  <a:lnTo>
                    <a:pt x="220" y="1295"/>
                  </a:lnTo>
                  <a:lnTo>
                    <a:pt x="233" y="1304"/>
                  </a:lnTo>
                  <a:lnTo>
                    <a:pt x="243" y="1285"/>
                  </a:lnTo>
                  <a:lnTo>
                    <a:pt x="263" y="1269"/>
                  </a:lnTo>
                  <a:lnTo>
                    <a:pt x="266" y="1246"/>
                  </a:lnTo>
                  <a:lnTo>
                    <a:pt x="276" y="1207"/>
                  </a:lnTo>
                  <a:lnTo>
                    <a:pt x="279" y="1152"/>
                  </a:lnTo>
                  <a:lnTo>
                    <a:pt x="292" y="1136"/>
                  </a:lnTo>
                  <a:lnTo>
                    <a:pt x="292" y="1113"/>
                  </a:lnTo>
                  <a:lnTo>
                    <a:pt x="289" y="1097"/>
                  </a:lnTo>
                  <a:lnTo>
                    <a:pt x="302" y="1090"/>
                  </a:lnTo>
                  <a:lnTo>
                    <a:pt x="292" y="1084"/>
                  </a:lnTo>
                  <a:lnTo>
                    <a:pt x="295" y="1074"/>
                  </a:lnTo>
                  <a:lnTo>
                    <a:pt x="311" y="1077"/>
                  </a:lnTo>
                  <a:lnTo>
                    <a:pt x="302" y="1064"/>
                  </a:lnTo>
                  <a:lnTo>
                    <a:pt x="282" y="1064"/>
                  </a:lnTo>
                  <a:lnTo>
                    <a:pt x="269" y="1055"/>
                  </a:lnTo>
                  <a:lnTo>
                    <a:pt x="282" y="1045"/>
                  </a:lnTo>
                  <a:lnTo>
                    <a:pt x="314" y="1045"/>
                  </a:lnTo>
                  <a:lnTo>
                    <a:pt x="327" y="1035"/>
                  </a:lnTo>
                  <a:lnTo>
                    <a:pt x="337" y="1016"/>
                  </a:lnTo>
                  <a:lnTo>
                    <a:pt x="347" y="1013"/>
                  </a:lnTo>
                  <a:lnTo>
                    <a:pt x="340" y="1025"/>
                  </a:lnTo>
                  <a:lnTo>
                    <a:pt x="350" y="1032"/>
                  </a:lnTo>
                  <a:lnTo>
                    <a:pt x="370" y="1032"/>
                  </a:lnTo>
                  <a:lnTo>
                    <a:pt x="373" y="1022"/>
                  </a:lnTo>
                  <a:lnTo>
                    <a:pt x="383" y="1013"/>
                  </a:lnTo>
                  <a:lnTo>
                    <a:pt x="389" y="1000"/>
                  </a:lnTo>
                  <a:lnTo>
                    <a:pt x="373" y="990"/>
                  </a:lnTo>
                  <a:lnTo>
                    <a:pt x="347" y="990"/>
                  </a:lnTo>
                  <a:lnTo>
                    <a:pt x="334" y="990"/>
                  </a:lnTo>
                  <a:lnTo>
                    <a:pt x="327" y="996"/>
                  </a:lnTo>
                  <a:lnTo>
                    <a:pt x="321" y="987"/>
                  </a:lnTo>
                  <a:lnTo>
                    <a:pt x="302" y="977"/>
                  </a:lnTo>
                  <a:lnTo>
                    <a:pt x="269" y="977"/>
                  </a:lnTo>
                  <a:lnTo>
                    <a:pt x="259" y="970"/>
                  </a:lnTo>
                  <a:lnTo>
                    <a:pt x="272" y="961"/>
                  </a:lnTo>
                  <a:lnTo>
                    <a:pt x="295" y="957"/>
                  </a:lnTo>
                  <a:lnTo>
                    <a:pt x="311" y="957"/>
                  </a:lnTo>
                  <a:lnTo>
                    <a:pt x="321" y="957"/>
                  </a:lnTo>
                  <a:lnTo>
                    <a:pt x="327" y="967"/>
                  </a:lnTo>
                  <a:lnTo>
                    <a:pt x="340" y="967"/>
                  </a:lnTo>
                  <a:lnTo>
                    <a:pt x="327" y="944"/>
                  </a:lnTo>
                  <a:lnTo>
                    <a:pt x="334" y="935"/>
                  </a:lnTo>
                  <a:lnTo>
                    <a:pt x="347" y="938"/>
                  </a:lnTo>
                  <a:lnTo>
                    <a:pt x="357" y="954"/>
                  </a:lnTo>
                  <a:lnTo>
                    <a:pt x="357" y="974"/>
                  </a:lnTo>
                  <a:lnTo>
                    <a:pt x="370" y="977"/>
                  </a:lnTo>
                  <a:lnTo>
                    <a:pt x="396" y="961"/>
                  </a:lnTo>
                  <a:lnTo>
                    <a:pt x="409" y="928"/>
                  </a:lnTo>
                  <a:lnTo>
                    <a:pt x="402" y="905"/>
                  </a:lnTo>
                  <a:lnTo>
                    <a:pt x="386" y="886"/>
                  </a:lnTo>
                  <a:lnTo>
                    <a:pt x="389" y="873"/>
                  </a:lnTo>
                  <a:lnTo>
                    <a:pt x="370" y="870"/>
                  </a:lnTo>
                  <a:lnTo>
                    <a:pt x="347" y="870"/>
                  </a:lnTo>
                  <a:lnTo>
                    <a:pt x="347" y="854"/>
                  </a:lnTo>
                  <a:lnTo>
                    <a:pt x="337" y="850"/>
                  </a:lnTo>
                  <a:lnTo>
                    <a:pt x="331" y="831"/>
                  </a:lnTo>
                  <a:lnTo>
                    <a:pt x="331" y="821"/>
                  </a:lnTo>
                  <a:lnTo>
                    <a:pt x="334" y="750"/>
                  </a:lnTo>
                  <a:lnTo>
                    <a:pt x="344" y="743"/>
                  </a:lnTo>
                  <a:lnTo>
                    <a:pt x="344" y="730"/>
                  </a:lnTo>
                  <a:lnTo>
                    <a:pt x="347" y="688"/>
                  </a:lnTo>
                  <a:lnTo>
                    <a:pt x="347" y="675"/>
                  </a:lnTo>
                  <a:lnTo>
                    <a:pt x="360" y="665"/>
                  </a:lnTo>
                  <a:lnTo>
                    <a:pt x="366" y="646"/>
                  </a:lnTo>
                  <a:lnTo>
                    <a:pt x="386" y="639"/>
                  </a:lnTo>
                  <a:lnTo>
                    <a:pt x="396" y="623"/>
                  </a:lnTo>
                  <a:lnTo>
                    <a:pt x="392" y="617"/>
                  </a:lnTo>
                  <a:lnTo>
                    <a:pt x="405" y="604"/>
                  </a:lnTo>
                  <a:lnTo>
                    <a:pt x="409" y="594"/>
                  </a:lnTo>
                  <a:lnTo>
                    <a:pt x="418" y="597"/>
                  </a:lnTo>
                  <a:lnTo>
                    <a:pt x="438" y="578"/>
                  </a:lnTo>
                  <a:lnTo>
                    <a:pt x="451" y="575"/>
                  </a:lnTo>
                  <a:lnTo>
                    <a:pt x="470" y="549"/>
                  </a:lnTo>
                  <a:lnTo>
                    <a:pt x="499" y="536"/>
                  </a:lnTo>
                  <a:lnTo>
                    <a:pt x="503" y="510"/>
                  </a:lnTo>
                  <a:lnTo>
                    <a:pt x="535" y="480"/>
                  </a:lnTo>
                  <a:lnTo>
                    <a:pt x="538" y="461"/>
                  </a:lnTo>
                  <a:lnTo>
                    <a:pt x="532" y="451"/>
                  </a:lnTo>
                  <a:lnTo>
                    <a:pt x="535" y="383"/>
                  </a:lnTo>
                  <a:lnTo>
                    <a:pt x="548" y="357"/>
                  </a:lnTo>
                  <a:lnTo>
                    <a:pt x="571" y="331"/>
                  </a:lnTo>
                  <a:lnTo>
                    <a:pt x="606" y="325"/>
                  </a:lnTo>
                  <a:lnTo>
                    <a:pt x="649" y="32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57" name="Freeform 21"/>
            <p:cNvSpPr>
              <a:spLocks noChangeAspect="1"/>
            </p:cNvSpPr>
            <p:nvPr/>
          </p:nvSpPr>
          <p:spPr bwMode="auto">
            <a:xfrm>
              <a:off x="5781675" y="930275"/>
              <a:ext cx="723900" cy="1539875"/>
            </a:xfrm>
            <a:custGeom>
              <a:avLst/>
              <a:gdLst>
                <a:gd name="T0" fmla="*/ 97 w 494"/>
                <a:gd name="T1" fmla="*/ 323 h 1051"/>
                <a:gd name="T2" fmla="*/ 105 w 494"/>
                <a:gd name="T3" fmla="*/ 281 h 1051"/>
                <a:gd name="T4" fmla="*/ 102 w 494"/>
                <a:gd name="T5" fmla="*/ 245 h 1051"/>
                <a:gd name="T6" fmla="*/ 94 w 494"/>
                <a:gd name="T7" fmla="*/ 187 h 1051"/>
                <a:gd name="T8" fmla="*/ 33 w 494"/>
                <a:gd name="T9" fmla="*/ 143 h 1051"/>
                <a:gd name="T10" fmla="*/ 8 w 494"/>
                <a:gd name="T11" fmla="*/ 80 h 1051"/>
                <a:gd name="T12" fmla="*/ 39 w 494"/>
                <a:gd name="T13" fmla="*/ 102 h 1051"/>
                <a:gd name="T14" fmla="*/ 100 w 494"/>
                <a:gd name="T15" fmla="*/ 118 h 1051"/>
                <a:gd name="T16" fmla="*/ 138 w 494"/>
                <a:gd name="T17" fmla="*/ 140 h 1051"/>
                <a:gd name="T18" fmla="*/ 150 w 494"/>
                <a:gd name="T19" fmla="*/ 58 h 1051"/>
                <a:gd name="T20" fmla="*/ 191 w 494"/>
                <a:gd name="T21" fmla="*/ 18 h 1051"/>
                <a:gd name="T22" fmla="*/ 246 w 494"/>
                <a:gd name="T23" fmla="*/ 28 h 1051"/>
                <a:gd name="T24" fmla="*/ 233 w 494"/>
                <a:gd name="T25" fmla="*/ 83 h 1051"/>
                <a:gd name="T26" fmla="*/ 241 w 494"/>
                <a:gd name="T27" fmla="*/ 157 h 1051"/>
                <a:gd name="T28" fmla="*/ 274 w 494"/>
                <a:gd name="T29" fmla="*/ 185 h 1051"/>
                <a:gd name="T30" fmla="*/ 296 w 494"/>
                <a:gd name="T31" fmla="*/ 221 h 1051"/>
                <a:gd name="T32" fmla="*/ 313 w 494"/>
                <a:gd name="T33" fmla="*/ 309 h 1051"/>
                <a:gd name="T34" fmla="*/ 330 w 494"/>
                <a:gd name="T35" fmla="*/ 359 h 1051"/>
                <a:gd name="T36" fmla="*/ 332 w 494"/>
                <a:gd name="T37" fmla="*/ 416 h 1051"/>
                <a:gd name="T38" fmla="*/ 354 w 494"/>
                <a:gd name="T39" fmla="*/ 449 h 1051"/>
                <a:gd name="T40" fmla="*/ 371 w 494"/>
                <a:gd name="T41" fmla="*/ 489 h 1051"/>
                <a:gd name="T42" fmla="*/ 415 w 494"/>
                <a:gd name="T43" fmla="*/ 574 h 1051"/>
                <a:gd name="T44" fmla="*/ 368 w 494"/>
                <a:gd name="T45" fmla="*/ 729 h 1051"/>
                <a:gd name="T46" fmla="*/ 316 w 494"/>
                <a:gd name="T47" fmla="*/ 812 h 1051"/>
                <a:gd name="T48" fmla="*/ 266 w 494"/>
                <a:gd name="T49" fmla="*/ 823 h 1051"/>
                <a:gd name="T50" fmla="*/ 230 w 494"/>
                <a:gd name="T51" fmla="*/ 843 h 1051"/>
                <a:gd name="T52" fmla="*/ 205 w 494"/>
                <a:gd name="T53" fmla="*/ 847 h 1051"/>
                <a:gd name="T54" fmla="*/ 174 w 494"/>
                <a:gd name="T55" fmla="*/ 869 h 1051"/>
                <a:gd name="T56" fmla="*/ 138 w 494"/>
                <a:gd name="T57" fmla="*/ 880 h 1051"/>
                <a:gd name="T58" fmla="*/ 114 w 494"/>
                <a:gd name="T59" fmla="*/ 884 h 1051"/>
                <a:gd name="T60" fmla="*/ 114 w 494"/>
                <a:gd name="T61" fmla="*/ 856 h 1051"/>
                <a:gd name="T62" fmla="*/ 81 w 494"/>
                <a:gd name="T63" fmla="*/ 847 h 1051"/>
                <a:gd name="T64" fmla="*/ 53 w 494"/>
                <a:gd name="T65" fmla="*/ 823 h 1051"/>
                <a:gd name="T66" fmla="*/ 44 w 494"/>
                <a:gd name="T67" fmla="*/ 796 h 1051"/>
                <a:gd name="T68" fmla="*/ 53 w 494"/>
                <a:gd name="T69" fmla="*/ 754 h 1051"/>
                <a:gd name="T70" fmla="*/ 42 w 494"/>
                <a:gd name="T71" fmla="*/ 732 h 1051"/>
                <a:gd name="T72" fmla="*/ 42 w 494"/>
                <a:gd name="T73" fmla="*/ 685 h 1051"/>
                <a:gd name="T74" fmla="*/ 39 w 494"/>
                <a:gd name="T75" fmla="*/ 614 h 1051"/>
                <a:gd name="T76" fmla="*/ 17 w 494"/>
                <a:gd name="T77" fmla="*/ 596 h 1051"/>
                <a:gd name="T78" fmla="*/ 59 w 494"/>
                <a:gd name="T79" fmla="*/ 605 h 1051"/>
                <a:gd name="T80" fmla="*/ 72 w 494"/>
                <a:gd name="T81" fmla="*/ 578 h 1051"/>
                <a:gd name="T82" fmla="*/ 97 w 494"/>
                <a:gd name="T83" fmla="*/ 552 h 1051"/>
                <a:gd name="T84" fmla="*/ 114 w 494"/>
                <a:gd name="T85" fmla="*/ 522 h 1051"/>
                <a:gd name="T86" fmla="*/ 147 w 494"/>
                <a:gd name="T87" fmla="*/ 475 h 1051"/>
                <a:gd name="T88" fmla="*/ 174 w 494"/>
                <a:gd name="T89" fmla="*/ 431 h 1051"/>
                <a:gd name="T90" fmla="*/ 166 w 494"/>
                <a:gd name="T91" fmla="*/ 392 h 1051"/>
                <a:gd name="T92" fmla="*/ 138 w 494"/>
                <a:gd name="T93" fmla="*/ 378 h 105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94"/>
                <a:gd name="T142" fmla="*/ 0 h 1051"/>
                <a:gd name="T143" fmla="*/ 494 w 494"/>
                <a:gd name="T144" fmla="*/ 1051 h 105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94" h="1051">
                  <a:moveTo>
                    <a:pt x="163" y="444"/>
                  </a:moveTo>
                  <a:lnTo>
                    <a:pt x="114" y="379"/>
                  </a:lnTo>
                  <a:lnTo>
                    <a:pt x="124" y="363"/>
                  </a:lnTo>
                  <a:lnTo>
                    <a:pt x="124" y="330"/>
                  </a:lnTo>
                  <a:lnTo>
                    <a:pt x="114" y="308"/>
                  </a:lnTo>
                  <a:lnTo>
                    <a:pt x="120" y="288"/>
                  </a:lnTo>
                  <a:lnTo>
                    <a:pt x="104" y="253"/>
                  </a:lnTo>
                  <a:lnTo>
                    <a:pt x="111" y="220"/>
                  </a:lnTo>
                  <a:lnTo>
                    <a:pt x="62" y="175"/>
                  </a:lnTo>
                  <a:lnTo>
                    <a:pt x="39" y="168"/>
                  </a:lnTo>
                  <a:lnTo>
                    <a:pt x="0" y="116"/>
                  </a:lnTo>
                  <a:lnTo>
                    <a:pt x="10" y="94"/>
                  </a:lnTo>
                  <a:lnTo>
                    <a:pt x="43" y="97"/>
                  </a:lnTo>
                  <a:lnTo>
                    <a:pt x="46" y="120"/>
                  </a:lnTo>
                  <a:lnTo>
                    <a:pt x="88" y="149"/>
                  </a:lnTo>
                  <a:lnTo>
                    <a:pt x="117" y="139"/>
                  </a:lnTo>
                  <a:lnTo>
                    <a:pt x="143" y="158"/>
                  </a:lnTo>
                  <a:lnTo>
                    <a:pt x="163" y="165"/>
                  </a:lnTo>
                  <a:lnTo>
                    <a:pt x="182" y="94"/>
                  </a:lnTo>
                  <a:lnTo>
                    <a:pt x="176" y="68"/>
                  </a:lnTo>
                  <a:lnTo>
                    <a:pt x="202" y="22"/>
                  </a:lnTo>
                  <a:lnTo>
                    <a:pt x="224" y="22"/>
                  </a:lnTo>
                  <a:lnTo>
                    <a:pt x="247" y="0"/>
                  </a:lnTo>
                  <a:lnTo>
                    <a:pt x="289" y="32"/>
                  </a:lnTo>
                  <a:lnTo>
                    <a:pt x="286" y="51"/>
                  </a:lnTo>
                  <a:lnTo>
                    <a:pt x="273" y="97"/>
                  </a:lnTo>
                  <a:lnTo>
                    <a:pt x="283" y="100"/>
                  </a:lnTo>
                  <a:lnTo>
                    <a:pt x="283" y="184"/>
                  </a:lnTo>
                  <a:lnTo>
                    <a:pt x="312" y="194"/>
                  </a:lnTo>
                  <a:lnTo>
                    <a:pt x="322" y="217"/>
                  </a:lnTo>
                  <a:lnTo>
                    <a:pt x="341" y="220"/>
                  </a:lnTo>
                  <a:lnTo>
                    <a:pt x="348" y="259"/>
                  </a:lnTo>
                  <a:lnTo>
                    <a:pt x="328" y="295"/>
                  </a:lnTo>
                  <a:lnTo>
                    <a:pt x="367" y="363"/>
                  </a:lnTo>
                  <a:lnTo>
                    <a:pt x="374" y="402"/>
                  </a:lnTo>
                  <a:lnTo>
                    <a:pt x="387" y="421"/>
                  </a:lnTo>
                  <a:lnTo>
                    <a:pt x="387" y="463"/>
                  </a:lnTo>
                  <a:lnTo>
                    <a:pt x="390" y="489"/>
                  </a:lnTo>
                  <a:lnTo>
                    <a:pt x="390" y="519"/>
                  </a:lnTo>
                  <a:lnTo>
                    <a:pt x="416" y="528"/>
                  </a:lnTo>
                  <a:lnTo>
                    <a:pt x="416" y="545"/>
                  </a:lnTo>
                  <a:lnTo>
                    <a:pt x="435" y="574"/>
                  </a:lnTo>
                  <a:lnTo>
                    <a:pt x="438" y="635"/>
                  </a:lnTo>
                  <a:lnTo>
                    <a:pt x="487" y="674"/>
                  </a:lnTo>
                  <a:lnTo>
                    <a:pt x="494" y="716"/>
                  </a:lnTo>
                  <a:lnTo>
                    <a:pt x="432" y="856"/>
                  </a:lnTo>
                  <a:lnTo>
                    <a:pt x="416" y="885"/>
                  </a:lnTo>
                  <a:lnTo>
                    <a:pt x="370" y="953"/>
                  </a:lnTo>
                  <a:lnTo>
                    <a:pt x="338" y="957"/>
                  </a:lnTo>
                  <a:lnTo>
                    <a:pt x="312" y="966"/>
                  </a:lnTo>
                  <a:lnTo>
                    <a:pt x="283" y="986"/>
                  </a:lnTo>
                  <a:lnTo>
                    <a:pt x="270" y="989"/>
                  </a:lnTo>
                  <a:lnTo>
                    <a:pt x="260" y="995"/>
                  </a:lnTo>
                  <a:lnTo>
                    <a:pt x="241" y="995"/>
                  </a:lnTo>
                  <a:lnTo>
                    <a:pt x="224" y="1012"/>
                  </a:lnTo>
                  <a:lnTo>
                    <a:pt x="205" y="1021"/>
                  </a:lnTo>
                  <a:lnTo>
                    <a:pt x="176" y="1021"/>
                  </a:lnTo>
                  <a:lnTo>
                    <a:pt x="163" y="1034"/>
                  </a:lnTo>
                  <a:lnTo>
                    <a:pt x="140" y="1051"/>
                  </a:lnTo>
                  <a:lnTo>
                    <a:pt x="133" y="1038"/>
                  </a:lnTo>
                  <a:lnTo>
                    <a:pt x="137" y="1018"/>
                  </a:lnTo>
                  <a:lnTo>
                    <a:pt x="133" y="1005"/>
                  </a:lnTo>
                  <a:lnTo>
                    <a:pt x="114" y="1002"/>
                  </a:lnTo>
                  <a:lnTo>
                    <a:pt x="95" y="995"/>
                  </a:lnTo>
                  <a:lnTo>
                    <a:pt x="78" y="970"/>
                  </a:lnTo>
                  <a:lnTo>
                    <a:pt x="62" y="966"/>
                  </a:lnTo>
                  <a:lnTo>
                    <a:pt x="52" y="953"/>
                  </a:lnTo>
                  <a:lnTo>
                    <a:pt x="52" y="934"/>
                  </a:lnTo>
                  <a:lnTo>
                    <a:pt x="52" y="905"/>
                  </a:lnTo>
                  <a:lnTo>
                    <a:pt x="62" y="885"/>
                  </a:lnTo>
                  <a:lnTo>
                    <a:pt x="65" y="875"/>
                  </a:lnTo>
                  <a:lnTo>
                    <a:pt x="49" y="859"/>
                  </a:lnTo>
                  <a:lnTo>
                    <a:pt x="46" y="830"/>
                  </a:lnTo>
                  <a:lnTo>
                    <a:pt x="49" y="804"/>
                  </a:lnTo>
                  <a:lnTo>
                    <a:pt x="36" y="778"/>
                  </a:lnTo>
                  <a:lnTo>
                    <a:pt x="46" y="720"/>
                  </a:lnTo>
                  <a:lnTo>
                    <a:pt x="26" y="713"/>
                  </a:lnTo>
                  <a:lnTo>
                    <a:pt x="20" y="700"/>
                  </a:lnTo>
                  <a:lnTo>
                    <a:pt x="43" y="700"/>
                  </a:lnTo>
                  <a:lnTo>
                    <a:pt x="69" y="710"/>
                  </a:lnTo>
                  <a:lnTo>
                    <a:pt x="78" y="697"/>
                  </a:lnTo>
                  <a:lnTo>
                    <a:pt x="85" y="678"/>
                  </a:lnTo>
                  <a:lnTo>
                    <a:pt x="104" y="665"/>
                  </a:lnTo>
                  <a:lnTo>
                    <a:pt x="114" y="648"/>
                  </a:lnTo>
                  <a:lnTo>
                    <a:pt x="120" y="622"/>
                  </a:lnTo>
                  <a:lnTo>
                    <a:pt x="133" y="613"/>
                  </a:lnTo>
                  <a:lnTo>
                    <a:pt x="153" y="587"/>
                  </a:lnTo>
                  <a:lnTo>
                    <a:pt x="172" y="558"/>
                  </a:lnTo>
                  <a:lnTo>
                    <a:pt x="198" y="519"/>
                  </a:lnTo>
                  <a:lnTo>
                    <a:pt x="205" y="506"/>
                  </a:lnTo>
                  <a:lnTo>
                    <a:pt x="198" y="496"/>
                  </a:lnTo>
                  <a:lnTo>
                    <a:pt x="195" y="460"/>
                  </a:lnTo>
                  <a:lnTo>
                    <a:pt x="163" y="44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58" name="Freeform 23"/>
            <p:cNvSpPr>
              <a:spLocks noChangeAspect="1"/>
            </p:cNvSpPr>
            <p:nvPr/>
          </p:nvSpPr>
          <p:spPr bwMode="auto">
            <a:xfrm>
              <a:off x="5845175" y="2727325"/>
              <a:ext cx="584200" cy="336550"/>
            </a:xfrm>
            <a:custGeom>
              <a:avLst/>
              <a:gdLst>
                <a:gd name="T0" fmla="*/ 284 w 399"/>
                <a:gd name="T1" fmla="*/ 33 h 230"/>
                <a:gd name="T2" fmla="*/ 276 w 399"/>
                <a:gd name="T3" fmla="*/ 30 h 230"/>
                <a:gd name="T4" fmla="*/ 262 w 399"/>
                <a:gd name="T5" fmla="*/ 25 h 230"/>
                <a:gd name="T6" fmla="*/ 243 w 399"/>
                <a:gd name="T7" fmla="*/ 36 h 230"/>
                <a:gd name="T8" fmla="*/ 204 w 399"/>
                <a:gd name="T9" fmla="*/ 3 h 230"/>
                <a:gd name="T10" fmla="*/ 180 w 399"/>
                <a:gd name="T11" fmla="*/ 0 h 230"/>
                <a:gd name="T12" fmla="*/ 147 w 399"/>
                <a:gd name="T13" fmla="*/ 3 h 230"/>
                <a:gd name="T14" fmla="*/ 140 w 399"/>
                <a:gd name="T15" fmla="*/ 22 h 230"/>
                <a:gd name="T16" fmla="*/ 143 w 399"/>
                <a:gd name="T17" fmla="*/ 41 h 230"/>
                <a:gd name="T18" fmla="*/ 151 w 399"/>
                <a:gd name="T19" fmla="*/ 66 h 230"/>
                <a:gd name="T20" fmla="*/ 147 w 399"/>
                <a:gd name="T21" fmla="*/ 80 h 230"/>
                <a:gd name="T22" fmla="*/ 143 w 399"/>
                <a:gd name="T23" fmla="*/ 91 h 230"/>
                <a:gd name="T24" fmla="*/ 121 w 399"/>
                <a:gd name="T25" fmla="*/ 91 h 230"/>
                <a:gd name="T26" fmla="*/ 102 w 399"/>
                <a:gd name="T27" fmla="*/ 66 h 230"/>
                <a:gd name="T28" fmla="*/ 85 w 399"/>
                <a:gd name="T29" fmla="*/ 60 h 230"/>
                <a:gd name="T30" fmla="*/ 71 w 399"/>
                <a:gd name="T31" fmla="*/ 49 h 230"/>
                <a:gd name="T32" fmla="*/ 65 w 399"/>
                <a:gd name="T33" fmla="*/ 41 h 230"/>
                <a:gd name="T34" fmla="*/ 30 w 399"/>
                <a:gd name="T35" fmla="*/ 60 h 230"/>
                <a:gd name="T36" fmla="*/ 25 w 399"/>
                <a:gd name="T37" fmla="*/ 69 h 230"/>
                <a:gd name="T38" fmla="*/ 22 w 399"/>
                <a:gd name="T39" fmla="*/ 96 h 230"/>
                <a:gd name="T40" fmla="*/ 6 w 399"/>
                <a:gd name="T41" fmla="*/ 111 h 230"/>
                <a:gd name="T42" fmla="*/ 7 w 399"/>
                <a:gd name="T43" fmla="*/ 135 h 230"/>
                <a:gd name="T44" fmla="*/ 3 w 399"/>
                <a:gd name="T45" fmla="*/ 147 h 230"/>
                <a:gd name="T46" fmla="*/ 0 w 399"/>
                <a:gd name="T47" fmla="*/ 165 h 230"/>
                <a:gd name="T48" fmla="*/ 3 w 399"/>
                <a:gd name="T49" fmla="*/ 179 h 230"/>
                <a:gd name="T50" fmla="*/ 17 w 399"/>
                <a:gd name="T51" fmla="*/ 151 h 230"/>
                <a:gd name="T52" fmla="*/ 39 w 399"/>
                <a:gd name="T53" fmla="*/ 147 h 230"/>
                <a:gd name="T54" fmla="*/ 63 w 399"/>
                <a:gd name="T55" fmla="*/ 148 h 230"/>
                <a:gd name="T56" fmla="*/ 88 w 399"/>
                <a:gd name="T57" fmla="*/ 144 h 230"/>
                <a:gd name="T58" fmla="*/ 110 w 399"/>
                <a:gd name="T59" fmla="*/ 144 h 230"/>
                <a:gd name="T60" fmla="*/ 151 w 399"/>
                <a:gd name="T61" fmla="*/ 155 h 230"/>
                <a:gd name="T62" fmla="*/ 162 w 399"/>
                <a:gd name="T63" fmla="*/ 147 h 230"/>
                <a:gd name="T64" fmla="*/ 176 w 399"/>
                <a:gd name="T65" fmla="*/ 144 h 230"/>
                <a:gd name="T66" fmla="*/ 180 w 399"/>
                <a:gd name="T67" fmla="*/ 158 h 230"/>
                <a:gd name="T68" fmla="*/ 218 w 399"/>
                <a:gd name="T69" fmla="*/ 162 h 230"/>
                <a:gd name="T70" fmla="*/ 265 w 399"/>
                <a:gd name="T71" fmla="*/ 195 h 230"/>
                <a:gd name="T72" fmla="*/ 279 w 399"/>
                <a:gd name="T73" fmla="*/ 184 h 230"/>
                <a:gd name="T74" fmla="*/ 303 w 399"/>
                <a:gd name="T75" fmla="*/ 184 h 230"/>
                <a:gd name="T76" fmla="*/ 339 w 399"/>
                <a:gd name="T77" fmla="*/ 151 h 230"/>
                <a:gd name="T78" fmla="*/ 328 w 399"/>
                <a:gd name="T79" fmla="*/ 111 h 230"/>
                <a:gd name="T80" fmla="*/ 301 w 399"/>
                <a:gd name="T81" fmla="*/ 74 h 230"/>
                <a:gd name="T82" fmla="*/ 312 w 399"/>
                <a:gd name="T83" fmla="*/ 55 h 230"/>
                <a:gd name="T84" fmla="*/ 309 w 399"/>
                <a:gd name="T85" fmla="*/ 44 h 230"/>
                <a:gd name="T86" fmla="*/ 284 w 399"/>
                <a:gd name="T87" fmla="*/ 33 h 230"/>
                <a:gd name="T88" fmla="*/ 284 w 399"/>
                <a:gd name="T89" fmla="*/ 33 h 2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99"/>
                <a:gd name="T136" fmla="*/ 0 h 230"/>
                <a:gd name="T137" fmla="*/ 399 w 399"/>
                <a:gd name="T138" fmla="*/ 230 h 23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99" h="230">
                  <a:moveTo>
                    <a:pt x="334" y="39"/>
                  </a:moveTo>
                  <a:lnTo>
                    <a:pt x="324" y="36"/>
                  </a:lnTo>
                  <a:lnTo>
                    <a:pt x="308" y="29"/>
                  </a:lnTo>
                  <a:lnTo>
                    <a:pt x="285" y="42"/>
                  </a:lnTo>
                  <a:lnTo>
                    <a:pt x="240" y="3"/>
                  </a:lnTo>
                  <a:lnTo>
                    <a:pt x="211" y="0"/>
                  </a:lnTo>
                  <a:lnTo>
                    <a:pt x="172" y="3"/>
                  </a:lnTo>
                  <a:lnTo>
                    <a:pt x="165" y="26"/>
                  </a:lnTo>
                  <a:lnTo>
                    <a:pt x="168" y="48"/>
                  </a:lnTo>
                  <a:lnTo>
                    <a:pt x="178" y="78"/>
                  </a:lnTo>
                  <a:lnTo>
                    <a:pt x="172" y="94"/>
                  </a:lnTo>
                  <a:lnTo>
                    <a:pt x="168" y="107"/>
                  </a:lnTo>
                  <a:lnTo>
                    <a:pt x="142" y="107"/>
                  </a:lnTo>
                  <a:lnTo>
                    <a:pt x="120" y="78"/>
                  </a:lnTo>
                  <a:lnTo>
                    <a:pt x="100" y="71"/>
                  </a:lnTo>
                  <a:lnTo>
                    <a:pt x="84" y="58"/>
                  </a:lnTo>
                  <a:lnTo>
                    <a:pt x="77" y="48"/>
                  </a:lnTo>
                  <a:lnTo>
                    <a:pt x="35" y="71"/>
                  </a:lnTo>
                  <a:lnTo>
                    <a:pt x="29" y="81"/>
                  </a:lnTo>
                  <a:lnTo>
                    <a:pt x="26" y="113"/>
                  </a:lnTo>
                  <a:lnTo>
                    <a:pt x="6" y="130"/>
                  </a:lnTo>
                  <a:lnTo>
                    <a:pt x="9" y="159"/>
                  </a:lnTo>
                  <a:lnTo>
                    <a:pt x="3" y="172"/>
                  </a:lnTo>
                  <a:lnTo>
                    <a:pt x="0" y="194"/>
                  </a:lnTo>
                  <a:lnTo>
                    <a:pt x="3" y="211"/>
                  </a:lnTo>
                  <a:lnTo>
                    <a:pt x="19" y="178"/>
                  </a:lnTo>
                  <a:lnTo>
                    <a:pt x="45" y="172"/>
                  </a:lnTo>
                  <a:lnTo>
                    <a:pt x="74" y="175"/>
                  </a:lnTo>
                  <a:lnTo>
                    <a:pt x="103" y="169"/>
                  </a:lnTo>
                  <a:lnTo>
                    <a:pt x="129" y="169"/>
                  </a:lnTo>
                  <a:lnTo>
                    <a:pt x="178" y="182"/>
                  </a:lnTo>
                  <a:lnTo>
                    <a:pt x="191" y="172"/>
                  </a:lnTo>
                  <a:lnTo>
                    <a:pt x="207" y="169"/>
                  </a:lnTo>
                  <a:lnTo>
                    <a:pt x="211" y="185"/>
                  </a:lnTo>
                  <a:lnTo>
                    <a:pt x="256" y="191"/>
                  </a:lnTo>
                  <a:lnTo>
                    <a:pt x="311" y="230"/>
                  </a:lnTo>
                  <a:lnTo>
                    <a:pt x="327" y="217"/>
                  </a:lnTo>
                  <a:lnTo>
                    <a:pt x="357" y="217"/>
                  </a:lnTo>
                  <a:lnTo>
                    <a:pt x="399" y="178"/>
                  </a:lnTo>
                  <a:lnTo>
                    <a:pt x="386" y="130"/>
                  </a:lnTo>
                  <a:lnTo>
                    <a:pt x="353" y="87"/>
                  </a:lnTo>
                  <a:lnTo>
                    <a:pt x="366" y="65"/>
                  </a:lnTo>
                  <a:lnTo>
                    <a:pt x="363" y="52"/>
                  </a:lnTo>
                  <a:lnTo>
                    <a:pt x="334" y="3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59" name="Freeform 24"/>
            <p:cNvSpPr>
              <a:spLocks noChangeAspect="1"/>
            </p:cNvSpPr>
            <p:nvPr/>
          </p:nvSpPr>
          <p:spPr bwMode="auto">
            <a:xfrm>
              <a:off x="6019800" y="2482850"/>
              <a:ext cx="347663" cy="304800"/>
            </a:xfrm>
            <a:custGeom>
              <a:avLst/>
              <a:gdLst>
                <a:gd name="T0" fmla="*/ 44 w 237"/>
                <a:gd name="T1" fmla="*/ 144 h 208"/>
                <a:gd name="T2" fmla="*/ 78 w 237"/>
                <a:gd name="T3" fmla="*/ 141 h 208"/>
                <a:gd name="T4" fmla="*/ 103 w 237"/>
                <a:gd name="T5" fmla="*/ 144 h 208"/>
                <a:gd name="T6" fmla="*/ 140 w 237"/>
                <a:gd name="T7" fmla="*/ 177 h 208"/>
                <a:gd name="T8" fmla="*/ 161 w 237"/>
                <a:gd name="T9" fmla="*/ 166 h 208"/>
                <a:gd name="T10" fmla="*/ 175 w 237"/>
                <a:gd name="T11" fmla="*/ 172 h 208"/>
                <a:gd name="T12" fmla="*/ 183 w 237"/>
                <a:gd name="T13" fmla="*/ 174 h 208"/>
                <a:gd name="T14" fmla="*/ 202 w 237"/>
                <a:gd name="T15" fmla="*/ 150 h 208"/>
                <a:gd name="T16" fmla="*/ 199 w 237"/>
                <a:gd name="T17" fmla="*/ 133 h 208"/>
                <a:gd name="T18" fmla="*/ 183 w 237"/>
                <a:gd name="T19" fmla="*/ 111 h 208"/>
                <a:gd name="T20" fmla="*/ 172 w 237"/>
                <a:gd name="T21" fmla="*/ 66 h 208"/>
                <a:gd name="T22" fmla="*/ 183 w 237"/>
                <a:gd name="T23" fmla="*/ 48 h 208"/>
                <a:gd name="T24" fmla="*/ 194 w 237"/>
                <a:gd name="T25" fmla="*/ 17 h 208"/>
                <a:gd name="T26" fmla="*/ 191 w 237"/>
                <a:gd name="T27" fmla="*/ 4 h 208"/>
                <a:gd name="T28" fmla="*/ 186 w 237"/>
                <a:gd name="T29" fmla="*/ 0 h 208"/>
                <a:gd name="T30" fmla="*/ 186 w 237"/>
                <a:gd name="T31" fmla="*/ 0 h 208"/>
                <a:gd name="T32" fmla="*/ 183 w 237"/>
                <a:gd name="T33" fmla="*/ 4 h 208"/>
                <a:gd name="T34" fmla="*/ 154 w 237"/>
                <a:gd name="T35" fmla="*/ 8 h 208"/>
                <a:gd name="T36" fmla="*/ 136 w 237"/>
                <a:gd name="T37" fmla="*/ 6 h 208"/>
                <a:gd name="T38" fmla="*/ 107 w 237"/>
                <a:gd name="T39" fmla="*/ 0 h 208"/>
                <a:gd name="T40" fmla="*/ 78 w 237"/>
                <a:gd name="T41" fmla="*/ 4 h 208"/>
                <a:gd name="T42" fmla="*/ 78 w 237"/>
                <a:gd name="T43" fmla="*/ 4 h 208"/>
                <a:gd name="T44" fmla="*/ 72 w 237"/>
                <a:gd name="T45" fmla="*/ 8 h 208"/>
                <a:gd name="T46" fmla="*/ 67 w 237"/>
                <a:gd name="T47" fmla="*/ 11 h 208"/>
                <a:gd name="T48" fmla="*/ 61 w 237"/>
                <a:gd name="T49" fmla="*/ 15 h 208"/>
                <a:gd name="T50" fmla="*/ 61 w 237"/>
                <a:gd name="T51" fmla="*/ 15 h 208"/>
                <a:gd name="T52" fmla="*/ 52 w 237"/>
                <a:gd name="T53" fmla="*/ 17 h 208"/>
                <a:gd name="T54" fmla="*/ 52 w 237"/>
                <a:gd name="T55" fmla="*/ 19 h 208"/>
                <a:gd name="T56" fmla="*/ 36 w 237"/>
                <a:gd name="T57" fmla="*/ 19 h 208"/>
                <a:gd name="T58" fmla="*/ 14 w 237"/>
                <a:gd name="T59" fmla="*/ 44 h 208"/>
                <a:gd name="T60" fmla="*/ 3 w 237"/>
                <a:gd name="T61" fmla="*/ 44 h 208"/>
                <a:gd name="T62" fmla="*/ 0 w 237"/>
                <a:gd name="T63" fmla="*/ 75 h 208"/>
                <a:gd name="T64" fmla="*/ 7 w 237"/>
                <a:gd name="T65" fmla="*/ 89 h 208"/>
                <a:gd name="T66" fmla="*/ 7 w 237"/>
                <a:gd name="T67" fmla="*/ 94 h 208"/>
                <a:gd name="T68" fmla="*/ 0 w 237"/>
                <a:gd name="T69" fmla="*/ 100 h 208"/>
                <a:gd name="T70" fmla="*/ 7 w 237"/>
                <a:gd name="T71" fmla="*/ 111 h 208"/>
                <a:gd name="T72" fmla="*/ 28 w 237"/>
                <a:gd name="T73" fmla="*/ 130 h 208"/>
                <a:gd name="T74" fmla="*/ 36 w 237"/>
                <a:gd name="T75" fmla="*/ 127 h 208"/>
                <a:gd name="T76" fmla="*/ 44 w 237"/>
                <a:gd name="T77" fmla="*/ 122 h 208"/>
                <a:gd name="T78" fmla="*/ 44 w 237"/>
                <a:gd name="T79" fmla="*/ 133 h 208"/>
                <a:gd name="T80" fmla="*/ 44 w 237"/>
                <a:gd name="T81" fmla="*/ 144 h 208"/>
                <a:gd name="T82" fmla="*/ 44 w 237"/>
                <a:gd name="T83" fmla="*/ 144 h 2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7"/>
                <a:gd name="T127" fmla="*/ 0 h 208"/>
                <a:gd name="T128" fmla="*/ 237 w 237"/>
                <a:gd name="T129" fmla="*/ 208 h 2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7" h="208">
                  <a:moveTo>
                    <a:pt x="52" y="169"/>
                  </a:moveTo>
                  <a:lnTo>
                    <a:pt x="91" y="166"/>
                  </a:lnTo>
                  <a:lnTo>
                    <a:pt x="120" y="169"/>
                  </a:lnTo>
                  <a:lnTo>
                    <a:pt x="165" y="208"/>
                  </a:lnTo>
                  <a:lnTo>
                    <a:pt x="188" y="195"/>
                  </a:lnTo>
                  <a:lnTo>
                    <a:pt x="204" y="202"/>
                  </a:lnTo>
                  <a:lnTo>
                    <a:pt x="214" y="205"/>
                  </a:lnTo>
                  <a:lnTo>
                    <a:pt x="237" y="176"/>
                  </a:lnTo>
                  <a:lnTo>
                    <a:pt x="233" y="156"/>
                  </a:lnTo>
                  <a:lnTo>
                    <a:pt x="214" y="130"/>
                  </a:lnTo>
                  <a:lnTo>
                    <a:pt x="201" y="78"/>
                  </a:lnTo>
                  <a:lnTo>
                    <a:pt x="214" y="56"/>
                  </a:lnTo>
                  <a:lnTo>
                    <a:pt x="227" y="20"/>
                  </a:lnTo>
                  <a:lnTo>
                    <a:pt x="224" y="4"/>
                  </a:lnTo>
                  <a:lnTo>
                    <a:pt x="217" y="0"/>
                  </a:lnTo>
                  <a:lnTo>
                    <a:pt x="214" y="4"/>
                  </a:lnTo>
                  <a:lnTo>
                    <a:pt x="181" y="10"/>
                  </a:lnTo>
                  <a:lnTo>
                    <a:pt x="159" y="7"/>
                  </a:lnTo>
                  <a:lnTo>
                    <a:pt x="126" y="0"/>
                  </a:lnTo>
                  <a:lnTo>
                    <a:pt x="91" y="4"/>
                  </a:lnTo>
                  <a:lnTo>
                    <a:pt x="84" y="10"/>
                  </a:lnTo>
                  <a:lnTo>
                    <a:pt x="78" y="13"/>
                  </a:lnTo>
                  <a:lnTo>
                    <a:pt x="7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42" y="23"/>
                  </a:lnTo>
                  <a:lnTo>
                    <a:pt x="16" y="52"/>
                  </a:lnTo>
                  <a:lnTo>
                    <a:pt x="3" y="52"/>
                  </a:lnTo>
                  <a:lnTo>
                    <a:pt x="0" y="88"/>
                  </a:lnTo>
                  <a:lnTo>
                    <a:pt x="9" y="104"/>
                  </a:lnTo>
                  <a:lnTo>
                    <a:pt x="9" y="111"/>
                  </a:lnTo>
                  <a:lnTo>
                    <a:pt x="0" y="117"/>
                  </a:lnTo>
                  <a:lnTo>
                    <a:pt x="9" y="130"/>
                  </a:lnTo>
                  <a:lnTo>
                    <a:pt x="32" y="153"/>
                  </a:lnTo>
                  <a:lnTo>
                    <a:pt x="42" y="150"/>
                  </a:lnTo>
                  <a:lnTo>
                    <a:pt x="52" y="143"/>
                  </a:lnTo>
                  <a:lnTo>
                    <a:pt x="52" y="156"/>
                  </a:lnTo>
                  <a:lnTo>
                    <a:pt x="52" y="16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0" name="Freeform 25"/>
            <p:cNvSpPr>
              <a:spLocks noChangeAspect="1"/>
            </p:cNvSpPr>
            <p:nvPr/>
          </p:nvSpPr>
          <p:spPr bwMode="auto">
            <a:xfrm>
              <a:off x="5848350" y="2974975"/>
              <a:ext cx="466725" cy="379413"/>
            </a:xfrm>
            <a:custGeom>
              <a:avLst/>
              <a:gdLst>
                <a:gd name="T0" fmla="*/ 263 w 318"/>
                <a:gd name="T1" fmla="*/ 52 h 259"/>
                <a:gd name="T2" fmla="*/ 252 w 318"/>
                <a:gd name="T3" fmla="*/ 66 h 259"/>
                <a:gd name="T4" fmla="*/ 255 w 318"/>
                <a:gd name="T5" fmla="*/ 74 h 259"/>
                <a:gd name="T6" fmla="*/ 272 w 318"/>
                <a:gd name="T7" fmla="*/ 83 h 259"/>
                <a:gd name="T8" fmla="*/ 266 w 318"/>
                <a:gd name="T9" fmla="*/ 96 h 259"/>
                <a:gd name="T10" fmla="*/ 250 w 318"/>
                <a:gd name="T11" fmla="*/ 99 h 259"/>
                <a:gd name="T12" fmla="*/ 250 w 318"/>
                <a:gd name="T13" fmla="*/ 115 h 259"/>
                <a:gd name="T14" fmla="*/ 232 w 318"/>
                <a:gd name="T15" fmla="*/ 114 h 259"/>
                <a:gd name="T16" fmla="*/ 225 w 318"/>
                <a:gd name="T17" fmla="*/ 129 h 259"/>
                <a:gd name="T18" fmla="*/ 230 w 318"/>
                <a:gd name="T19" fmla="*/ 140 h 259"/>
                <a:gd name="T20" fmla="*/ 219 w 318"/>
                <a:gd name="T21" fmla="*/ 157 h 259"/>
                <a:gd name="T22" fmla="*/ 230 w 318"/>
                <a:gd name="T23" fmla="*/ 176 h 259"/>
                <a:gd name="T24" fmla="*/ 225 w 318"/>
                <a:gd name="T25" fmla="*/ 185 h 259"/>
                <a:gd name="T26" fmla="*/ 205 w 318"/>
                <a:gd name="T27" fmla="*/ 179 h 259"/>
                <a:gd name="T28" fmla="*/ 199 w 318"/>
                <a:gd name="T29" fmla="*/ 187 h 259"/>
                <a:gd name="T30" fmla="*/ 180 w 318"/>
                <a:gd name="T31" fmla="*/ 190 h 259"/>
                <a:gd name="T32" fmla="*/ 178 w 318"/>
                <a:gd name="T33" fmla="*/ 212 h 259"/>
                <a:gd name="T34" fmla="*/ 141 w 318"/>
                <a:gd name="T35" fmla="*/ 207 h 259"/>
                <a:gd name="T36" fmla="*/ 125 w 318"/>
                <a:gd name="T37" fmla="*/ 221 h 259"/>
                <a:gd name="T38" fmla="*/ 119 w 318"/>
                <a:gd name="T39" fmla="*/ 193 h 259"/>
                <a:gd name="T40" fmla="*/ 96 w 318"/>
                <a:gd name="T41" fmla="*/ 190 h 259"/>
                <a:gd name="T42" fmla="*/ 80 w 318"/>
                <a:gd name="T43" fmla="*/ 173 h 259"/>
                <a:gd name="T44" fmla="*/ 89 w 318"/>
                <a:gd name="T45" fmla="*/ 157 h 259"/>
                <a:gd name="T46" fmla="*/ 92 w 318"/>
                <a:gd name="T47" fmla="*/ 129 h 259"/>
                <a:gd name="T48" fmla="*/ 74 w 318"/>
                <a:gd name="T49" fmla="*/ 118 h 259"/>
                <a:gd name="T50" fmla="*/ 58 w 318"/>
                <a:gd name="T51" fmla="*/ 114 h 259"/>
                <a:gd name="T52" fmla="*/ 36 w 318"/>
                <a:gd name="T53" fmla="*/ 114 h 259"/>
                <a:gd name="T54" fmla="*/ 19 w 318"/>
                <a:gd name="T55" fmla="*/ 107 h 259"/>
                <a:gd name="T56" fmla="*/ 8 w 318"/>
                <a:gd name="T57" fmla="*/ 105 h 259"/>
                <a:gd name="T58" fmla="*/ 8 w 318"/>
                <a:gd name="T59" fmla="*/ 107 h 259"/>
                <a:gd name="T60" fmla="*/ 8 w 318"/>
                <a:gd name="T61" fmla="*/ 91 h 259"/>
                <a:gd name="T62" fmla="*/ 8 w 318"/>
                <a:gd name="T63" fmla="*/ 69 h 259"/>
                <a:gd name="T64" fmla="*/ 0 w 318"/>
                <a:gd name="T65" fmla="*/ 58 h 259"/>
                <a:gd name="T66" fmla="*/ 0 w 318"/>
                <a:gd name="T67" fmla="*/ 36 h 259"/>
                <a:gd name="T68" fmla="*/ 14 w 318"/>
                <a:gd name="T69" fmla="*/ 7 h 259"/>
                <a:gd name="T70" fmla="*/ 36 w 318"/>
                <a:gd name="T71" fmla="*/ 3 h 259"/>
                <a:gd name="T72" fmla="*/ 61 w 318"/>
                <a:gd name="T73" fmla="*/ 6 h 259"/>
                <a:gd name="T74" fmla="*/ 85 w 318"/>
                <a:gd name="T75" fmla="*/ 0 h 259"/>
                <a:gd name="T76" fmla="*/ 107 w 318"/>
                <a:gd name="T77" fmla="*/ 0 h 259"/>
                <a:gd name="T78" fmla="*/ 150 w 318"/>
                <a:gd name="T79" fmla="*/ 11 h 259"/>
                <a:gd name="T80" fmla="*/ 161 w 318"/>
                <a:gd name="T81" fmla="*/ 3 h 259"/>
                <a:gd name="T82" fmla="*/ 175 w 318"/>
                <a:gd name="T83" fmla="*/ 0 h 259"/>
                <a:gd name="T84" fmla="*/ 178 w 318"/>
                <a:gd name="T85" fmla="*/ 14 h 259"/>
                <a:gd name="T86" fmla="*/ 216 w 318"/>
                <a:gd name="T87" fmla="*/ 18 h 259"/>
                <a:gd name="T88" fmla="*/ 263 w 318"/>
                <a:gd name="T89" fmla="*/ 52 h 259"/>
                <a:gd name="T90" fmla="*/ 263 w 318"/>
                <a:gd name="T91" fmla="*/ 52 h 25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18"/>
                <a:gd name="T139" fmla="*/ 0 h 259"/>
                <a:gd name="T140" fmla="*/ 318 w 318"/>
                <a:gd name="T141" fmla="*/ 259 h 25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18" h="259">
                  <a:moveTo>
                    <a:pt x="308" y="61"/>
                  </a:moveTo>
                  <a:lnTo>
                    <a:pt x="295" y="77"/>
                  </a:lnTo>
                  <a:lnTo>
                    <a:pt x="298" y="87"/>
                  </a:lnTo>
                  <a:lnTo>
                    <a:pt x="318" y="97"/>
                  </a:lnTo>
                  <a:lnTo>
                    <a:pt x="311" y="113"/>
                  </a:lnTo>
                  <a:lnTo>
                    <a:pt x="292" y="116"/>
                  </a:lnTo>
                  <a:lnTo>
                    <a:pt x="292" y="136"/>
                  </a:lnTo>
                  <a:lnTo>
                    <a:pt x="272" y="133"/>
                  </a:lnTo>
                  <a:lnTo>
                    <a:pt x="263" y="152"/>
                  </a:lnTo>
                  <a:lnTo>
                    <a:pt x="269" y="165"/>
                  </a:lnTo>
                  <a:lnTo>
                    <a:pt x="256" y="184"/>
                  </a:lnTo>
                  <a:lnTo>
                    <a:pt x="269" y="207"/>
                  </a:lnTo>
                  <a:lnTo>
                    <a:pt x="263" y="217"/>
                  </a:lnTo>
                  <a:lnTo>
                    <a:pt x="240" y="210"/>
                  </a:lnTo>
                  <a:lnTo>
                    <a:pt x="233" y="220"/>
                  </a:lnTo>
                  <a:lnTo>
                    <a:pt x="211" y="223"/>
                  </a:lnTo>
                  <a:lnTo>
                    <a:pt x="208" y="249"/>
                  </a:lnTo>
                  <a:lnTo>
                    <a:pt x="165" y="243"/>
                  </a:lnTo>
                  <a:lnTo>
                    <a:pt x="146" y="259"/>
                  </a:lnTo>
                  <a:lnTo>
                    <a:pt x="139" y="227"/>
                  </a:lnTo>
                  <a:lnTo>
                    <a:pt x="113" y="223"/>
                  </a:lnTo>
                  <a:lnTo>
                    <a:pt x="94" y="204"/>
                  </a:lnTo>
                  <a:lnTo>
                    <a:pt x="104" y="184"/>
                  </a:lnTo>
                  <a:lnTo>
                    <a:pt x="107" y="152"/>
                  </a:lnTo>
                  <a:lnTo>
                    <a:pt x="87" y="139"/>
                  </a:lnTo>
                  <a:lnTo>
                    <a:pt x="68" y="133"/>
                  </a:lnTo>
                  <a:lnTo>
                    <a:pt x="42" y="133"/>
                  </a:lnTo>
                  <a:lnTo>
                    <a:pt x="23" y="126"/>
                  </a:lnTo>
                  <a:lnTo>
                    <a:pt x="10" y="123"/>
                  </a:lnTo>
                  <a:lnTo>
                    <a:pt x="10" y="126"/>
                  </a:lnTo>
                  <a:lnTo>
                    <a:pt x="10" y="107"/>
                  </a:lnTo>
                  <a:lnTo>
                    <a:pt x="10" y="81"/>
                  </a:lnTo>
                  <a:lnTo>
                    <a:pt x="0" y="68"/>
                  </a:lnTo>
                  <a:lnTo>
                    <a:pt x="0" y="42"/>
                  </a:lnTo>
                  <a:lnTo>
                    <a:pt x="16" y="9"/>
                  </a:lnTo>
                  <a:lnTo>
                    <a:pt x="42" y="3"/>
                  </a:lnTo>
                  <a:lnTo>
                    <a:pt x="71" y="6"/>
                  </a:lnTo>
                  <a:lnTo>
                    <a:pt x="100" y="0"/>
                  </a:lnTo>
                  <a:lnTo>
                    <a:pt x="126" y="0"/>
                  </a:lnTo>
                  <a:lnTo>
                    <a:pt x="175" y="13"/>
                  </a:lnTo>
                  <a:lnTo>
                    <a:pt x="188" y="3"/>
                  </a:lnTo>
                  <a:lnTo>
                    <a:pt x="204" y="0"/>
                  </a:lnTo>
                  <a:lnTo>
                    <a:pt x="208" y="16"/>
                  </a:lnTo>
                  <a:lnTo>
                    <a:pt x="253" y="22"/>
                  </a:lnTo>
                  <a:lnTo>
                    <a:pt x="308" y="6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1" name="Freeform 28"/>
            <p:cNvSpPr>
              <a:spLocks noChangeAspect="1"/>
            </p:cNvSpPr>
            <p:nvPr/>
          </p:nvSpPr>
          <p:spPr bwMode="auto">
            <a:xfrm>
              <a:off x="5776913" y="4148138"/>
              <a:ext cx="1008063" cy="717550"/>
            </a:xfrm>
            <a:custGeom>
              <a:avLst/>
              <a:gdLst>
                <a:gd name="T0" fmla="*/ 506 w 688"/>
                <a:gd name="T1" fmla="*/ 373 h 490"/>
                <a:gd name="T2" fmla="*/ 468 w 688"/>
                <a:gd name="T3" fmla="*/ 359 h 490"/>
                <a:gd name="T4" fmla="*/ 439 w 688"/>
                <a:gd name="T5" fmla="*/ 345 h 490"/>
                <a:gd name="T6" fmla="*/ 329 w 688"/>
                <a:gd name="T7" fmla="*/ 409 h 490"/>
                <a:gd name="T8" fmla="*/ 277 w 688"/>
                <a:gd name="T9" fmla="*/ 409 h 490"/>
                <a:gd name="T10" fmla="*/ 233 w 688"/>
                <a:gd name="T11" fmla="*/ 413 h 490"/>
                <a:gd name="T12" fmla="*/ 169 w 688"/>
                <a:gd name="T13" fmla="*/ 402 h 490"/>
                <a:gd name="T14" fmla="*/ 150 w 688"/>
                <a:gd name="T15" fmla="*/ 378 h 490"/>
                <a:gd name="T16" fmla="*/ 144 w 688"/>
                <a:gd name="T17" fmla="*/ 359 h 490"/>
                <a:gd name="T18" fmla="*/ 144 w 688"/>
                <a:gd name="T19" fmla="*/ 339 h 490"/>
                <a:gd name="T20" fmla="*/ 122 w 688"/>
                <a:gd name="T21" fmla="*/ 353 h 490"/>
                <a:gd name="T22" fmla="*/ 83 w 688"/>
                <a:gd name="T23" fmla="*/ 339 h 490"/>
                <a:gd name="T24" fmla="*/ 75 w 688"/>
                <a:gd name="T25" fmla="*/ 301 h 490"/>
                <a:gd name="T26" fmla="*/ 42 w 688"/>
                <a:gd name="T27" fmla="*/ 273 h 490"/>
                <a:gd name="T28" fmla="*/ 30 w 688"/>
                <a:gd name="T29" fmla="*/ 229 h 490"/>
                <a:gd name="T30" fmla="*/ 0 w 688"/>
                <a:gd name="T31" fmla="*/ 202 h 490"/>
                <a:gd name="T32" fmla="*/ 36 w 688"/>
                <a:gd name="T33" fmla="*/ 187 h 490"/>
                <a:gd name="T34" fmla="*/ 61 w 688"/>
                <a:gd name="T35" fmla="*/ 158 h 490"/>
                <a:gd name="T36" fmla="*/ 100 w 688"/>
                <a:gd name="T37" fmla="*/ 96 h 490"/>
                <a:gd name="T38" fmla="*/ 122 w 688"/>
                <a:gd name="T39" fmla="*/ 60 h 490"/>
                <a:gd name="T40" fmla="*/ 155 w 688"/>
                <a:gd name="T41" fmla="*/ 36 h 490"/>
                <a:gd name="T42" fmla="*/ 227 w 688"/>
                <a:gd name="T43" fmla="*/ 33 h 490"/>
                <a:gd name="T44" fmla="*/ 260 w 688"/>
                <a:gd name="T45" fmla="*/ 36 h 490"/>
                <a:gd name="T46" fmla="*/ 302 w 688"/>
                <a:gd name="T47" fmla="*/ 30 h 490"/>
                <a:gd name="T48" fmla="*/ 353 w 688"/>
                <a:gd name="T49" fmla="*/ 0 h 490"/>
                <a:gd name="T50" fmla="*/ 409 w 688"/>
                <a:gd name="T51" fmla="*/ 36 h 490"/>
                <a:gd name="T52" fmla="*/ 428 w 688"/>
                <a:gd name="T53" fmla="*/ 66 h 490"/>
                <a:gd name="T54" fmla="*/ 468 w 688"/>
                <a:gd name="T55" fmla="*/ 102 h 490"/>
                <a:gd name="T56" fmla="*/ 481 w 688"/>
                <a:gd name="T57" fmla="*/ 151 h 490"/>
                <a:gd name="T58" fmla="*/ 478 w 688"/>
                <a:gd name="T59" fmla="*/ 226 h 490"/>
                <a:gd name="T60" fmla="*/ 506 w 688"/>
                <a:gd name="T61" fmla="*/ 243 h 490"/>
                <a:gd name="T62" fmla="*/ 545 w 688"/>
                <a:gd name="T63" fmla="*/ 224 h 490"/>
                <a:gd name="T64" fmla="*/ 572 w 688"/>
                <a:gd name="T65" fmla="*/ 226 h 490"/>
                <a:gd name="T66" fmla="*/ 583 w 688"/>
                <a:gd name="T67" fmla="*/ 268 h 490"/>
                <a:gd name="T68" fmla="*/ 556 w 688"/>
                <a:gd name="T69" fmla="*/ 276 h 490"/>
                <a:gd name="T70" fmla="*/ 547 w 688"/>
                <a:gd name="T71" fmla="*/ 287 h 490"/>
                <a:gd name="T72" fmla="*/ 550 w 688"/>
                <a:gd name="T73" fmla="*/ 273 h 490"/>
                <a:gd name="T74" fmla="*/ 539 w 688"/>
                <a:gd name="T75" fmla="*/ 268 h 490"/>
                <a:gd name="T76" fmla="*/ 536 w 688"/>
                <a:gd name="T77" fmla="*/ 295 h 490"/>
                <a:gd name="T78" fmla="*/ 525 w 688"/>
                <a:gd name="T79" fmla="*/ 375 h 4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88"/>
                <a:gd name="T121" fmla="*/ 0 h 490"/>
                <a:gd name="T122" fmla="*/ 688 w 688"/>
                <a:gd name="T123" fmla="*/ 490 h 4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88" h="490">
                  <a:moveTo>
                    <a:pt x="617" y="441"/>
                  </a:moveTo>
                  <a:lnTo>
                    <a:pt x="594" y="438"/>
                  </a:lnTo>
                  <a:lnTo>
                    <a:pt x="578" y="425"/>
                  </a:lnTo>
                  <a:lnTo>
                    <a:pt x="549" y="422"/>
                  </a:lnTo>
                  <a:lnTo>
                    <a:pt x="539" y="412"/>
                  </a:lnTo>
                  <a:lnTo>
                    <a:pt x="516" y="405"/>
                  </a:lnTo>
                  <a:lnTo>
                    <a:pt x="432" y="438"/>
                  </a:lnTo>
                  <a:lnTo>
                    <a:pt x="386" y="480"/>
                  </a:lnTo>
                  <a:lnTo>
                    <a:pt x="344" y="483"/>
                  </a:lnTo>
                  <a:lnTo>
                    <a:pt x="325" y="480"/>
                  </a:lnTo>
                  <a:lnTo>
                    <a:pt x="299" y="490"/>
                  </a:lnTo>
                  <a:lnTo>
                    <a:pt x="273" y="486"/>
                  </a:lnTo>
                  <a:lnTo>
                    <a:pt x="227" y="490"/>
                  </a:lnTo>
                  <a:lnTo>
                    <a:pt x="198" y="473"/>
                  </a:lnTo>
                  <a:lnTo>
                    <a:pt x="198" y="451"/>
                  </a:lnTo>
                  <a:lnTo>
                    <a:pt x="175" y="444"/>
                  </a:lnTo>
                  <a:lnTo>
                    <a:pt x="169" y="435"/>
                  </a:lnTo>
                  <a:lnTo>
                    <a:pt x="169" y="422"/>
                  </a:lnTo>
                  <a:lnTo>
                    <a:pt x="182" y="418"/>
                  </a:lnTo>
                  <a:lnTo>
                    <a:pt x="169" y="399"/>
                  </a:lnTo>
                  <a:lnTo>
                    <a:pt x="153" y="396"/>
                  </a:lnTo>
                  <a:lnTo>
                    <a:pt x="143" y="415"/>
                  </a:lnTo>
                  <a:lnTo>
                    <a:pt x="130" y="409"/>
                  </a:lnTo>
                  <a:lnTo>
                    <a:pt x="98" y="399"/>
                  </a:lnTo>
                  <a:lnTo>
                    <a:pt x="81" y="386"/>
                  </a:lnTo>
                  <a:lnTo>
                    <a:pt x="88" y="353"/>
                  </a:lnTo>
                  <a:lnTo>
                    <a:pt x="62" y="318"/>
                  </a:lnTo>
                  <a:lnTo>
                    <a:pt x="49" y="321"/>
                  </a:lnTo>
                  <a:lnTo>
                    <a:pt x="46" y="285"/>
                  </a:lnTo>
                  <a:lnTo>
                    <a:pt x="36" y="269"/>
                  </a:lnTo>
                  <a:lnTo>
                    <a:pt x="3" y="250"/>
                  </a:lnTo>
                  <a:lnTo>
                    <a:pt x="0" y="237"/>
                  </a:lnTo>
                  <a:lnTo>
                    <a:pt x="29" y="233"/>
                  </a:lnTo>
                  <a:lnTo>
                    <a:pt x="42" y="220"/>
                  </a:lnTo>
                  <a:lnTo>
                    <a:pt x="62" y="214"/>
                  </a:lnTo>
                  <a:lnTo>
                    <a:pt x="72" y="185"/>
                  </a:lnTo>
                  <a:lnTo>
                    <a:pt x="88" y="149"/>
                  </a:lnTo>
                  <a:lnTo>
                    <a:pt x="117" y="113"/>
                  </a:lnTo>
                  <a:lnTo>
                    <a:pt x="120" y="97"/>
                  </a:lnTo>
                  <a:lnTo>
                    <a:pt x="143" y="71"/>
                  </a:lnTo>
                  <a:lnTo>
                    <a:pt x="166" y="65"/>
                  </a:lnTo>
                  <a:lnTo>
                    <a:pt x="182" y="42"/>
                  </a:lnTo>
                  <a:lnTo>
                    <a:pt x="221" y="36"/>
                  </a:lnTo>
                  <a:lnTo>
                    <a:pt x="266" y="39"/>
                  </a:lnTo>
                  <a:lnTo>
                    <a:pt x="292" y="36"/>
                  </a:lnTo>
                  <a:lnTo>
                    <a:pt x="305" y="42"/>
                  </a:lnTo>
                  <a:lnTo>
                    <a:pt x="334" y="49"/>
                  </a:lnTo>
                  <a:lnTo>
                    <a:pt x="354" y="36"/>
                  </a:lnTo>
                  <a:lnTo>
                    <a:pt x="393" y="36"/>
                  </a:lnTo>
                  <a:lnTo>
                    <a:pt x="415" y="0"/>
                  </a:lnTo>
                  <a:lnTo>
                    <a:pt x="458" y="16"/>
                  </a:lnTo>
                  <a:lnTo>
                    <a:pt x="480" y="42"/>
                  </a:lnTo>
                  <a:lnTo>
                    <a:pt x="480" y="71"/>
                  </a:lnTo>
                  <a:lnTo>
                    <a:pt x="503" y="78"/>
                  </a:lnTo>
                  <a:lnTo>
                    <a:pt x="523" y="94"/>
                  </a:lnTo>
                  <a:lnTo>
                    <a:pt x="549" y="120"/>
                  </a:lnTo>
                  <a:lnTo>
                    <a:pt x="558" y="143"/>
                  </a:lnTo>
                  <a:lnTo>
                    <a:pt x="565" y="178"/>
                  </a:lnTo>
                  <a:lnTo>
                    <a:pt x="552" y="237"/>
                  </a:lnTo>
                  <a:lnTo>
                    <a:pt x="561" y="266"/>
                  </a:lnTo>
                  <a:lnTo>
                    <a:pt x="581" y="276"/>
                  </a:lnTo>
                  <a:lnTo>
                    <a:pt x="594" y="285"/>
                  </a:lnTo>
                  <a:lnTo>
                    <a:pt x="617" y="289"/>
                  </a:lnTo>
                  <a:lnTo>
                    <a:pt x="639" y="263"/>
                  </a:lnTo>
                  <a:lnTo>
                    <a:pt x="672" y="259"/>
                  </a:lnTo>
                  <a:lnTo>
                    <a:pt x="672" y="266"/>
                  </a:lnTo>
                  <a:lnTo>
                    <a:pt x="688" y="289"/>
                  </a:lnTo>
                  <a:lnTo>
                    <a:pt x="685" y="315"/>
                  </a:lnTo>
                  <a:lnTo>
                    <a:pt x="675" y="318"/>
                  </a:lnTo>
                  <a:lnTo>
                    <a:pt x="652" y="324"/>
                  </a:lnTo>
                  <a:lnTo>
                    <a:pt x="646" y="337"/>
                  </a:lnTo>
                  <a:lnTo>
                    <a:pt x="643" y="337"/>
                  </a:lnTo>
                  <a:lnTo>
                    <a:pt x="643" y="328"/>
                  </a:lnTo>
                  <a:lnTo>
                    <a:pt x="646" y="321"/>
                  </a:lnTo>
                  <a:lnTo>
                    <a:pt x="643" y="315"/>
                  </a:lnTo>
                  <a:lnTo>
                    <a:pt x="633" y="315"/>
                  </a:lnTo>
                  <a:lnTo>
                    <a:pt x="633" y="324"/>
                  </a:lnTo>
                  <a:lnTo>
                    <a:pt x="630" y="347"/>
                  </a:lnTo>
                  <a:lnTo>
                    <a:pt x="623" y="353"/>
                  </a:lnTo>
                  <a:lnTo>
                    <a:pt x="617" y="44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2" name="Freeform 32"/>
            <p:cNvSpPr>
              <a:spLocks noChangeAspect="1"/>
            </p:cNvSpPr>
            <p:nvPr/>
          </p:nvSpPr>
          <p:spPr bwMode="auto">
            <a:xfrm>
              <a:off x="5768975" y="5099050"/>
              <a:ext cx="722313" cy="841375"/>
            </a:xfrm>
            <a:custGeom>
              <a:avLst/>
              <a:gdLst>
                <a:gd name="T0" fmla="*/ 17 w 493"/>
                <a:gd name="T1" fmla="*/ 191 h 574"/>
                <a:gd name="T2" fmla="*/ 39 w 493"/>
                <a:gd name="T3" fmla="*/ 147 h 574"/>
                <a:gd name="T4" fmla="*/ 89 w 493"/>
                <a:gd name="T5" fmla="*/ 116 h 574"/>
                <a:gd name="T6" fmla="*/ 165 w 493"/>
                <a:gd name="T7" fmla="*/ 83 h 574"/>
                <a:gd name="T8" fmla="*/ 245 w 493"/>
                <a:gd name="T9" fmla="*/ 55 h 574"/>
                <a:gd name="T10" fmla="*/ 315 w 493"/>
                <a:gd name="T11" fmla="*/ 41 h 574"/>
                <a:gd name="T12" fmla="*/ 356 w 493"/>
                <a:gd name="T13" fmla="*/ 41 h 574"/>
                <a:gd name="T14" fmla="*/ 370 w 493"/>
                <a:gd name="T15" fmla="*/ 11 h 574"/>
                <a:gd name="T16" fmla="*/ 420 w 493"/>
                <a:gd name="T17" fmla="*/ 28 h 574"/>
                <a:gd name="T18" fmla="*/ 398 w 493"/>
                <a:gd name="T19" fmla="*/ 83 h 574"/>
                <a:gd name="T20" fmla="*/ 384 w 493"/>
                <a:gd name="T21" fmla="*/ 96 h 574"/>
                <a:gd name="T22" fmla="*/ 337 w 493"/>
                <a:gd name="T23" fmla="*/ 85 h 574"/>
                <a:gd name="T24" fmla="*/ 317 w 493"/>
                <a:gd name="T25" fmla="*/ 78 h 574"/>
                <a:gd name="T26" fmla="*/ 298 w 493"/>
                <a:gd name="T27" fmla="*/ 102 h 574"/>
                <a:gd name="T28" fmla="*/ 268 w 493"/>
                <a:gd name="T29" fmla="*/ 116 h 574"/>
                <a:gd name="T30" fmla="*/ 259 w 493"/>
                <a:gd name="T31" fmla="*/ 140 h 574"/>
                <a:gd name="T32" fmla="*/ 254 w 493"/>
                <a:gd name="T33" fmla="*/ 154 h 574"/>
                <a:gd name="T34" fmla="*/ 237 w 493"/>
                <a:gd name="T35" fmla="*/ 154 h 574"/>
                <a:gd name="T36" fmla="*/ 243 w 493"/>
                <a:gd name="T37" fmla="*/ 172 h 574"/>
                <a:gd name="T38" fmla="*/ 215 w 493"/>
                <a:gd name="T39" fmla="*/ 158 h 574"/>
                <a:gd name="T40" fmla="*/ 224 w 493"/>
                <a:gd name="T41" fmla="*/ 180 h 574"/>
                <a:gd name="T42" fmla="*/ 198 w 493"/>
                <a:gd name="T43" fmla="*/ 154 h 574"/>
                <a:gd name="T44" fmla="*/ 183 w 493"/>
                <a:gd name="T45" fmla="*/ 125 h 574"/>
                <a:gd name="T46" fmla="*/ 174 w 493"/>
                <a:gd name="T47" fmla="*/ 172 h 574"/>
                <a:gd name="T48" fmla="*/ 213 w 493"/>
                <a:gd name="T49" fmla="*/ 254 h 574"/>
                <a:gd name="T50" fmla="*/ 198 w 493"/>
                <a:gd name="T51" fmla="*/ 240 h 574"/>
                <a:gd name="T52" fmla="*/ 187 w 493"/>
                <a:gd name="T53" fmla="*/ 254 h 574"/>
                <a:gd name="T54" fmla="*/ 172 w 493"/>
                <a:gd name="T55" fmla="*/ 279 h 574"/>
                <a:gd name="T56" fmla="*/ 218 w 493"/>
                <a:gd name="T57" fmla="*/ 298 h 574"/>
                <a:gd name="T58" fmla="*/ 254 w 493"/>
                <a:gd name="T59" fmla="*/ 318 h 574"/>
                <a:gd name="T60" fmla="*/ 262 w 493"/>
                <a:gd name="T61" fmla="*/ 362 h 574"/>
                <a:gd name="T62" fmla="*/ 221 w 493"/>
                <a:gd name="T63" fmla="*/ 354 h 574"/>
                <a:gd name="T64" fmla="*/ 232 w 493"/>
                <a:gd name="T65" fmla="*/ 387 h 574"/>
                <a:gd name="T66" fmla="*/ 224 w 493"/>
                <a:gd name="T67" fmla="*/ 406 h 574"/>
                <a:gd name="T68" fmla="*/ 202 w 493"/>
                <a:gd name="T69" fmla="*/ 401 h 574"/>
                <a:gd name="T70" fmla="*/ 196 w 493"/>
                <a:gd name="T71" fmla="*/ 415 h 574"/>
                <a:gd name="T72" fmla="*/ 213 w 493"/>
                <a:gd name="T73" fmla="*/ 473 h 574"/>
                <a:gd name="T74" fmla="*/ 185 w 493"/>
                <a:gd name="T75" fmla="*/ 464 h 574"/>
                <a:gd name="T76" fmla="*/ 169 w 493"/>
                <a:gd name="T77" fmla="*/ 489 h 574"/>
                <a:gd name="T78" fmla="*/ 143 w 493"/>
                <a:gd name="T79" fmla="*/ 448 h 574"/>
                <a:gd name="T80" fmla="*/ 132 w 493"/>
                <a:gd name="T81" fmla="*/ 476 h 574"/>
                <a:gd name="T82" fmla="*/ 107 w 493"/>
                <a:gd name="T83" fmla="*/ 431 h 574"/>
                <a:gd name="T84" fmla="*/ 89 w 493"/>
                <a:gd name="T85" fmla="*/ 387 h 574"/>
                <a:gd name="T86" fmla="*/ 74 w 493"/>
                <a:gd name="T87" fmla="*/ 370 h 574"/>
                <a:gd name="T88" fmla="*/ 114 w 493"/>
                <a:gd name="T89" fmla="*/ 343 h 574"/>
                <a:gd name="T90" fmla="*/ 169 w 493"/>
                <a:gd name="T91" fmla="*/ 354 h 574"/>
                <a:gd name="T92" fmla="*/ 205 w 493"/>
                <a:gd name="T93" fmla="*/ 345 h 574"/>
                <a:gd name="T94" fmla="*/ 176 w 493"/>
                <a:gd name="T95" fmla="*/ 337 h 574"/>
                <a:gd name="T96" fmla="*/ 147 w 493"/>
                <a:gd name="T97" fmla="*/ 323 h 574"/>
                <a:gd name="T98" fmla="*/ 89 w 493"/>
                <a:gd name="T99" fmla="*/ 331 h 574"/>
                <a:gd name="T100" fmla="*/ 72 w 493"/>
                <a:gd name="T101" fmla="*/ 326 h 574"/>
                <a:gd name="T102" fmla="*/ 50 w 493"/>
                <a:gd name="T103" fmla="*/ 287 h 574"/>
                <a:gd name="T104" fmla="*/ 66 w 493"/>
                <a:gd name="T105" fmla="*/ 279 h 574"/>
                <a:gd name="T106" fmla="*/ 39 w 493"/>
                <a:gd name="T107" fmla="*/ 279 h 574"/>
                <a:gd name="T108" fmla="*/ 14 w 493"/>
                <a:gd name="T109" fmla="*/ 223 h 574"/>
                <a:gd name="T110" fmla="*/ 0 w 493"/>
                <a:gd name="T111" fmla="*/ 205 h 57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93"/>
                <a:gd name="T169" fmla="*/ 0 h 574"/>
                <a:gd name="T170" fmla="*/ 493 w 493"/>
                <a:gd name="T171" fmla="*/ 574 h 57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93" h="574">
                  <a:moveTo>
                    <a:pt x="0" y="240"/>
                  </a:moveTo>
                  <a:lnTo>
                    <a:pt x="9" y="240"/>
                  </a:lnTo>
                  <a:lnTo>
                    <a:pt x="19" y="224"/>
                  </a:lnTo>
                  <a:lnTo>
                    <a:pt x="19" y="194"/>
                  </a:lnTo>
                  <a:lnTo>
                    <a:pt x="45" y="191"/>
                  </a:lnTo>
                  <a:lnTo>
                    <a:pt x="45" y="172"/>
                  </a:lnTo>
                  <a:lnTo>
                    <a:pt x="58" y="162"/>
                  </a:lnTo>
                  <a:lnTo>
                    <a:pt x="68" y="133"/>
                  </a:lnTo>
                  <a:lnTo>
                    <a:pt x="104" y="136"/>
                  </a:lnTo>
                  <a:lnTo>
                    <a:pt x="133" y="133"/>
                  </a:lnTo>
                  <a:lnTo>
                    <a:pt x="152" y="103"/>
                  </a:lnTo>
                  <a:lnTo>
                    <a:pt x="194" y="97"/>
                  </a:lnTo>
                  <a:lnTo>
                    <a:pt x="211" y="84"/>
                  </a:lnTo>
                  <a:lnTo>
                    <a:pt x="256" y="78"/>
                  </a:lnTo>
                  <a:lnTo>
                    <a:pt x="288" y="65"/>
                  </a:lnTo>
                  <a:lnTo>
                    <a:pt x="321" y="48"/>
                  </a:lnTo>
                  <a:lnTo>
                    <a:pt x="350" y="48"/>
                  </a:lnTo>
                  <a:lnTo>
                    <a:pt x="370" y="48"/>
                  </a:lnTo>
                  <a:lnTo>
                    <a:pt x="389" y="48"/>
                  </a:lnTo>
                  <a:lnTo>
                    <a:pt x="412" y="55"/>
                  </a:lnTo>
                  <a:lnTo>
                    <a:pt x="418" y="48"/>
                  </a:lnTo>
                  <a:lnTo>
                    <a:pt x="444" y="55"/>
                  </a:lnTo>
                  <a:lnTo>
                    <a:pt x="438" y="32"/>
                  </a:lnTo>
                  <a:lnTo>
                    <a:pt x="434" y="13"/>
                  </a:lnTo>
                  <a:lnTo>
                    <a:pt x="447" y="6"/>
                  </a:lnTo>
                  <a:lnTo>
                    <a:pt x="470" y="0"/>
                  </a:lnTo>
                  <a:lnTo>
                    <a:pt x="493" y="32"/>
                  </a:lnTo>
                  <a:lnTo>
                    <a:pt x="493" y="52"/>
                  </a:lnTo>
                  <a:lnTo>
                    <a:pt x="473" y="68"/>
                  </a:lnTo>
                  <a:lnTo>
                    <a:pt x="467" y="97"/>
                  </a:lnTo>
                  <a:lnTo>
                    <a:pt x="460" y="123"/>
                  </a:lnTo>
                  <a:lnTo>
                    <a:pt x="454" y="120"/>
                  </a:lnTo>
                  <a:lnTo>
                    <a:pt x="451" y="113"/>
                  </a:lnTo>
                  <a:lnTo>
                    <a:pt x="425" y="113"/>
                  </a:lnTo>
                  <a:lnTo>
                    <a:pt x="415" y="103"/>
                  </a:lnTo>
                  <a:lnTo>
                    <a:pt x="396" y="100"/>
                  </a:lnTo>
                  <a:lnTo>
                    <a:pt x="386" y="84"/>
                  </a:lnTo>
                  <a:lnTo>
                    <a:pt x="370" y="81"/>
                  </a:lnTo>
                  <a:lnTo>
                    <a:pt x="373" y="91"/>
                  </a:lnTo>
                  <a:lnTo>
                    <a:pt x="373" y="100"/>
                  </a:lnTo>
                  <a:lnTo>
                    <a:pt x="360" y="120"/>
                  </a:lnTo>
                  <a:lnTo>
                    <a:pt x="350" y="120"/>
                  </a:lnTo>
                  <a:lnTo>
                    <a:pt x="340" y="113"/>
                  </a:lnTo>
                  <a:lnTo>
                    <a:pt x="327" y="113"/>
                  </a:lnTo>
                  <a:lnTo>
                    <a:pt x="314" y="136"/>
                  </a:lnTo>
                  <a:lnTo>
                    <a:pt x="285" y="136"/>
                  </a:lnTo>
                  <a:lnTo>
                    <a:pt x="288" y="159"/>
                  </a:lnTo>
                  <a:lnTo>
                    <a:pt x="305" y="165"/>
                  </a:lnTo>
                  <a:lnTo>
                    <a:pt x="318" y="181"/>
                  </a:lnTo>
                  <a:lnTo>
                    <a:pt x="308" y="191"/>
                  </a:lnTo>
                  <a:lnTo>
                    <a:pt x="298" y="181"/>
                  </a:lnTo>
                  <a:lnTo>
                    <a:pt x="285" y="172"/>
                  </a:lnTo>
                  <a:lnTo>
                    <a:pt x="275" y="172"/>
                  </a:lnTo>
                  <a:lnTo>
                    <a:pt x="279" y="181"/>
                  </a:lnTo>
                  <a:lnTo>
                    <a:pt x="292" y="191"/>
                  </a:lnTo>
                  <a:lnTo>
                    <a:pt x="292" y="201"/>
                  </a:lnTo>
                  <a:lnTo>
                    <a:pt x="285" y="201"/>
                  </a:lnTo>
                  <a:lnTo>
                    <a:pt x="279" y="191"/>
                  </a:lnTo>
                  <a:lnTo>
                    <a:pt x="259" y="181"/>
                  </a:lnTo>
                  <a:lnTo>
                    <a:pt x="253" y="185"/>
                  </a:lnTo>
                  <a:lnTo>
                    <a:pt x="275" y="198"/>
                  </a:lnTo>
                  <a:lnTo>
                    <a:pt x="279" y="211"/>
                  </a:lnTo>
                  <a:lnTo>
                    <a:pt x="263" y="211"/>
                  </a:lnTo>
                  <a:lnTo>
                    <a:pt x="253" y="207"/>
                  </a:lnTo>
                  <a:lnTo>
                    <a:pt x="237" y="191"/>
                  </a:lnTo>
                  <a:lnTo>
                    <a:pt x="233" y="181"/>
                  </a:lnTo>
                  <a:lnTo>
                    <a:pt x="224" y="172"/>
                  </a:lnTo>
                  <a:lnTo>
                    <a:pt x="214" y="165"/>
                  </a:lnTo>
                  <a:lnTo>
                    <a:pt x="214" y="146"/>
                  </a:lnTo>
                  <a:lnTo>
                    <a:pt x="204" y="146"/>
                  </a:lnTo>
                  <a:lnTo>
                    <a:pt x="201" y="155"/>
                  </a:lnTo>
                  <a:lnTo>
                    <a:pt x="204" y="201"/>
                  </a:lnTo>
                  <a:lnTo>
                    <a:pt x="233" y="259"/>
                  </a:lnTo>
                  <a:lnTo>
                    <a:pt x="243" y="275"/>
                  </a:lnTo>
                  <a:lnTo>
                    <a:pt x="250" y="298"/>
                  </a:lnTo>
                  <a:lnTo>
                    <a:pt x="240" y="301"/>
                  </a:lnTo>
                  <a:lnTo>
                    <a:pt x="233" y="295"/>
                  </a:lnTo>
                  <a:lnTo>
                    <a:pt x="233" y="282"/>
                  </a:lnTo>
                  <a:lnTo>
                    <a:pt x="224" y="279"/>
                  </a:lnTo>
                  <a:lnTo>
                    <a:pt x="220" y="285"/>
                  </a:lnTo>
                  <a:lnTo>
                    <a:pt x="220" y="298"/>
                  </a:lnTo>
                  <a:lnTo>
                    <a:pt x="230" y="311"/>
                  </a:lnTo>
                  <a:lnTo>
                    <a:pt x="224" y="324"/>
                  </a:lnTo>
                  <a:lnTo>
                    <a:pt x="201" y="327"/>
                  </a:lnTo>
                  <a:lnTo>
                    <a:pt x="224" y="337"/>
                  </a:lnTo>
                  <a:lnTo>
                    <a:pt x="243" y="353"/>
                  </a:lnTo>
                  <a:lnTo>
                    <a:pt x="256" y="350"/>
                  </a:lnTo>
                  <a:lnTo>
                    <a:pt x="266" y="357"/>
                  </a:lnTo>
                  <a:lnTo>
                    <a:pt x="279" y="360"/>
                  </a:lnTo>
                  <a:lnTo>
                    <a:pt x="298" y="373"/>
                  </a:lnTo>
                  <a:lnTo>
                    <a:pt x="314" y="392"/>
                  </a:lnTo>
                  <a:lnTo>
                    <a:pt x="318" y="412"/>
                  </a:lnTo>
                  <a:lnTo>
                    <a:pt x="308" y="425"/>
                  </a:lnTo>
                  <a:lnTo>
                    <a:pt x="285" y="418"/>
                  </a:lnTo>
                  <a:lnTo>
                    <a:pt x="272" y="418"/>
                  </a:lnTo>
                  <a:lnTo>
                    <a:pt x="259" y="415"/>
                  </a:lnTo>
                  <a:lnTo>
                    <a:pt x="253" y="431"/>
                  </a:lnTo>
                  <a:lnTo>
                    <a:pt x="256" y="447"/>
                  </a:lnTo>
                  <a:lnTo>
                    <a:pt x="272" y="454"/>
                  </a:lnTo>
                  <a:lnTo>
                    <a:pt x="279" y="464"/>
                  </a:lnTo>
                  <a:lnTo>
                    <a:pt x="275" y="473"/>
                  </a:lnTo>
                  <a:lnTo>
                    <a:pt x="263" y="477"/>
                  </a:lnTo>
                  <a:lnTo>
                    <a:pt x="259" y="486"/>
                  </a:lnTo>
                  <a:lnTo>
                    <a:pt x="243" y="483"/>
                  </a:lnTo>
                  <a:lnTo>
                    <a:pt x="237" y="470"/>
                  </a:lnTo>
                  <a:lnTo>
                    <a:pt x="224" y="464"/>
                  </a:lnTo>
                  <a:lnTo>
                    <a:pt x="214" y="473"/>
                  </a:lnTo>
                  <a:lnTo>
                    <a:pt x="230" y="486"/>
                  </a:lnTo>
                  <a:lnTo>
                    <a:pt x="233" y="506"/>
                  </a:lnTo>
                  <a:lnTo>
                    <a:pt x="243" y="525"/>
                  </a:lnTo>
                  <a:lnTo>
                    <a:pt x="250" y="554"/>
                  </a:lnTo>
                  <a:lnTo>
                    <a:pt x="246" y="567"/>
                  </a:lnTo>
                  <a:lnTo>
                    <a:pt x="230" y="561"/>
                  </a:lnTo>
                  <a:lnTo>
                    <a:pt x="217" y="545"/>
                  </a:lnTo>
                  <a:lnTo>
                    <a:pt x="204" y="545"/>
                  </a:lnTo>
                  <a:lnTo>
                    <a:pt x="204" y="571"/>
                  </a:lnTo>
                  <a:lnTo>
                    <a:pt x="198" y="574"/>
                  </a:lnTo>
                  <a:lnTo>
                    <a:pt x="191" y="564"/>
                  </a:lnTo>
                  <a:lnTo>
                    <a:pt x="188" y="545"/>
                  </a:lnTo>
                  <a:lnTo>
                    <a:pt x="168" y="525"/>
                  </a:lnTo>
                  <a:lnTo>
                    <a:pt x="155" y="528"/>
                  </a:lnTo>
                  <a:lnTo>
                    <a:pt x="155" y="545"/>
                  </a:lnTo>
                  <a:lnTo>
                    <a:pt x="155" y="558"/>
                  </a:lnTo>
                  <a:lnTo>
                    <a:pt x="142" y="551"/>
                  </a:lnTo>
                  <a:lnTo>
                    <a:pt x="123" y="528"/>
                  </a:lnTo>
                  <a:lnTo>
                    <a:pt x="126" y="506"/>
                  </a:lnTo>
                  <a:lnTo>
                    <a:pt x="126" y="483"/>
                  </a:lnTo>
                  <a:lnTo>
                    <a:pt x="117" y="464"/>
                  </a:lnTo>
                  <a:lnTo>
                    <a:pt x="104" y="454"/>
                  </a:lnTo>
                  <a:lnTo>
                    <a:pt x="104" y="444"/>
                  </a:lnTo>
                  <a:lnTo>
                    <a:pt x="97" y="444"/>
                  </a:lnTo>
                  <a:lnTo>
                    <a:pt x="87" y="434"/>
                  </a:lnTo>
                  <a:lnTo>
                    <a:pt x="97" y="418"/>
                  </a:lnTo>
                  <a:lnTo>
                    <a:pt x="117" y="415"/>
                  </a:lnTo>
                  <a:lnTo>
                    <a:pt x="133" y="402"/>
                  </a:lnTo>
                  <a:lnTo>
                    <a:pt x="146" y="399"/>
                  </a:lnTo>
                  <a:lnTo>
                    <a:pt x="175" y="408"/>
                  </a:lnTo>
                  <a:lnTo>
                    <a:pt x="198" y="415"/>
                  </a:lnTo>
                  <a:lnTo>
                    <a:pt x="224" y="425"/>
                  </a:lnTo>
                  <a:lnTo>
                    <a:pt x="243" y="418"/>
                  </a:lnTo>
                  <a:lnTo>
                    <a:pt x="240" y="405"/>
                  </a:lnTo>
                  <a:lnTo>
                    <a:pt x="227" y="405"/>
                  </a:lnTo>
                  <a:lnTo>
                    <a:pt x="217" y="392"/>
                  </a:lnTo>
                  <a:lnTo>
                    <a:pt x="207" y="395"/>
                  </a:lnTo>
                  <a:lnTo>
                    <a:pt x="201" y="395"/>
                  </a:lnTo>
                  <a:lnTo>
                    <a:pt x="194" y="379"/>
                  </a:lnTo>
                  <a:lnTo>
                    <a:pt x="172" y="379"/>
                  </a:lnTo>
                  <a:lnTo>
                    <a:pt x="146" y="386"/>
                  </a:lnTo>
                  <a:lnTo>
                    <a:pt x="133" y="389"/>
                  </a:lnTo>
                  <a:lnTo>
                    <a:pt x="104" y="389"/>
                  </a:lnTo>
                  <a:lnTo>
                    <a:pt x="87" y="399"/>
                  </a:lnTo>
                  <a:lnTo>
                    <a:pt x="78" y="395"/>
                  </a:lnTo>
                  <a:lnTo>
                    <a:pt x="84" y="382"/>
                  </a:lnTo>
                  <a:lnTo>
                    <a:pt x="61" y="363"/>
                  </a:lnTo>
                  <a:lnTo>
                    <a:pt x="55" y="347"/>
                  </a:lnTo>
                  <a:lnTo>
                    <a:pt x="58" y="337"/>
                  </a:lnTo>
                  <a:lnTo>
                    <a:pt x="87" y="347"/>
                  </a:lnTo>
                  <a:lnTo>
                    <a:pt x="87" y="337"/>
                  </a:lnTo>
                  <a:lnTo>
                    <a:pt x="78" y="327"/>
                  </a:lnTo>
                  <a:lnTo>
                    <a:pt x="61" y="327"/>
                  </a:lnTo>
                  <a:lnTo>
                    <a:pt x="55" y="331"/>
                  </a:lnTo>
                  <a:lnTo>
                    <a:pt x="45" y="327"/>
                  </a:lnTo>
                  <a:lnTo>
                    <a:pt x="42" y="311"/>
                  </a:lnTo>
                  <a:lnTo>
                    <a:pt x="16" y="292"/>
                  </a:lnTo>
                  <a:lnTo>
                    <a:pt x="16" y="262"/>
                  </a:lnTo>
                  <a:lnTo>
                    <a:pt x="6" y="246"/>
                  </a:lnTo>
                  <a:lnTo>
                    <a:pt x="0" y="24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3" name="Freeform 34"/>
            <p:cNvSpPr>
              <a:spLocks noChangeAspect="1"/>
            </p:cNvSpPr>
            <p:nvPr/>
          </p:nvSpPr>
          <p:spPr bwMode="auto">
            <a:xfrm>
              <a:off x="5008563" y="3743325"/>
              <a:ext cx="627063" cy="371475"/>
            </a:xfrm>
            <a:custGeom>
              <a:avLst/>
              <a:gdLst>
                <a:gd name="T0" fmla="*/ 151 w 428"/>
                <a:gd name="T1" fmla="*/ 6 h 253"/>
                <a:gd name="T2" fmla="*/ 151 w 428"/>
                <a:gd name="T3" fmla="*/ 14 h 253"/>
                <a:gd name="T4" fmla="*/ 161 w 428"/>
                <a:gd name="T5" fmla="*/ 17 h 253"/>
                <a:gd name="T6" fmla="*/ 162 w 428"/>
                <a:gd name="T7" fmla="*/ 6 h 253"/>
                <a:gd name="T8" fmla="*/ 176 w 428"/>
                <a:gd name="T9" fmla="*/ 8 h 253"/>
                <a:gd name="T10" fmla="*/ 176 w 428"/>
                <a:gd name="T11" fmla="*/ 22 h 253"/>
                <a:gd name="T12" fmla="*/ 201 w 428"/>
                <a:gd name="T13" fmla="*/ 29 h 253"/>
                <a:gd name="T14" fmla="*/ 209 w 428"/>
                <a:gd name="T15" fmla="*/ 40 h 253"/>
                <a:gd name="T16" fmla="*/ 226 w 428"/>
                <a:gd name="T17" fmla="*/ 40 h 253"/>
                <a:gd name="T18" fmla="*/ 229 w 428"/>
                <a:gd name="T19" fmla="*/ 44 h 253"/>
                <a:gd name="T20" fmla="*/ 226 w 428"/>
                <a:gd name="T21" fmla="*/ 55 h 253"/>
                <a:gd name="T22" fmla="*/ 234 w 428"/>
                <a:gd name="T23" fmla="*/ 64 h 253"/>
                <a:gd name="T24" fmla="*/ 243 w 428"/>
                <a:gd name="T25" fmla="*/ 80 h 253"/>
                <a:gd name="T26" fmla="*/ 257 w 428"/>
                <a:gd name="T27" fmla="*/ 89 h 253"/>
                <a:gd name="T28" fmla="*/ 273 w 428"/>
                <a:gd name="T29" fmla="*/ 83 h 253"/>
                <a:gd name="T30" fmla="*/ 273 w 428"/>
                <a:gd name="T31" fmla="*/ 67 h 253"/>
                <a:gd name="T32" fmla="*/ 287 w 428"/>
                <a:gd name="T33" fmla="*/ 69 h 253"/>
                <a:gd name="T34" fmla="*/ 306 w 428"/>
                <a:gd name="T35" fmla="*/ 75 h 253"/>
                <a:gd name="T36" fmla="*/ 301 w 428"/>
                <a:gd name="T37" fmla="*/ 86 h 253"/>
                <a:gd name="T38" fmla="*/ 306 w 428"/>
                <a:gd name="T39" fmla="*/ 97 h 253"/>
                <a:gd name="T40" fmla="*/ 323 w 428"/>
                <a:gd name="T41" fmla="*/ 94 h 253"/>
                <a:gd name="T42" fmla="*/ 342 w 428"/>
                <a:gd name="T43" fmla="*/ 114 h 253"/>
                <a:gd name="T44" fmla="*/ 353 w 428"/>
                <a:gd name="T45" fmla="*/ 117 h 253"/>
                <a:gd name="T46" fmla="*/ 351 w 428"/>
                <a:gd name="T47" fmla="*/ 131 h 253"/>
                <a:gd name="T48" fmla="*/ 365 w 428"/>
                <a:gd name="T49" fmla="*/ 139 h 253"/>
                <a:gd name="T50" fmla="*/ 365 w 428"/>
                <a:gd name="T51" fmla="*/ 150 h 253"/>
                <a:gd name="T52" fmla="*/ 342 w 428"/>
                <a:gd name="T53" fmla="*/ 155 h 253"/>
                <a:gd name="T54" fmla="*/ 337 w 428"/>
                <a:gd name="T55" fmla="*/ 158 h 253"/>
                <a:gd name="T56" fmla="*/ 323 w 428"/>
                <a:gd name="T57" fmla="*/ 191 h 253"/>
                <a:gd name="T58" fmla="*/ 309 w 428"/>
                <a:gd name="T59" fmla="*/ 203 h 253"/>
                <a:gd name="T60" fmla="*/ 262 w 428"/>
                <a:gd name="T61" fmla="*/ 208 h 253"/>
                <a:gd name="T62" fmla="*/ 251 w 428"/>
                <a:gd name="T63" fmla="*/ 216 h 253"/>
                <a:gd name="T64" fmla="*/ 243 w 428"/>
                <a:gd name="T65" fmla="*/ 208 h 253"/>
                <a:gd name="T66" fmla="*/ 207 w 428"/>
                <a:gd name="T67" fmla="*/ 205 h 253"/>
                <a:gd name="T68" fmla="*/ 193 w 428"/>
                <a:gd name="T69" fmla="*/ 200 h 253"/>
                <a:gd name="T70" fmla="*/ 169 w 428"/>
                <a:gd name="T71" fmla="*/ 183 h 253"/>
                <a:gd name="T72" fmla="*/ 158 w 428"/>
                <a:gd name="T73" fmla="*/ 183 h 253"/>
                <a:gd name="T74" fmla="*/ 140 w 428"/>
                <a:gd name="T75" fmla="*/ 211 h 253"/>
                <a:gd name="T76" fmla="*/ 94 w 428"/>
                <a:gd name="T77" fmla="*/ 214 h 253"/>
                <a:gd name="T78" fmla="*/ 85 w 428"/>
                <a:gd name="T79" fmla="*/ 205 h 253"/>
                <a:gd name="T80" fmla="*/ 77 w 428"/>
                <a:gd name="T81" fmla="*/ 197 h 253"/>
                <a:gd name="T82" fmla="*/ 61 w 428"/>
                <a:gd name="T83" fmla="*/ 178 h 253"/>
                <a:gd name="T84" fmla="*/ 52 w 428"/>
                <a:gd name="T85" fmla="*/ 154 h 253"/>
                <a:gd name="T86" fmla="*/ 22 w 428"/>
                <a:gd name="T87" fmla="*/ 125 h 253"/>
                <a:gd name="T88" fmla="*/ 22 w 428"/>
                <a:gd name="T89" fmla="*/ 119 h 253"/>
                <a:gd name="T90" fmla="*/ 22 w 428"/>
                <a:gd name="T91" fmla="*/ 92 h 253"/>
                <a:gd name="T92" fmla="*/ 7 w 428"/>
                <a:gd name="T93" fmla="*/ 80 h 253"/>
                <a:gd name="T94" fmla="*/ 0 w 428"/>
                <a:gd name="T95" fmla="*/ 64 h 253"/>
                <a:gd name="T96" fmla="*/ 3 w 428"/>
                <a:gd name="T97" fmla="*/ 58 h 253"/>
                <a:gd name="T98" fmla="*/ 17 w 428"/>
                <a:gd name="T99" fmla="*/ 58 h 253"/>
                <a:gd name="T100" fmla="*/ 25 w 428"/>
                <a:gd name="T101" fmla="*/ 55 h 253"/>
                <a:gd name="T102" fmla="*/ 33 w 428"/>
                <a:gd name="T103" fmla="*/ 47 h 253"/>
                <a:gd name="T104" fmla="*/ 52 w 428"/>
                <a:gd name="T105" fmla="*/ 42 h 253"/>
                <a:gd name="T106" fmla="*/ 61 w 428"/>
                <a:gd name="T107" fmla="*/ 31 h 253"/>
                <a:gd name="T108" fmla="*/ 80 w 428"/>
                <a:gd name="T109" fmla="*/ 31 h 253"/>
                <a:gd name="T110" fmla="*/ 88 w 428"/>
                <a:gd name="T111" fmla="*/ 22 h 253"/>
                <a:gd name="T112" fmla="*/ 116 w 428"/>
                <a:gd name="T113" fmla="*/ 22 h 253"/>
                <a:gd name="T114" fmla="*/ 125 w 428"/>
                <a:gd name="T115" fmla="*/ 14 h 253"/>
                <a:gd name="T116" fmla="*/ 125 w 428"/>
                <a:gd name="T117" fmla="*/ 0 h 253"/>
                <a:gd name="T118" fmla="*/ 151 w 428"/>
                <a:gd name="T119" fmla="*/ 6 h 253"/>
                <a:gd name="T120" fmla="*/ 151 w 428"/>
                <a:gd name="T121" fmla="*/ 6 h 253"/>
                <a:gd name="T122" fmla="*/ 151 w 428"/>
                <a:gd name="T123" fmla="*/ 6 h 2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28"/>
                <a:gd name="T187" fmla="*/ 0 h 253"/>
                <a:gd name="T188" fmla="*/ 428 w 428"/>
                <a:gd name="T189" fmla="*/ 253 h 25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28" h="253">
                  <a:moveTo>
                    <a:pt x="178" y="7"/>
                  </a:moveTo>
                  <a:lnTo>
                    <a:pt x="178" y="16"/>
                  </a:lnTo>
                  <a:lnTo>
                    <a:pt x="188" y="20"/>
                  </a:lnTo>
                  <a:lnTo>
                    <a:pt x="191" y="7"/>
                  </a:lnTo>
                  <a:lnTo>
                    <a:pt x="207" y="10"/>
                  </a:lnTo>
                  <a:lnTo>
                    <a:pt x="207" y="26"/>
                  </a:lnTo>
                  <a:lnTo>
                    <a:pt x="236" y="33"/>
                  </a:lnTo>
                  <a:lnTo>
                    <a:pt x="246" y="46"/>
                  </a:lnTo>
                  <a:lnTo>
                    <a:pt x="266" y="46"/>
                  </a:lnTo>
                  <a:lnTo>
                    <a:pt x="269" y="52"/>
                  </a:lnTo>
                  <a:lnTo>
                    <a:pt x="266" y="65"/>
                  </a:lnTo>
                  <a:lnTo>
                    <a:pt x="275" y="75"/>
                  </a:lnTo>
                  <a:lnTo>
                    <a:pt x="285" y="94"/>
                  </a:lnTo>
                  <a:lnTo>
                    <a:pt x="301" y="104"/>
                  </a:lnTo>
                  <a:lnTo>
                    <a:pt x="321" y="97"/>
                  </a:lnTo>
                  <a:lnTo>
                    <a:pt x="321" y="78"/>
                  </a:lnTo>
                  <a:lnTo>
                    <a:pt x="337" y="81"/>
                  </a:lnTo>
                  <a:lnTo>
                    <a:pt x="360" y="88"/>
                  </a:lnTo>
                  <a:lnTo>
                    <a:pt x="353" y="101"/>
                  </a:lnTo>
                  <a:lnTo>
                    <a:pt x="360" y="114"/>
                  </a:lnTo>
                  <a:lnTo>
                    <a:pt x="379" y="110"/>
                  </a:lnTo>
                  <a:lnTo>
                    <a:pt x="402" y="133"/>
                  </a:lnTo>
                  <a:lnTo>
                    <a:pt x="415" y="136"/>
                  </a:lnTo>
                  <a:lnTo>
                    <a:pt x="412" y="153"/>
                  </a:lnTo>
                  <a:lnTo>
                    <a:pt x="428" y="162"/>
                  </a:lnTo>
                  <a:lnTo>
                    <a:pt x="428" y="175"/>
                  </a:lnTo>
                  <a:lnTo>
                    <a:pt x="402" y="182"/>
                  </a:lnTo>
                  <a:lnTo>
                    <a:pt x="395" y="185"/>
                  </a:lnTo>
                  <a:lnTo>
                    <a:pt x="379" y="224"/>
                  </a:lnTo>
                  <a:lnTo>
                    <a:pt x="363" y="237"/>
                  </a:lnTo>
                  <a:lnTo>
                    <a:pt x="308" y="243"/>
                  </a:lnTo>
                  <a:lnTo>
                    <a:pt x="295" y="253"/>
                  </a:lnTo>
                  <a:lnTo>
                    <a:pt x="285" y="243"/>
                  </a:lnTo>
                  <a:lnTo>
                    <a:pt x="243" y="240"/>
                  </a:lnTo>
                  <a:lnTo>
                    <a:pt x="227" y="234"/>
                  </a:lnTo>
                  <a:lnTo>
                    <a:pt x="198" y="214"/>
                  </a:lnTo>
                  <a:lnTo>
                    <a:pt x="185" y="214"/>
                  </a:lnTo>
                  <a:lnTo>
                    <a:pt x="165" y="247"/>
                  </a:lnTo>
                  <a:lnTo>
                    <a:pt x="110" y="250"/>
                  </a:lnTo>
                  <a:lnTo>
                    <a:pt x="100" y="240"/>
                  </a:lnTo>
                  <a:lnTo>
                    <a:pt x="90" y="230"/>
                  </a:lnTo>
                  <a:lnTo>
                    <a:pt x="71" y="208"/>
                  </a:lnTo>
                  <a:lnTo>
                    <a:pt x="61" y="179"/>
                  </a:lnTo>
                  <a:lnTo>
                    <a:pt x="26" y="146"/>
                  </a:lnTo>
                  <a:lnTo>
                    <a:pt x="26" y="140"/>
                  </a:lnTo>
                  <a:lnTo>
                    <a:pt x="26" y="107"/>
                  </a:lnTo>
                  <a:lnTo>
                    <a:pt x="9" y="94"/>
                  </a:lnTo>
                  <a:lnTo>
                    <a:pt x="0" y="75"/>
                  </a:lnTo>
                  <a:lnTo>
                    <a:pt x="3" y="68"/>
                  </a:lnTo>
                  <a:lnTo>
                    <a:pt x="19" y="68"/>
                  </a:lnTo>
                  <a:lnTo>
                    <a:pt x="29" y="65"/>
                  </a:lnTo>
                  <a:lnTo>
                    <a:pt x="39" y="55"/>
                  </a:lnTo>
                  <a:lnTo>
                    <a:pt x="61" y="49"/>
                  </a:lnTo>
                  <a:lnTo>
                    <a:pt x="71" y="36"/>
                  </a:lnTo>
                  <a:lnTo>
                    <a:pt x="94" y="36"/>
                  </a:lnTo>
                  <a:lnTo>
                    <a:pt x="103" y="26"/>
                  </a:lnTo>
                  <a:lnTo>
                    <a:pt x="136" y="26"/>
                  </a:lnTo>
                  <a:lnTo>
                    <a:pt x="146" y="16"/>
                  </a:lnTo>
                  <a:lnTo>
                    <a:pt x="146" y="0"/>
                  </a:lnTo>
                  <a:lnTo>
                    <a:pt x="178" y="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4" name="Freeform 35"/>
            <p:cNvSpPr>
              <a:spLocks noChangeAspect="1"/>
            </p:cNvSpPr>
            <p:nvPr/>
          </p:nvSpPr>
          <p:spPr bwMode="auto">
            <a:xfrm>
              <a:off x="5440363" y="3995738"/>
              <a:ext cx="550863" cy="260350"/>
            </a:xfrm>
            <a:custGeom>
              <a:avLst/>
              <a:gdLst>
                <a:gd name="T0" fmla="*/ 298 w 376"/>
                <a:gd name="T1" fmla="*/ 91 h 178"/>
                <a:gd name="T2" fmla="*/ 287 w 376"/>
                <a:gd name="T3" fmla="*/ 100 h 178"/>
                <a:gd name="T4" fmla="*/ 273 w 376"/>
                <a:gd name="T5" fmla="*/ 86 h 178"/>
                <a:gd name="T6" fmla="*/ 243 w 376"/>
                <a:gd name="T7" fmla="*/ 86 h 178"/>
                <a:gd name="T8" fmla="*/ 218 w 376"/>
                <a:gd name="T9" fmla="*/ 91 h 178"/>
                <a:gd name="T10" fmla="*/ 191 w 376"/>
                <a:gd name="T11" fmla="*/ 124 h 178"/>
                <a:gd name="T12" fmla="*/ 171 w 376"/>
                <a:gd name="T13" fmla="*/ 124 h 178"/>
                <a:gd name="T14" fmla="*/ 162 w 376"/>
                <a:gd name="T15" fmla="*/ 119 h 178"/>
                <a:gd name="T16" fmla="*/ 140 w 376"/>
                <a:gd name="T17" fmla="*/ 124 h 178"/>
                <a:gd name="T18" fmla="*/ 122 w 376"/>
                <a:gd name="T19" fmla="*/ 133 h 178"/>
                <a:gd name="T20" fmla="*/ 114 w 376"/>
                <a:gd name="T21" fmla="*/ 133 h 178"/>
                <a:gd name="T22" fmla="*/ 107 w 376"/>
                <a:gd name="T23" fmla="*/ 148 h 178"/>
                <a:gd name="T24" fmla="*/ 66 w 376"/>
                <a:gd name="T25" fmla="*/ 151 h 178"/>
                <a:gd name="T26" fmla="*/ 36 w 376"/>
                <a:gd name="T27" fmla="*/ 144 h 178"/>
                <a:gd name="T28" fmla="*/ 22 w 376"/>
                <a:gd name="T29" fmla="*/ 133 h 178"/>
                <a:gd name="T30" fmla="*/ 6 w 376"/>
                <a:gd name="T31" fmla="*/ 104 h 178"/>
                <a:gd name="T32" fmla="*/ 0 w 376"/>
                <a:gd name="T33" fmla="*/ 69 h 178"/>
                <a:gd name="T34" fmla="*/ 11 w 376"/>
                <a:gd name="T35" fmla="*/ 60 h 178"/>
                <a:gd name="T36" fmla="*/ 58 w 376"/>
                <a:gd name="T37" fmla="*/ 55 h 178"/>
                <a:gd name="T38" fmla="*/ 72 w 376"/>
                <a:gd name="T39" fmla="*/ 44 h 178"/>
                <a:gd name="T40" fmla="*/ 85 w 376"/>
                <a:gd name="T41" fmla="*/ 11 h 178"/>
                <a:gd name="T42" fmla="*/ 91 w 376"/>
                <a:gd name="T43" fmla="*/ 8 h 178"/>
                <a:gd name="T44" fmla="*/ 114 w 376"/>
                <a:gd name="T45" fmla="*/ 3 h 178"/>
                <a:gd name="T46" fmla="*/ 122 w 376"/>
                <a:gd name="T47" fmla="*/ 11 h 178"/>
                <a:gd name="T48" fmla="*/ 140 w 376"/>
                <a:gd name="T49" fmla="*/ 8 h 178"/>
                <a:gd name="T50" fmla="*/ 151 w 376"/>
                <a:gd name="T51" fmla="*/ 0 h 178"/>
                <a:gd name="T52" fmla="*/ 162 w 376"/>
                <a:gd name="T53" fmla="*/ 3 h 178"/>
                <a:gd name="T54" fmla="*/ 171 w 376"/>
                <a:gd name="T55" fmla="*/ 17 h 178"/>
                <a:gd name="T56" fmla="*/ 169 w 376"/>
                <a:gd name="T57" fmla="*/ 30 h 178"/>
                <a:gd name="T58" fmla="*/ 196 w 376"/>
                <a:gd name="T59" fmla="*/ 30 h 178"/>
                <a:gd name="T60" fmla="*/ 204 w 376"/>
                <a:gd name="T61" fmla="*/ 19 h 178"/>
                <a:gd name="T62" fmla="*/ 257 w 376"/>
                <a:gd name="T63" fmla="*/ 17 h 178"/>
                <a:gd name="T64" fmla="*/ 265 w 376"/>
                <a:gd name="T65" fmla="*/ 8 h 178"/>
                <a:gd name="T66" fmla="*/ 280 w 376"/>
                <a:gd name="T67" fmla="*/ 8 h 178"/>
                <a:gd name="T68" fmla="*/ 295 w 376"/>
                <a:gd name="T69" fmla="*/ 19 h 178"/>
                <a:gd name="T70" fmla="*/ 320 w 376"/>
                <a:gd name="T71" fmla="*/ 33 h 178"/>
                <a:gd name="T72" fmla="*/ 312 w 376"/>
                <a:gd name="T73" fmla="*/ 38 h 178"/>
                <a:gd name="T74" fmla="*/ 315 w 376"/>
                <a:gd name="T75" fmla="*/ 66 h 178"/>
                <a:gd name="T76" fmla="*/ 301 w 376"/>
                <a:gd name="T77" fmla="*/ 71 h 178"/>
                <a:gd name="T78" fmla="*/ 298 w 376"/>
                <a:gd name="T79" fmla="*/ 91 h 178"/>
                <a:gd name="T80" fmla="*/ 298 w 376"/>
                <a:gd name="T81" fmla="*/ 91 h 1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6"/>
                <a:gd name="T124" fmla="*/ 0 h 178"/>
                <a:gd name="T125" fmla="*/ 376 w 376"/>
                <a:gd name="T126" fmla="*/ 178 h 1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6" h="178">
                  <a:moveTo>
                    <a:pt x="350" y="107"/>
                  </a:moveTo>
                  <a:lnTo>
                    <a:pt x="337" y="117"/>
                  </a:lnTo>
                  <a:lnTo>
                    <a:pt x="321" y="101"/>
                  </a:lnTo>
                  <a:lnTo>
                    <a:pt x="285" y="101"/>
                  </a:lnTo>
                  <a:lnTo>
                    <a:pt x="256" y="107"/>
                  </a:lnTo>
                  <a:lnTo>
                    <a:pt x="224" y="146"/>
                  </a:lnTo>
                  <a:lnTo>
                    <a:pt x="201" y="146"/>
                  </a:lnTo>
                  <a:lnTo>
                    <a:pt x="191" y="140"/>
                  </a:lnTo>
                  <a:lnTo>
                    <a:pt x="165" y="146"/>
                  </a:lnTo>
                  <a:lnTo>
                    <a:pt x="143" y="156"/>
                  </a:lnTo>
                  <a:lnTo>
                    <a:pt x="133" y="156"/>
                  </a:lnTo>
                  <a:lnTo>
                    <a:pt x="126" y="175"/>
                  </a:lnTo>
                  <a:lnTo>
                    <a:pt x="78" y="178"/>
                  </a:lnTo>
                  <a:lnTo>
                    <a:pt x="42" y="169"/>
                  </a:lnTo>
                  <a:lnTo>
                    <a:pt x="26" y="156"/>
                  </a:lnTo>
                  <a:lnTo>
                    <a:pt x="6" y="123"/>
                  </a:lnTo>
                  <a:lnTo>
                    <a:pt x="0" y="81"/>
                  </a:lnTo>
                  <a:lnTo>
                    <a:pt x="13" y="71"/>
                  </a:lnTo>
                  <a:lnTo>
                    <a:pt x="68" y="65"/>
                  </a:lnTo>
                  <a:lnTo>
                    <a:pt x="84" y="52"/>
                  </a:lnTo>
                  <a:lnTo>
                    <a:pt x="100" y="13"/>
                  </a:lnTo>
                  <a:lnTo>
                    <a:pt x="107" y="10"/>
                  </a:lnTo>
                  <a:lnTo>
                    <a:pt x="133" y="3"/>
                  </a:lnTo>
                  <a:lnTo>
                    <a:pt x="143" y="13"/>
                  </a:lnTo>
                  <a:lnTo>
                    <a:pt x="165" y="10"/>
                  </a:lnTo>
                  <a:lnTo>
                    <a:pt x="178" y="0"/>
                  </a:lnTo>
                  <a:lnTo>
                    <a:pt x="191" y="3"/>
                  </a:lnTo>
                  <a:lnTo>
                    <a:pt x="201" y="19"/>
                  </a:lnTo>
                  <a:lnTo>
                    <a:pt x="198" y="36"/>
                  </a:lnTo>
                  <a:lnTo>
                    <a:pt x="230" y="36"/>
                  </a:lnTo>
                  <a:lnTo>
                    <a:pt x="240" y="23"/>
                  </a:lnTo>
                  <a:lnTo>
                    <a:pt x="302" y="19"/>
                  </a:lnTo>
                  <a:lnTo>
                    <a:pt x="311" y="10"/>
                  </a:lnTo>
                  <a:lnTo>
                    <a:pt x="328" y="10"/>
                  </a:lnTo>
                  <a:lnTo>
                    <a:pt x="347" y="23"/>
                  </a:lnTo>
                  <a:lnTo>
                    <a:pt x="376" y="39"/>
                  </a:lnTo>
                  <a:lnTo>
                    <a:pt x="366" y="45"/>
                  </a:lnTo>
                  <a:lnTo>
                    <a:pt x="370" y="78"/>
                  </a:lnTo>
                  <a:lnTo>
                    <a:pt x="353" y="84"/>
                  </a:lnTo>
                  <a:lnTo>
                    <a:pt x="350" y="10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5" name="Freeform 36"/>
            <p:cNvSpPr>
              <a:spLocks noChangeAspect="1"/>
            </p:cNvSpPr>
            <p:nvPr/>
          </p:nvSpPr>
          <p:spPr bwMode="auto">
            <a:xfrm>
              <a:off x="5359400" y="4143375"/>
              <a:ext cx="684213" cy="414338"/>
            </a:xfrm>
            <a:custGeom>
              <a:avLst/>
              <a:gdLst>
                <a:gd name="T0" fmla="*/ 30 w 467"/>
                <a:gd name="T1" fmla="*/ 183 h 282"/>
                <a:gd name="T2" fmla="*/ 25 w 467"/>
                <a:gd name="T3" fmla="*/ 180 h 282"/>
                <a:gd name="T4" fmla="*/ 17 w 467"/>
                <a:gd name="T5" fmla="*/ 161 h 282"/>
                <a:gd name="T6" fmla="*/ 11 w 467"/>
                <a:gd name="T7" fmla="*/ 143 h 282"/>
                <a:gd name="T8" fmla="*/ 0 w 467"/>
                <a:gd name="T9" fmla="*/ 128 h 282"/>
                <a:gd name="T10" fmla="*/ 6 w 467"/>
                <a:gd name="T11" fmla="*/ 121 h 282"/>
                <a:gd name="T12" fmla="*/ 30 w 467"/>
                <a:gd name="T13" fmla="*/ 114 h 282"/>
                <a:gd name="T14" fmla="*/ 39 w 467"/>
                <a:gd name="T15" fmla="*/ 88 h 282"/>
                <a:gd name="T16" fmla="*/ 36 w 467"/>
                <a:gd name="T17" fmla="*/ 63 h 282"/>
                <a:gd name="T18" fmla="*/ 50 w 467"/>
                <a:gd name="T19" fmla="*/ 66 h 282"/>
                <a:gd name="T20" fmla="*/ 61 w 467"/>
                <a:gd name="T21" fmla="*/ 61 h 282"/>
                <a:gd name="T22" fmla="*/ 69 w 467"/>
                <a:gd name="T23" fmla="*/ 47 h 282"/>
                <a:gd name="T24" fmla="*/ 83 w 467"/>
                <a:gd name="T25" fmla="*/ 58 h 282"/>
                <a:gd name="T26" fmla="*/ 114 w 467"/>
                <a:gd name="T27" fmla="*/ 66 h 282"/>
                <a:gd name="T28" fmla="*/ 154 w 467"/>
                <a:gd name="T29" fmla="*/ 63 h 282"/>
                <a:gd name="T30" fmla="*/ 161 w 467"/>
                <a:gd name="T31" fmla="*/ 47 h 282"/>
                <a:gd name="T32" fmla="*/ 169 w 467"/>
                <a:gd name="T33" fmla="*/ 47 h 282"/>
                <a:gd name="T34" fmla="*/ 187 w 467"/>
                <a:gd name="T35" fmla="*/ 39 h 282"/>
                <a:gd name="T36" fmla="*/ 210 w 467"/>
                <a:gd name="T37" fmla="*/ 33 h 282"/>
                <a:gd name="T38" fmla="*/ 218 w 467"/>
                <a:gd name="T39" fmla="*/ 39 h 282"/>
                <a:gd name="T40" fmla="*/ 237 w 467"/>
                <a:gd name="T41" fmla="*/ 39 h 282"/>
                <a:gd name="T42" fmla="*/ 265 w 467"/>
                <a:gd name="T43" fmla="*/ 6 h 282"/>
                <a:gd name="T44" fmla="*/ 290 w 467"/>
                <a:gd name="T45" fmla="*/ 0 h 282"/>
                <a:gd name="T46" fmla="*/ 320 w 467"/>
                <a:gd name="T47" fmla="*/ 0 h 282"/>
                <a:gd name="T48" fmla="*/ 334 w 467"/>
                <a:gd name="T49" fmla="*/ 14 h 282"/>
                <a:gd name="T50" fmla="*/ 345 w 467"/>
                <a:gd name="T51" fmla="*/ 6 h 282"/>
                <a:gd name="T52" fmla="*/ 359 w 467"/>
                <a:gd name="T53" fmla="*/ 6 h 282"/>
                <a:gd name="T54" fmla="*/ 370 w 467"/>
                <a:gd name="T55" fmla="*/ 25 h 282"/>
                <a:gd name="T56" fmla="*/ 392 w 467"/>
                <a:gd name="T57" fmla="*/ 25 h 282"/>
                <a:gd name="T58" fmla="*/ 398 w 467"/>
                <a:gd name="T59" fmla="*/ 39 h 282"/>
                <a:gd name="T60" fmla="*/ 384 w 467"/>
                <a:gd name="T61" fmla="*/ 58 h 282"/>
                <a:gd name="T62" fmla="*/ 365 w 467"/>
                <a:gd name="T63" fmla="*/ 63 h 282"/>
                <a:gd name="T64" fmla="*/ 345 w 467"/>
                <a:gd name="T65" fmla="*/ 86 h 282"/>
                <a:gd name="T66" fmla="*/ 342 w 467"/>
                <a:gd name="T67" fmla="*/ 99 h 282"/>
                <a:gd name="T68" fmla="*/ 317 w 467"/>
                <a:gd name="T69" fmla="*/ 131 h 282"/>
                <a:gd name="T70" fmla="*/ 304 w 467"/>
                <a:gd name="T71" fmla="*/ 161 h 282"/>
                <a:gd name="T72" fmla="*/ 295 w 467"/>
                <a:gd name="T73" fmla="*/ 186 h 282"/>
                <a:gd name="T74" fmla="*/ 279 w 467"/>
                <a:gd name="T75" fmla="*/ 191 h 282"/>
                <a:gd name="T76" fmla="*/ 268 w 467"/>
                <a:gd name="T77" fmla="*/ 202 h 282"/>
                <a:gd name="T78" fmla="*/ 243 w 467"/>
                <a:gd name="T79" fmla="*/ 205 h 282"/>
                <a:gd name="T80" fmla="*/ 226 w 467"/>
                <a:gd name="T81" fmla="*/ 208 h 282"/>
                <a:gd name="T82" fmla="*/ 213 w 467"/>
                <a:gd name="T83" fmla="*/ 197 h 282"/>
                <a:gd name="T84" fmla="*/ 198 w 467"/>
                <a:gd name="T85" fmla="*/ 200 h 282"/>
                <a:gd name="T86" fmla="*/ 185 w 467"/>
                <a:gd name="T87" fmla="*/ 217 h 282"/>
                <a:gd name="T88" fmla="*/ 154 w 467"/>
                <a:gd name="T89" fmla="*/ 222 h 282"/>
                <a:gd name="T90" fmla="*/ 151 w 467"/>
                <a:gd name="T91" fmla="*/ 224 h 282"/>
                <a:gd name="T92" fmla="*/ 136 w 467"/>
                <a:gd name="T93" fmla="*/ 242 h 282"/>
                <a:gd name="T94" fmla="*/ 114 w 467"/>
                <a:gd name="T95" fmla="*/ 239 h 282"/>
                <a:gd name="T96" fmla="*/ 94 w 467"/>
                <a:gd name="T97" fmla="*/ 233 h 282"/>
                <a:gd name="T98" fmla="*/ 80 w 467"/>
                <a:gd name="T99" fmla="*/ 217 h 282"/>
                <a:gd name="T100" fmla="*/ 61 w 467"/>
                <a:gd name="T101" fmla="*/ 213 h 282"/>
                <a:gd name="T102" fmla="*/ 52 w 467"/>
                <a:gd name="T103" fmla="*/ 191 h 282"/>
                <a:gd name="T104" fmla="*/ 41 w 467"/>
                <a:gd name="T105" fmla="*/ 189 h 282"/>
                <a:gd name="T106" fmla="*/ 30 w 467"/>
                <a:gd name="T107" fmla="*/ 183 h 282"/>
                <a:gd name="T108" fmla="*/ 30 w 467"/>
                <a:gd name="T109" fmla="*/ 183 h 28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67"/>
                <a:gd name="T166" fmla="*/ 0 h 282"/>
                <a:gd name="T167" fmla="*/ 467 w 467"/>
                <a:gd name="T168" fmla="*/ 282 h 28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67" h="282">
                  <a:moveTo>
                    <a:pt x="35" y="214"/>
                  </a:moveTo>
                  <a:lnTo>
                    <a:pt x="29" y="210"/>
                  </a:lnTo>
                  <a:lnTo>
                    <a:pt x="19" y="188"/>
                  </a:lnTo>
                  <a:lnTo>
                    <a:pt x="13" y="168"/>
                  </a:lnTo>
                  <a:lnTo>
                    <a:pt x="0" y="149"/>
                  </a:lnTo>
                  <a:lnTo>
                    <a:pt x="6" y="142"/>
                  </a:lnTo>
                  <a:lnTo>
                    <a:pt x="35" y="133"/>
                  </a:lnTo>
                  <a:lnTo>
                    <a:pt x="45" y="103"/>
                  </a:lnTo>
                  <a:lnTo>
                    <a:pt x="42" y="74"/>
                  </a:lnTo>
                  <a:lnTo>
                    <a:pt x="58" y="77"/>
                  </a:lnTo>
                  <a:lnTo>
                    <a:pt x="71" y="71"/>
                  </a:lnTo>
                  <a:lnTo>
                    <a:pt x="81" y="55"/>
                  </a:lnTo>
                  <a:lnTo>
                    <a:pt x="97" y="68"/>
                  </a:lnTo>
                  <a:lnTo>
                    <a:pt x="133" y="77"/>
                  </a:lnTo>
                  <a:lnTo>
                    <a:pt x="181" y="74"/>
                  </a:lnTo>
                  <a:lnTo>
                    <a:pt x="188" y="55"/>
                  </a:lnTo>
                  <a:lnTo>
                    <a:pt x="198" y="55"/>
                  </a:lnTo>
                  <a:lnTo>
                    <a:pt x="220" y="45"/>
                  </a:lnTo>
                  <a:lnTo>
                    <a:pt x="246" y="39"/>
                  </a:lnTo>
                  <a:lnTo>
                    <a:pt x="256" y="45"/>
                  </a:lnTo>
                  <a:lnTo>
                    <a:pt x="279" y="45"/>
                  </a:lnTo>
                  <a:lnTo>
                    <a:pt x="311" y="6"/>
                  </a:lnTo>
                  <a:lnTo>
                    <a:pt x="340" y="0"/>
                  </a:lnTo>
                  <a:lnTo>
                    <a:pt x="376" y="0"/>
                  </a:lnTo>
                  <a:lnTo>
                    <a:pt x="392" y="16"/>
                  </a:lnTo>
                  <a:lnTo>
                    <a:pt x="405" y="6"/>
                  </a:lnTo>
                  <a:lnTo>
                    <a:pt x="421" y="6"/>
                  </a:lnTo>
                  <a:lnTo>
                    <a:pt x="434" y="29"/>
                  </a:lnTo>
                  <a:lnTo>
                    <a:pt x="460" y="29"/>
                  </a:lnTo>
                  <a:lnTo>
                    <a:pt x="467" y="45"/>
                  </a:lnTo>
                  <a:lnTo>
                    <a:pt x="451" y="68"/>
                  </a:lnTo>
                  <a:lnTo>
                    <a:pt x="428" y="74"/>
                  </a:lnTo>
                  <a:lnTo>
                    <a:pt x="405" y="100"/>
                  </a:lnTo>
                  <a:lnTo>
                    <a:pt x="402" y="116"/>
                  </a:lnTo>
                  <a:lnTo>
                    <a:pt x="373" y="152"/>
                  </a:lnTo>
                  <a:lnTo>
                    <a:pt x="357" y="188"/>
                  </a:lnTo>
                  <a:lnTo>
                    <a:pt x="347" y="217"/>
                  </a:lnTo>
                  <a:lnTo>
                    <a:pt x="327" y="223"/>
                  </a:lnTo>
                  <a:lnTo>
                    <a:pt x="314" y="236"/>
                  </a:lnTo>
                  <a:lnTo>
                    <a:pt x="285" y="240"/>
                  </a:lnTo>
                  <a:lnTo>
                    <a:pt x="266" y="243"/>
                  </a:lnTo>
                  <a:lnTo>
                    <a:pt x="250" y="230"/>
                  </a:lnTo>
                  <a:lnTo>
                    <a:pt x="233" y="233"/>
                  </a:lnTo>
                  <a:lnTo>
                    <a:pt x="217" y="253"/>
                  </a:lnTo>
                  <a:lnTo>
                    <a:pt x="181" y="259"/>
                  </a:lnTo>
                  <a:lnTo>
                    <a:pt x="178" y="262"/>
                  </a:lnTo>
                  <a:lnTo>
                    <a:pt x="159" y="282"/>
                  </a:lnTo>
                  <a:lnTo>
                    <a:pt x="133" y="279"/>
                  </a:lnTo>
                  <a:lnTo>
                    <a:pt x="110" y="272"/>
                  </a:lnTo>
                  <a:lnTo>
                    <a:pt x="94" y="253"/>
                  </a:lnTo>
                  <a:lnTo>
                    <a:pt x="71" y="249"/>
                  </a:lnTo>
                  <a:lnTo>
                    <a:pt x="61" y="223"/>
                  </a:lnTo>
                  <a:lnTo>
                    <a:pt x="48" y="220"/>
                  </a:lnTo>
                  <a:lnTo>
                    <a:pt x="35" y="2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6" name="Freeform 38"/>
            <p:cNvSpPr>
              <a:spLocks noChangeAspect="1"/>
            </p:cNvSpPr>
            <p:nvPr/>
          </p:nvSpPr>
          <p:spPr bwMode="auto">
            <a:xfrm>
              <a:off x="6010275" y="4741863"/>
              <a:ext cx="679450" cy="481013"/>
            </a:xfrm>
            <a:custGeom>
              <a:avLst/>
              <a:gdLst>
                <a:gd name="T0" fmla="*/ 0 w 464"/>
                <a:gd name="T1" fmla="*/ 188 h 328"/>
                <a:gd name="T2" fmla="*/ 14 w 464"/>
                <a:gd name="T3" fmla="*/ 213 h 328"/>
                <a:gd name="T4" fmla="*/ 36 w 464"/>
                <a:gd name="T5" fmla="*/ 236 h 328"/>
                <a:gd name="T6" fmla="*/ 50 w 464"/>
                <a:gd name="T7" fmla="*/ 244 h 328"/>
                <a:gd name="T8" fmla="*/ 47 w 464"/>
                <a:gd name="T9" fmla="*/ 249 h 328"/>
                <a:gd name="T10" fmla="*/ 39 w 464"/>
                <a:gd name="T11" fmla="*/ 258 h 328"/>
                <a:gd name="T12" fmla="*/ 39 w 464"/>
                <a:gd name="T13" fmla="*/ 280 h 328"/>
                <a:gd name="T14" fmla="*/ 77 w 464"/>
                <a:gd name="T15" fmla="*/ 274 h 328"/>
                <a:gd name="T16" fmla="*/ 104 w 464"/>
                <a:gd name="T17" fmla="*/ 263 h 328"/>
                <a:gd name="T18" fmla="*/ 133 w 464"/>
                <a:gd name="T19" fmla="*/ 249 h 328"/>
                <a:gd name="T20" fmla="*/ 158 w 464"/>
                <a:gd name="T21" fmla="*/ 249 h 328"/>
                <a:gd name="T22" fmla="*/ 174 w 464"/>
                <a:gd name="T23" fmla="*/ 249 h 328"/>
                <a:gd name="T24" fmla="*/ 191 w 464"/>
                <a:gd name="T25" fmla="*/ 249 h 328"/>
                <a:gd name="T26" fmla="*/ 210 w 464"/>
                <a:gd name="T27" fmla="*/ 255 h 328"/>
                <a:gd name="T28" fmla="*/ 215 w 464"/>
                <a:gd name="T29" fmla="*/ 249 h 328"/>
                <a:gd name="T30" fmla="*/ 237 w 464"/>
                <a:gd name="T31" fmla="*/ 255 h 328"/>
                <a:gd name="T32" fmla="*/ 232 w 464"/>
                <a:gd name="T33" fmla="*/ 236 h 328"/>
                <a:gd name="T34" fmla="*/ 229 w 464"/>
                <a:gd name="T35" fmla="*/ 219 h 328"/>
                <a:gd name="T36" fmla="*/ 240 w 464"/>
                <a:gd name="T37" fmla="*/ 213 h 328"/>
                <a:gd name="T38" fmla="*/ 259 w 464"/>
                <a:gd name="T39" fmla="*/ 208 h 328"/>
                <a:gd name="T40" fmla="*/ 273 w 464"/>
                <a:gd name="T41" fmla="*/ 183 h 328"/>
                <a:gd name="T42" fmla="*/ 310 w 464"/>
                <a:gd name="T43" fmla="*/ 175 h 328"/>
                <a:gd name="T44" fmla="*/ 315 w 464"/>
                <a:gd name="T45" fmla="*/ 183 h 328"/>
                <a:gd name="T46" fmla="*/ 362 w 464"/>
                <a:gd name="T47" fmla="*/ 183 h 328"/>
                <a:gd name="T48" fmla="*/ 362 w 464"/>
                <a:gd name="T49" fmla="*/ 183 h 328"/>
                <a:gd name="T50" fmla="*/ 362 w 464"/>
                <a:gd name="T51" fmla="*/ 175 h 328"/>
                <a:gd name="T52" fmla="*/ 342 w 464"/>
                <a:gd name="T53" fmla="*/ 147 h 328"/>
                <a:gd name="T54" fmla="*/ 335 w 464"/>
                <a:gd name="T55" fmla="*/ 151 h 328"/>
                <a:gd name="T56" fmla="*/ 321 w 464"/>
                <a:gd name="T57" fmla="*/ 152 h 328"/>
                <a:gd name="T58" fmla="*/ 324 w 464"/>
                <a:gd name="T59" fmla="*/ 141 h 328"/>
                <a:gd name="T60" fmla="*/ 353 w 464"/>
                <a:gd name="T61" fmla="*/ 114 h 328"/>
                <a:gd name="T62" fmla="*/ 348 w 464"/>
                <a:gd name="T63" fmla="*/ 91 h 328"/>
                <a:gd name="T64" fmla="*/ 351 w 464"/>
                <a:gd name="T65" fmla="*/ 78 h 328"/>
                <a:gd name="T66" fmla="*/ 378 w 464"/>
                <a:gd name="T67" fmla="*/ 55 h 328"/>
                <a:gd name="T68" fmla="*/ 392 w 464"/>
                <a:gd name="T69" fmla="*/ 53 h 328"/>
                <a:gd name="T70" fmla="*/ 395 w 464"/>
                <a:gd name="T71" fmla="*/ 44 h 328"/>
                <a:gd name="T72" fmla="*/ 389 w 464"/>
                <a:gd name="T73" fmla="*/ 30 h 328"/>
                <a:gd name="T74" fmla="*/ 370 w 464"/>
                <a:gd name="T75" fmla="*/ 28 h 328"/>
                <a:gd name="T76" fmla="*/ 356 w 464"/>
                <a:gd name="T77" fmla="*/ 17 h 328"/>
                <a:gd name="T78" fmla="*/ 332 w 464"/>
                <a:gd name="T79" fmla="*/ 15 h 328"/>
                <a:gd name="T80" fmla="*/ 324 w 464"/>
                <a:gd name="T81" fmla="*/ 6 h 328"/>
                <a:gd name="T82" fmla="*/ 303 w 464"/>
                <a:gd name="T83" fmla="*/ 0 h 328"/>
                <a:gd name="T84" fmla="*/ 232 w 464"/>
                <a:gd name="T85" fmla="*/ 28 h 328"/>
                <a:gd name="T86" fmla="*/ 193 w 464"/>
                <a:gd name="T87" fmla="*/ 64 h 328"/>
                <a:gd name="T88" fmla="*/ 158 w 464"/>
                <a:gd name="T89" fmla="*/ 67 h 328"/>
                <a:gd name="T90" fmla="*/ 141 w 464"/>
                <a:gd name="T91" fmla="*/ 64 h 328"/>
                <a:gd name="T92" fmla="*/ 119 w 464"/>
                <a:gd name="T93" fmla="*/ 73 h 328"/>
                <a:gd name="T94" fmla="*/ 97 w 464"/>
                <a:gd name="T95" fmla="*/ 69 h 328"/>
                <a:gd name="T96" fmla="*/ 58 w 464"/>
                <a:gd name="T97" fmla="*/ 73 h 328"/>
                <a:gd name="T98" fmla="*/ 33 w 464"/>
                <a:gd name="T99" fmla="*/ 58 h 328"/>
                <a:gd name="T100" fmla="*/ 33 w 464"/>
                <a:gd name="T101" fmla="*/ 39 h 328"/>
                <a:gd name="T102" fmla="*/ 14 w 464"/>
                <a:gd name="T103" fmla="*/ 33 h 328"/>
                <a:gd name="T104" fmla="*/ 0 w 464"/>
                <a:gd name="T105" fmla="*/ 51 h 328"/>
                <a:gd name="T106" fmla="*/ 0 w 464"/>
                <a:gd name="T107" fmla="*/ 80 h 328"/>
                <a:gd name="T108" fmla="*/ 14 w 464"/>
                <a:gd name="T109" fmla="*/ 89 h 328"/>
                <a:gd name="T110" fmla="*/ 28 w 464"/>
                <a:gd name="T111" fmla="*/ 103 h 328"/>
                <a:gd name="T112" fmla="*/ 30 w 464"/>
                <a:gd name="T113" fmla="*/ 125 h 328"/>
                <a:gd name="T114" fmla="*/ 22 w 464"/>
                <a:gd name="T115" fmla="*/ 136 h 328"/>
                <a:gd name="T116" fmla="*/ 8 w 464"/>
                <a:gd name="T117" fmla="*/ 136 h 328"/>
                <a:gd name="T118" fmla="*/ 0 w 464"/>
                <a:gd name="T119" fmla="*/ 188 h 328"/>
                <a:gd name="T120" fmla="*/ 0 w 464"/>
                <a:gd name="T121" fmla="*/ 188 h 32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4"/>
                <a:gd name="T184" fmla="*/ 0 h 328"/>
                <a:gd name="T185" fmla="*/ 464 w 464"/>
                <a:gd name="T186" fmla="*/ 328 h 32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4" h="328">
                  <a:moveTo>
                    <a:pt x="0" y="221"/>
                  </a:moveTo>
                  <a:lnTo>
                    <a:pt x="16" y="250"/>
                  </a:lnTo>
                  <a:lnTo>
                    <a:pt x="42" y="276"/>
                  </a:lnTo>
                  <a:lnTo>
                    <a:pt x="59" y="286"/>
                  </a:lnTo>
                  <a:lnTo>
                    <a:pt x="55" y="292"/>
                  </a:lnTo>
                  <a:lnTo>
                    <a:pt x="46" y="302"/>
                  </a:lnTo>
                  <a:lnTo>
                    <a:pt x="46" y="328"/>
                  </a:lnTo>
                  <a:lnTo>
                    <a:pt x="91" y="322"/>
                  </a:lnTo>
                  <a:lnTo>
                    <a:pt x="123" y="309"/>
                  </a:lnTo>
                  <a:lnTo>
                    <a:pt x="156" y="292"/>
                  </a:lnTo>
                  <a:lnTo>
                    <a:pt x="185" y="292"/>
                  </a:lnTo>
                  <a:lnTo>
                    <a:pt x="205" y="292"/>
                  </a:lnTo>
                  <a:lnTo>
                    <a:pt x="224" y="292"/>
                  </a:lnTo>
                  <a:lnTo>
                    <a:pt x="247" y="299"/>
                  </a:lnTo>
                  <a:lnTo>
                    <a:pt x="253" y="292"/>
                  </a:lnTo>
                  <a:lnTo>
                    <a:pt x="279" y="299"/>
                  </a:lnTo>
                  <a:lnTo>
                    <a:pt x="273" y="276"/>
                  </a:lnTo>
                  <a:lnTo>
                    <a:pt x="269" y="257"/>
                  </a:lnTo>
                  <a:lnTo>
                    <a:pt x="282" y="250"/>
                  </a:lnTo>
                  <a:lnTo>
                    <a:pt x="305" y="244"/>
                  </a:lnTo>
                  <a:lnTo>
                    <a:pt x="321" y="214"/>
                  </a:lnTo>
                  <a:lnTo>
                    <a:pt x="364" y="205"/>
                  </a:lnTo>
                  <a:lnTo>
                    <a:pt x="370" y="214"/>
                  </a:lnTo>
                  <a:lnTo>
                    <a:pt x="425" y="214"/>
                  </a:lnTo>
                  <a:lnTo>
                    <a:pt x="425" y="205"/>
                  </a:lnTo>
                  <a:lnTo>
                    <a:pt x="402" y="172"/>
                  </a:lnTo>
                  <a:lnTo>
                    <a:pt x="393" y="176"/>
                  </a:lnTo>
                  <a:lnTo>
                    <a:pt x="377" y="179"/>
                  </a:lnTo>
                  <a:lnTo>
                    <a:pt x="380" y="166"/>
                  </a:lnTo>
                  <a:lnTo>
                    <a:pt x="415" y="133"/>
                  </a:lnTo>
                  <a:lnTo>
                    <a:pt x="409" y="107"/>
                  </a:lnTo>
                  <a:lnTo>
                    <a:pt x="412" y="91"/>
                  </a:lnTo>
                  <a:lnTo>
                    <a:pt x="445" y="65"/>
                  </a:lnTo>
                  <a:lnTo>
                    <a:pt x="461" y="62"/>
                  </a:lnTo>
                  <a:lnTo>
                    <a:pt x="464" y="52"/>
                  </a:lnTo>
                  <a:lnTo>
                    <a:pt x="458" y="36"/>
                  </a:lnTo>
                  <a:lnTo>
                    <a:pt x="435" y="33"/>
                  </a:lnTo>
                  <a:lnTo>
                    <a:pt x="419" y="20"/>
                  </a:lnTo>
                  <a:lnTo>
                    <a:pt x="390" y="17"/>
                  </a:lnTo>
                  <a:lnTo>
                    <a:pt x="380" y="7"/>
                  </a:lnTo>
                  <a:lnTo>
                    <a:pt x="357" y="0"/>
                  </a:lnTo>
                  <a:lnTo>
                    <a:pt x="273" y="33"/>
                  </a:lnTo>
                  <a:lnTo>
                    <a:pt x="227" y="75"/>
                  </a:lnTo>
                  <a:lnTo>
                    <a:pt x="185" y="78"/>
                  </a:lnTo>
                  <a:lnTo>
                    <a:pt x="166" y="75"/>
                  </a:lnTo>
                  <a:lnTo>
                    <a:pt x="140" y="85"/>
                  </a:lnTo>
                  <a:lnTo>
                    <a:pt x="114" y="81"/>
                  </a:lnTo>
                  <a:lnTo>
                    <a:pt x="68" y="85"/>
                  </a:lnTo>
                  <a:lnTo>
                    <a:pt x="39" y="68"/>
                  </a:lnTo>
                  <a:lnTo>
                    <a:pt x="39" y="46"/>
                  </a:lnTo>
                  <a:lnTo>
                    <a:pt x="16" y="39"/>
                  </a:lnTo>
                  <a:lnTo>
                    <a:pt x="0" y="59"/>
                  </a:lnTo>
                  <a:lnTo>
                    <a:pt x="0" y="94"/>
                  </a:lnTo>
                  <a:lnTo>
                    <a:pt x="16" y="104"/>
                  </a:lnTo>
                  <a:lnTo>
                    <a:pt x="33" y="120"/>
                  </a:lnTo>
                  <a:lnTo>
                    <a:pt x="36" y="146"/>
                  </a:lnTo>
                  <a:lnTo>
                    <a:pt x="26" y="159"/>
                  </a:lnTo>
                  <a:lnTo>
                    <a:pt x="10" y="159"/>
                  </a:lnTo>
                  <a:lnTo>
                    <a:pt x="0" y="22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7" name="Freeform 40"/>
            <p:cNvSpPr>
              <a:spLocks noChangeAspect="1"/>
            </p:cNvSpPr>
            <p:nvPr/>
          </p:nvSpPr>
          <p:spPr bwMode="auto">
            <a:xfrm>
              <a:off x="5084763" y="4362450"/>
              <a:ext cx="325438" cy="228600"/>
            </a:xfrm>
            <a:custGeom>
              <a:avLst/>
              <a:gdLst>
                <a:gd name="T0" fmla="*/ 14 w 223"/>
                <a:gd name="T1" fmla="*/ 118 h 156"/>
                <a:gd name="T2" fmla="*/ 18 w 223"/>
                <a:gd name="T3" fmla="*/ 122 h 156"/>
                <a:gd name="T4" fmla="*/ 27 w 223"/>
                <a:gd name="T5" fmla="*/ 118 h 156"/>
                <a:gd name="T6" fmla="*/ 38 w 223"/>
                <a:gd name="T7" fmla="*/ 114 h 156"/>
                <a:gd name="T8" fmla="*/ 47 w 223"/>
                <a:gd name="T9" fmla="*/ 118 h 156"/>
                <a:gd name="T10" fmla="*/ 54 w 223"/>
                <a:gd name="T11" fmla="*/ 111 h 156"/>
                <a:gd name="T12" fmla="*/ 65 w 223"/>
                <a:gd name="T13" fmla="*/ 111 h 156"/>
                <a:gd name="T14" fmla="*/ 71 w 223"/>
                <a:gd name="T15" fmla="*/ 122 h 156"/>
                <a:gd name="T16" fmla="*/ 96 w 223"/>
                <a:gd name="T17" fmla="*/ 129 h 156"/>
                <a:gd name="T18" fmla="*/ 112 w 223"/>
                <a:gd name="T19" fmla="*/ 133 h 156"/>
                <a:gd name="T20" fmla="*/ 112 w 223"/>
                <a:gd name="T21" fmla="*/ 116 h 156"/>
                <a:gd name="T22" fmla="*/ 120 w 223"/>
                <a:gd name="T23" fmla="*/ 94 h 156"/>
                <a:gd name="T24" fmla="*/ 140 w 223"/>
                <a:gd name="T25" fmla="*/ 89 h 156"/>
                <a:gd name="T26" fmla="*/ 131 w 223"/>
                <a:gd name="T27" fmla="*/ 69 h 156"/>
                <a:gd name="T28" fmla="*/ 140 w 223"/>
                <a:gd name="T29" fmla="*/ 58 h 156"/>
                <a:gd name="T30" fmla="*/ 162 w 223"/>
                <a:gd name="T31" fmla="*/ 55 h 156"/>
                <a:gd name="T32" fmla="*/ 173 w 223"/>
                <a:gd name="T33" fmla="*/ 61 h 156"/>
                <a:gd name="T34" fmla="*/ 188 w 223"/>
                <a:gd name="T35" fmla="*/ 55 h 156"/>
                <a:gd name="T36" fmla="*/ 188 w 223"/>
                <a:gd name="T37" fmla="*/ 55 h 156"/>
                <a:gd name="T38" fmla="*/ 183 w 223"/>
                <a:gd name="T39" fmla="*/ 52 h 156"/>
                <a:gd name="T40" fmla="*/ 175 w 223"/>
                <a:gd name="T41" fmla="*/ 33 h 156"/>
                <a:gd name="T42" fmla="*/ 170 w 223"/>
                <a:gd name="T43" fmla="*/ 17 h 156"/>
                <a:gd name="T44" fmla="*/ 159 w 223"/>
                <a:gd name="T45" fmla="*/ 0 h 156"/>
                <a:gd name="T46" fmla="*/ 153 w 223"/>
                <a:gd name="T47" fmla="*/ 11 h 156"/>
                <a:gd name="T48" fmla="*/ 155 w 223"/>
                <a:gd name="T49" fmla="*/ 22 h 156"/>
                <a:gd name="T50" fmla="*/ 129 w 223"/>
                <a:gd name="T51" fmla="*/ 19 h 156"/>
                <a:gd name="T52" fmla="*/ 104 w 223"/>
                <a:gd name="T53" fmla="*/ 19 h 156"/>
                <a:gd name="T54" fmla="*/ 90 w 223"/>
                <a:gd name="T55" fmla="*/ 30 h 156"/>
                <a:gd name="T56" fmla="*/ 43 w 223"/>
                <a:gd name="T57" fmla="*/ 33 h 156"/>
                <a:gd name="T58" fmla="*/ 18 w 223"/>
                <a:gd name="T59" fmla="*/ 30 h 156"/>
                <a:gd name="T60" fmla="*/ 0 w 223"/>
                <a:gd name="T61" fmla="*/ 47 h 156"/>
                <a:gd name="T62" fmla="*/ 7 w 223"/>
                <a:gd name="T63" fmla="*/ 55 h 156"/>
                <a:gd name="T64" fmla="*/ 7 w 223"/>
                <a:gd name="T65" fmla="*/ 72 h 156"/>
                <a:gd name="T66" fmla="*/ 6 w 223"/>
                <a:gd name="T67" fmla="*/ 74 h 156"/>
                <a:gd name="T68" fmla="*/ 16 w 223"/>
                <a:gd name="T69" fmla="*/ 91 h 156"/>
                <a:gd name="T70" fmla="*/ 21 w 223"/>
                <a:gd name="T71" fmla="*/ 100 h 156"/>
                <a:gd name="T72" fmla="*/ 16 w 223"/>
                <a:gd name="T73" fmla="*/ 102 h 156"/>
                <a:gd name="T74" fmla="*/ 14 w 223"/>
                <a:gd name="T75" fmla="*/ 102 h 156"/>
                <a:gd name="T76" fmla="*/ 16 w 223"/>
                <a:gd name="T77" fmla="*/ 105 h 156"/>
                <a:gd name="T78" fmla="*/ 14 w 223"/>
                <a:gd name="T79" fmla="*/ 118 h 156"/>
                <a:gd name="T80" fmla="*/ 14 w 223"/>
                <a:gd name="T81" fmla="*/ 118 h 15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3"/>
                <a:gd name="T124" fmla="*/ 0 h 156"/>
                <a:gd name="T125" fmla="*/ 223 w 223"/>
                <a:gd name="T126" fmla="*/ 156 h 15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3" h="156">
                  <a:moveTo>
                    <a:pt x="16" y="139"/>
                  </a:moveTo>
                  <a:lnTo>
                    <a:pt x="22" y="143"/>
                  </a:lnTo>
                  <a:lnTo>
                    <a:pt x="32" y="139"/>
                  </a:lnTo>
                  <a:lnTo>
                    <a:pt x="45" y="133"/>
                  </a:lnTo>
                  <a:lnTo>
                    <a:pt x="55" y="139"/>
                  </a:lnTo>
                  <a:lnTo>
                    <a:pt x="64" y="130"/>
                  </a:lnTo>
                  <a:lnTo>
                    <a:pt x="77" y="130"/>
                  </a:lnTo>
                  <a:lnTo>
                    <a:pt x="84" y="143"/>
                  </a:lnTo>
                  <a:lnTo>
                    <a:pt x="113" y="152"/>
                  </a:lnTo>
                  <a:lnTo>
                    <a:pt x="133" y="156"/>
                  </a:lnTo>
                  <a:lnTo>
                    <a:pt x="133" y="136"/>
                  </a:lnTo>
                  <a:lnTo>
                    <a:pt x="142" y="110"/>
                  </a:lnTo>
                  <a:lnTo>
                    <a:pt x="165" y="104"/>
                  </a:lnTo>
                  <a:lnTo>
                    <a:pt x="155" y="81"/>
                  </a:lnTo>
                  <a:lnTo>
                    <a:pt x="165" y="68"/>
                  </a:lnTo>
                  <a:lnTo>
                    <a:pt x="191" y="65"/>
                  </a:lnTo>
                  <a:lnTo>
                    <a:pt x="204" y="71"/>
                  </a:lnTo>
                  <a:lnTo>
                    <a:pt x="223" y="65"/>
                  </a:lnTo>
                  <a:lnTo>
                    <a:pt x="217" y="61"/>
                  </a:lnTo>
                  <a:lnTo>
                    <a:pt x="207" y="39"/>
                  </a:lnTo>
                  <a:lnTo>
                    <a:pt x="201" y="19"/>
                  </a:lnTo>
                  <a:lnTo>
                    <a:pt x="188" y="0"/>
                  </a:lnTo>
                  <a:lnTo>
                    <a:pt x="181" y="13"/>
                  </a:lnTo>
                  <a:lnTo>
                    <a:pt x="184" y="26"/>
                  </a:lnTo>
                  <a:lnTo>
                    <a:pt x="152" y="23"/>
                  </a:lnTo>
                  <a:lnTo>
                    <a:pt x="123" y="23"/>
                  </a:lnTo>
                  <a:lnTo>
                    <a:pt x="107" y="36"/>
                  </a:lnTo>
                  <a:lnTo>
                    <a:pt x="51" y="39"/>
                  </a:lnTo>
                  <a:lnTo>
                    <a:pt x="22" y="36"/>
                  </a:lnTo>
                  <a:lnTo>
                    <a:pt x="0" y="55"/>
                  </a:lnTo>
                  <a:lnTo>
                    <a:pt x="9" y="65"/>
                  </a:lnTo>
                  <a:lnTo>
                    <a:pt x="9" y="84"/>
                  </a:lnTo>
                  <a:lnTo>
                    <a:pt x="6" y="87"/>
                  </a:lnTo>
                  <a:lnTo>
                    <a:pt x="19" y="107"/>
                  </a:lnTo>
                  <a:lnTo>
                    <a:pt x="25" y="117"/>
                  </a:lnTo>
                  <a:lnTo>
                    <a:pt x="19" y="120"/>
                  </a:lnTo>
                  <a:lnTo>
                    <a:pt x="16" y="120"/>
                  </a:lnTo>
                  <a:lnTo>
                    <a:pt x="19" y="123"/>
                  </a:lnTo>
                  <a:lnTo>
                    <a:pt x="16" y="13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8" name="Freeform 43"/>
            <p:cNvSpPr>
              <a:spLocks noChangeAspect="1"/>
            </p:cNvSpPr>
            <p:nvPr/>
          </p:nvSpPr>
          <p:spPr bwMode="auto">
            <a:xfrm>
              <a:off x="4398963" y="3781425"/>
              <a:ext cx="71438" cy="95250"/>
            </a:xfrm>
            <a:custGeom>
              <a:avLst/>
              <a:gdLst>
                <a:gd name="T0" fmla="*/ 28 w 49"/>
                <a:gd name="T1" fmla="*/ 0 h 65"/>
                <a:gd name="T2" fmla="*/ 6 w 49"/>
                <a:gd name="T3" fmla="*/ 14 h 65"/>
                <a:gd name="T4" fmla="*/ 0 w 49"/>
                <a:gd name="T5" fmla="*/ 28 h 65"/>
                <a:gd name="T6" fmla="*/ 6 w 49"/>
                <a:gd name="T7" fmla="*/ 50 h 65"/>
                <a:gd name="T8" fmla="*/ 11 w 49"/>
                <a:gd name="T9" fmla="*/ 50 h 65"/>
                <a:gd name="T10" fmla="*/ 28 w 49"/>
                <a:gd name="T11" fmla="*/ 55 h 65"/>
                <a:gd name="T12" fmla="*/ 41 w 49"/>
                <a:gd name="T13" fmla="*/ 36 h 65"/>
                <a:gd name="T14" fmla="*/ 30 w 49"/>
                <a:gd name="T15" fmla="*/ 25 h 65"/>
                <a:gd name="T16" fmla="*/ 28 w 49"/>
                <a:gd name="T17" fmla="*/ 0 h 65"/>
                <a:gd name="T18" fmla="*/ 28 w 49"/>
                <a:gd name="T19" fmla="*/ 0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9"/>
                <a:gd name="T31" fmla="*/ 0 h 65"/>
                <a:gd name="T32" fmla="*/ 49 w 49"/>
                <a:gd name="T33" fmla="*/ 65 h 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9" h="65">
                  <a:moveTo>
                    <a:pt x="33" y="0"/>
                  </a:moveTo>
                  <a:lnTo>
                    <a:pt x="7" y="16"/>
                  </a:lnTo>
                  <a:lnTo>
                    <a:pt x="0" y="32"/>
                  </a:lnTo>
                  <a:lnTo>
                    <a:pt x="7" y="58"/>
                  </a:lnTo>
                  <a:lnTo>
                    <a:pt x="13" y="58"/>
                  </a:lnTo>
                  <a:lnTo>
                    <a:pt x="33" y="65"/>
                  </a:lnTo>
                  <a:lnTo>
                    <a:pt x="49" y="42"/>
                  </a:lnTo>
                  <a:lnTo>
                    <a:pt x="36" y="29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69" name="Freeform 44"/>
            <p:cNvSpPr>
              <a:spLocks noChangeAspect="1"/>
            </p:cNvSpPr>
            <p:nvPr/>
          </p:nvSpPr>
          <p:spPr bwMode="auto">
            <a:xfrm>
              <a:off x="2425700" y="4503738"/>
              <a:ext cx="481013" cy="762000"/>
            </a:xfrm>
            <a:custGeom>
              <a:avLst/>
              <a:gdLst>
                <a:gd name="T0" fmla="*/ 103 w 328"/>
                <a:gd name="T1" fmla="*/ 405 h 519"/>
                <a:gd name="T2" fmla="*/ 125 w 328"/>
                <a:gd name="T3" fmla="*/ 388 h 519"/>
                <a:gd name="T4" fmla="*/ 144 w 328"/>
                <a:gd name="T5" fmla="*/ 375 h 519"/>
                <a:gd name="T6" fmla="*/ 133 w 328"/>
                <a:gd name="T7" fmla="*/ 347 h 519"/>
                <a:gd name="T8" fmla="*/ 144 w 328"/>
                <a:gd name="T9" fmla="*/ 322 h 519"/>
                <a:gd name="T10" fmla="*/ 163 w 328"/>
                <a:gd name="T11" fmla="*/ 289 h 519"/>
                <a:gd name="T12" fmla="*/ 152 w 328"/>
                <a:gd name="T13" fmla="*/ 256 h 519"/>
                <a:gd name="T14" fmla="*/ 150 w 328"/>
                <a:gd name="T15" fmla="*/ 230 h 519"/>
                <a:gd name="T16" fmla="*/ 194 w 328"/>
                <a:gd name="T17" fmla="*/ 208 h 519"/>
                <a:gd name="T18" fmla="*/ 202 w 328"/>
                <a:gd name="T19" fmla="*/ 187 h 519"/>
                <a:gd name="T20" fmla="*/ 218 w 328"/>
                <a:gd name="T21" fmla="*/ 136 h 519"/>
                <a:gd name="T22" fmla="*/ 274 w 328"/>
                <a:gd name="T23" fmla="*/ 111 h 519"/>
                <a:gd name="T24" fmla="*/ 258 w 328"/>
                <a:gd name="T25" fmla="*/ 80 h 519"/>
                <a:gd name="T26" fmla="*/ 227 w 328"/>
                <a:gd name="T27" fmla="*/ 44 h 519"/>
                <a:gd name="T28" fmla="*/ 194 w 328"/>
                <a:gd name="T29" fmla="*/ 55 h 519"/>
                <a:gd name="T30" fmla="*/ 166 w 328"/>
                <a:gd name="T31" fmla="*/ 40 h 519"/>
                <a:gd name="T32" fmla="*/ 174 w 328"/>
                <a:gd name="T33" fmla="*/ 17 h 519"/>
                <a:gd name="T34" fmla="*/ 140 w 328"/>
                <a:gd name="T35" fmla="*/ 0 h 519"/>
                <a:gd name="T36" fmla="*/ 140 w 328"/>
                <a:gd name="T37" fmla="*/ 6 h 519"/>
                <a:gd name="T38" fmla="*/ 116 w 328"/>
                <a:gd name="T39" fmla="*/ 73 h 519"/>
                <a:gd name="T40" fmla="*/ 94 w 328"/>
                <a:gd name="T41" fmla="*/ 131 h 519"/>
                <a:gd name="T42" fmla="*/ 74 w 328"/>
                <a:gd name="T43" fmla="*/ 166 h 519"/>
                <a:gd name="T44" fmla="*/ 47 w 328"/>
                <a:gd name="T45" fmla="*/ 203 h 519"/>
                <a:gd name="T46" fmla="*/ 28 w 328"/>
                <a:gd name="T47" fmla="*/ 222 h 519"/>
                <a:gd name="T48" fmla="*/ 8 w 328"/>
                <a:gd name="T49" fmla="*/ 252 h 519"/>
                <a:gd name="T50" fmla="*/ 19 w 328"/>
                <a:gd name="T51" fmla="*/ 269 h 519"/>
                <a:gd name="T52" fmla="*/ 47 w 328"/>
                <a:gd name="T53" fmla="*/ 258 h 519"/>
                <a:gd name="T54" fmla="*/ 33 w 328"/>
                <a:gd name="T55" fmla="*/ 278 h 519"/>
                <a:gd name="T56" fmla="*/ 17 w 328"/>
                <a:gd name="T57" fmla="*/ 297 h 519"/>
                <a:gd name="T58" fmla="*/ 42 w 328"/>
                <a:gd name="T59" fmla="*/ 291 h 519"/>
                <a:gd name="T60" fmla="*/ 50 w 328"/>
                <a:gd name="T61" fmla="*/ 308 h 519"/>
                <a:gd name="T62" fmla="*/ 33 w 328"/>
                <a:gd name="T63" fmla="*/ 333 h 519"/>
                <a:gd name="T64" fmla="*/ 14 w 328"/>
                <a:gd name="T65" fmla="*/ 394 h 519"/>
                <a:gd name="T66" fmla="*/ 0 w 328"/>
                <a:gd name="T67" fmla="*/ 425 h 519"/>
                <a:gd name="T68" fmla="*/ 28 w 328"/>
                <a:gd name="T69" fmla="*/ 416 h 519"/>
                <a:gd name="T70" fmla="*/ 55 w 328"/>
                <a:gd name="T71" fmla="*/ 427 h 519"/>
                <a:gd name="T72" fmla="*/ 85 w 328"/>
                <a:gd name="T73" fmla="*/ 444 h 519"/>
                <a:gd name="T74" fmla="*/ 103 w 328"/>
                <a:gd name="T75" fmla="*/ 438 h 51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28"/>
                <a:gd name="T115" fmla="*/ 0 h 519"/>
                <a:gd name="T116" fmla="*/ 328 w 328"/>
                <a:gd name="T117" fmla="*/ 519 h 51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28" h="519">
                  <a:moveTo>
                    <a:pt x="120" y="513"/>
                  </a:moveTo>
                  <a:lnTo>
                    <a:pt x="120" y="474"/>
                  </a:lnTo>
                  <a:lnTo>
                    <a:pt x="126" y="461"/>
                  </a:lnTo>
                  <a:lnTo>
                    <a:pt x="146" y="454"/>
                  </a:lnTo>
                  <a:lnTo>
                    <a:pt x="156" y="451"/>
                  </a:lnTo>
                  <a:lnTo>
                    <a:pt x="169" y="438"/>
                  </a:lnTo>
                  <a:lnTo>
                    <a:pt x="169" y="422"/>
                  </a:lnTo>
                  <a:lnTo>
                    <a:pt x="156" y="406"/>
                  </a:lnTo>
                  <a:lnTo>
                    <a:pt x="156" y="393"/>
                  </a:lnTo>
                  <a:lnTo>
                    <a:pt x="169" y="376"/>
                  </a:lnTo>
                  <a:lnTo>
                    <a:pt x="191" y="360"/>
                  </a:lnTo>
                  <a:lnTo>
                    <a:pt x="191" y="338"/>
                  </a:lnTo>
                  <a:lnTo>
                    <a:pt x="185" y="334"/>
                  </a:lnTo>
                  <a:lnTo>
                    <a:pt x="178" y="299"/>
                  </a:lnTo>
                  <a:lnTo>
                    <a:pt x="175" y="289"/>
                  </a:lnTo>
                  <a:lnTo>
                    <a:pt x="175" y="269"/>
                  </a:lnTo>
                  <a:lnTo>
                    <a:pt x="211" y="273"/>
                  </a:lnTo>
                  <a:lnTo>
                    <a:pt x="227" y="243"/>
                  </a:lnTo>
                  <a:lnTo>
                    <a:pt x="230" y="221"/>
                  </a:lnTo>
                  <a:lnTo>
                    <a:pt x="237" y="218"/>
                  </a:lnTo>
                  <a:lnTo>
                    <a:pt x="253" y="198"/>
                  </a:lnTo>
                  <a:lnTo>
                    <a:pt x="256" y="159"/>
                  </a:lnTo>
                  <a:lnTo>
                    <a:pt x="276" y="153"/>
                  </a:lnTo>
                  <a:lnTo>
                    <a:pt x="321" y="130"/>
                  </a:lnTo>
                  <a:lnTo>
                    <a:pt x="328" y="110"/>
                  </a:lnTo>
                  <a:lnTo>
                    <a:pt x="302" y="94"/>
                  </a:lnTo>
                  <a:lnTo>
                    <a:pt x="305" y="78"/>
                  </a:lnTo>
                  <a:lnTo>
                    <a:pt x="266" y="52"/>
                  </a:lnTo>
                  <a:lnTo>
                    <a:pt x="256" y="55"/>
                  </a:lnTo>
                  <a:lnTo>
                    <a:pt x="227" y="65"/>
                  </a:lnTo>
                  <a:lnTo>
                    <a:pt x="217" y="42"/>
                  </a:lnTo>
                  <a:lnTo>
                    <a:pt x="195" y="46"/>
                  </a:lnTo>
                  <a:lnTo>
                    <a:pt x="191" y="36"/>
                  </a:lnTo>
                  <a:lnTo>
                    <a:pt x="204" y="20"/>
                  </a:lnTo>
                  <a:lnTo>
                    <a:pt x="185" y="7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65" y="7"/>
                  </a:lnTo>
                  <a:lnTo>
                    <a:pt x="156" y="26"/>
                  </a:lnTo>
                  <a:lnTo>
                    <a:pt x="136" y="85"/>
                  </a:lnTo>
                  <a:lnTo>
                    <a:pt x="126" y="117"/>
                  </a:lnTo>
                  <a:lnTo>
                    <a:pt x="110" y="153"/>
                  </a:lnTo>
                  <a:lnTo>
                    <a:pt x="94" y="172"/>
                  </a:lnTo>
                  <a:lnTo>
                    <a:pt x="87" y="195"/>
                  </a:lnTo>
                  <a:lnTo>
                    <a:pt x="84" y="208"/>
                  </a:lnTo>
                  <a:lnTo>
                    <a:pt x="55" y="237"/>
                  </a:lnTo>
                  <a:lnTo>
                    <a:pt x="39" y="247"/>
                  </a:lnTo>
                  <a:lnTo>
                    <a:pt x="32" y="260"/>
                  </a:lnTo>
                  <a:lnTo>
                    <a:pt x="19" y="286"/>
                  </a:lnTo>
                  <a:lnTo>
                    <a:pt x="10" y="295"/>
                  </a:lnTo>
                  <a:lnTo>
                    <a:pt x="10" y="315"/>
                  </a:lnTo>
                  <a:lnTo>
                    <a:pt x="23" y="315"/>
                  </a:lnTo>
                  <a:lnTo>
                    <a:pt x="39" y="302"/>
                  </a:lnTo>
                  <a:lnTo>
                    <a:pt x="55" y="302"/>
                  </a:lnTo>
                  <a:lnTo>
                    <a:pt x="55" y="318"/>
                  </a:lnTo>
                  <a:lnTo>
                    <a:pt x="39" y="325"/>
                  </a:lnTo>
                  <a:lnTo>
                    <a:pt x="23" y="325"/>
                  </a:lnTo>
                  <a:lnTo>
                    <a:pt x="19" y="347"/>
                  </a:lnTo>
                  <a:lnTo>
                    <a:pt x="39" y="347"/>
                  </a:lnTo>
                  <a:lnTo>
                    <a:pt x="49" y="341"/>
                  </a:lnTo>
                  <a:lnTo>
                    <a:pt x="65" y="347"/>
                  </a:lnTo>
                  <a:lnTo>
                    <a:pt x="58" y="360"/>
                  </a:lnTo>
                  <a:lnTo>
                    <a:pt x="42" y="360"/>
                  </a:lnTo>
                  <a:lnTo>
                    <a:pt x="39" y="389"/>
                  </a:lnTo>
                  <a:lnTo>
                    <a:pt x="23" y="428"/>
                  </a:lnTo>
                  <a:lnTo>
                    <a:pt x="16" y="461"/>
                  </a:lnTo>
                  <a:lnTo>
                    <a:pt x="0" y="484"/>
                  </a:lnTo>
                  <a:lnTo>
                    <a:pt x="0" y="497"/>
                  </a:lnTo>
                  <a:lnTo>
                    <a:pt x="10" y="497"/>
                  </a:lnTo>
                  <a:lnTo>
                    <a:pt x="32" y="487"/>
                  </a:lnTo>
                  <a:lnTo>
                    <a:pt x="49" y="500"/>
                  </a:lnTo>
                  <a:lnTo>
                    <a:pt x="65" y="500"/>
                  </a:lnTo>
                  <a:lnTo>
                    <a:pt x="87" y="519"/>
                  </a:lnTo>
                  <a:lnTo>
                    <a:pt x="100" y="519"/>
                  </a:lnTo>
                  <a:lnTo>
                    <a:pt x="120" y="51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0" name="Freeform 45"/>
            <p:cNvSpPr>
              <a:spLocks noChangeAspect="1"/>
            </p:cNvSpPr>
            <p:nvPr/>
          </p:nvSpPr>
          <p:spPr bwMode="auto">
            <a:xfrm>
              <a:off x="2601913" y="4313238"/>
              <a:ext cx="1339850" cy="1203325"/>
            </a:xfrm>
            <a:custGeom>
              <a:avLst/>
              <a:gdLst>
                <a:gd name="T0" fmla="*/ 505 w 915"/>
                <a:gd name="T1" fmla="*/ 188 h 821"/>
                <a:gd name="T2" fmla="*/ 546 w 915"/>
                <a:gd name="T3" fmla="*/ 205 h 821"/>
                <a:gd name="T4" fmla="*/ 575 w 915"/>
                <a:gd name="T5" fmla="*/ 233 h 821"/>
                <a:gd name="T6" fmla="*/ 604 w 915"/>
                <a:gd name="T7" fmla="*/ 255 h 821"/>
                <a:gd name="T8" fmla="*/ 648 w 915"/>
                <a:gd name="T9" fmla="*/ 263 h 821"/>
                <a:gd name="T10" fmla="*/ 671 w 915"/>
                <a:gd name="T11" fmla="*/ 291 h 821"/>
                <a:gd name="T12" fmla="*/ 709 w 915"/>
                <a:gd name="T13" fmla="*/ 316 h 821"/>
                <a:gd name="T14" fmla="*/ 748 w 915"/>
                <a:gd name="T15" fmla="*/ 307 h 821"/>
                <a:gd name="T16" fmla="*/ 779 w 915"/>
                <a:gd name="T17" fmla="*/ 324 h 821"/>
                <a:gd name="T18" fmla="*/ 734 w 915"/>
                <a:gd name="T19" fmla="*/ 382 h 821"/>
                <a:gd name="T20" fmla="*/ 619 w 915"/>
                <a:gd name="T21" fmla="*/ 404 h 821"/>
                <a:gd name="T22" fmla="*/ 588 w 915"/>
                <a:gd name="T23" fmla="*/ 431 h 821"/>
                <a:gd name="T24" fmla="*/ 499 w 915"/>
                <a:gd name="T25" fmla="*/ 548 h 821"/>
                <a:gd name="T26" fmla="*/ 497 w 915"/>
                <a:gd name="T27" fmla="*/ 589 h 821"/>
                <a:gd name="T28" fmla="*/ 444 w 915"/>
                <a:gd name="T29" fmla="*/ 653 h 821"/>
                <a:gd name="T30" fmla="*/ 381 w 915"/>
                <a:gd name="T31" fmla="*/ 650 h 821"/>
                <a:gd name="T32" fmla="*/ 331 w 915"/>
                <a:gd name="T33" fmla="*/ 700 h 821"/>
                <a:gd name="T34" fmla="*/ 287 w 915"/>
                <a:gd name="T35" fmla="*/ 689 h 821"/>
                <a:gd name="T36" fmla="*/ 215 w 915"/>
                <a:gd name="T37" fmla="*/ 664 h 821"/>
                <a:gd name="T38" fmla="*/ 137 w 915"/>
                <a:gd name="T39" fmla="*/ 669 h 821"/>
                <a:gd name="T40" fmla="*/ 80 w 915"/>
                <a:gd name="T41" fmla="*/ 694 h 821"/>
                <a:gd name="T42" fmla="*/ 55 w 915"/>
                <a:gd name="T43" fmla="*/ 637 h 821"/>
                <a:gd name="T44" fmla="*/ 39 w 915"/>
                <a:gd name="T45" fmla="*/ 571 h 821"/>
                <a:gd name="T46" fmla="*/ 0 w 915"/>
                <a:gd name="T47" fmla="*/ 515 h 821"/>
                <a:gd name="T48" fmla="*/ 30 w 915"/>
                <a:gd name="T49" fmla="*/ 495 h 821"/>
                <a:gd name="T50" fmla="*/ 30 w 915"/>
                <a:gd name="T51" fmla="*/ 457 h 821"/>
                <a:gd name="T52" fmla="*/ 60 w 915"/>
                <a:gd name="T53" fmla="*/ 417 h 821"/>
                <a:gd name="T54" fmla="*/ 49 w 915"/>
                <a:gd name="T55" fmla="*/ 366 h 821"/>
                <a:gd name="T56" fmla="*/ 77 w 915"/>
                <a:gd name="T57" fmla="*/ 343 h 821"/>
                <a:gd name="T58" fmla="*/ 100 w 915"/>
                <a:gd name="T59" fmla="*/ 296 h 821"/>
                <a:gd name="T60" fmla="*/ 133 w 915"/>
                <a:gd name="T61" fmla="*/ 241 h 821"/>
                <a:gd name="T62" fmla="*/ 155 w 915"/>
                <a:gd name="T63" fmla="*/ 191 h 821"/>
                <a:gd name="T64" fmla="*/ 115 w 915"/>
                <a:gd name="T65" fmla="*/ 158 h 821"/>
                <a:gd name="T66" fmla="*/ 64 w 915"/>
                <a:gd name="T67" fmla="*/ 150 h 821"/>
                <a:gd name="T68" fmla="*/ 55 w 915"/>
                <a:gd name="T69" fmla="*/ 116 h 821"/>
                <a:gd name="T70" fmla="*/ 44 w 915"/>
                <a:gd name="T71" fmla="*/ 105 h 821"/>
                <a:gd name="T72" fmla="*/ 55 w 915"/>
                <a:gd name="T73" fmla="*/ 86 h 821"/>
                <a:gd name="T74" fmla="*/ 47 w 915"/>
                <a:gd name="T75" fmla="*/ 66 h 821"/>
                <a:gd name="T76" fmla="*/ 30 w 915"/>
                <a:gd name="T77" fmla="*/ 37 h 821"/>
                <a:gd name="T78" fmla="*/ 80 w 915"/>
                <a:gd name="T79" fmla="*/ 22 h 821"/>
                <a:gd name="T80" fmla="*/ 111 w 915"/>
                <a:gd name="T81" fmla="*/ 19 h 821"/>
                <a:gd name="T82" fmla="*/ 111 w 915"/>
                <a:gd name="T83" fmla="*/ 8 h 821"/>
                <a:gd name="T84" fmla="*/ 149 w 915"/>
                <a:gd name="T85" fmla="*/ 4 h 821"/>
                <a:gd name="T86" fmla="*/ 177 w 915"/>
                <a:gd name="T87" fmla="*/ 30 h 821"/>
                <a:gd name="T88" fmla="*/ 254 w 915"/>
                <a:gd name="T89" fmla="*/ 48 h 821"/>
                <a:gd name="T90" fmla="*/ 303 w 915"/>
                <a:gd name="T91" fmla="*/ 83 h 821"/>
                <a:gd name="T92" fmla="*/ 356 w 915"/>
                <a:gd name="T93" fmla="*/ 108 h 821"/>
                <a:gd name="T94" fmla="*/ 400 w 915"/>
                <a:gd name="T95" fmla="*/ 116 h 821"/>
                <a:gd name="T96" fmla="*/ 420 w 915"/>
                <a:gd name="T97" fmla="*/ 125 h 821"/>
                <a:gd name="T98" fmla="*/ 461 w 915"/>
                <a:gd name="T99" fmla="*/ 150 h 821"/>
                <a:gd name="T100" fmla="*/ 499 w 915"/>
                <a:gd name="T101" fmla="*/ 155 h 8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15"/>
                <a:gd name="T154" fmla="*/ 0 h 821"/>
                <a:gd name="T155" fmla="*/ 915 w 915"/>
                <a:gd name="T156" fmla="*/ 821 h 8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15" h="821">
                  <a:moveTo>
                    <a:pt x="587" y="182"/>
                  </a:moveTo>
                  <a:lnTo>
                    <a:pt x="600" y="192"/>
                  </a:lnTo>
                  <a:lnTo>
                    <a:pt x="594" y="221"/>
                  </a:lnTo>
                  <a:lnTo>
                    <a:pt x="607" y="218"/>
                  </a:lnTo>
                  <a:lnTo>
                    <a:pt x="623" y="240"/>
                  </a:lnTo>
                  <a:lnTo>
                    <a:pt x="642" y="240"/>
                  </a:lnTo>
                  <a:lnTo>
                    <a:pt x="642" y="260"/>
                  </a:lnTo>
                  <a:lnTo>
                    <a:pt x="659" y="266"/>
                  </a:lnTo>
                  <a:lnTo>
                    <a:pt x="675" y="273"/>
                  </a:lnTo>
                  <a:lnTo>
                    <a:pt x="681" y="292"/>
                  </a:lnTo>
                  <a:lnTo>
                    <a:pt x="697" y="292"/>
                  </a:lnTo>
                  <a:lnTo>
                    <a:pt x="710" y="299"/>
                  </a:lnTo>
                  <a:lnTo>
                    <a:pt x="727" y="289"/>
                  </a:lnTo>
                  <a:lnTo>
                    <a:pt x="736" y="292"/>
                  </a:lnTo>
                  <a:lnTo>
                    <a:pt x="762" y="309"/>
                  </a:lnTo>
                  <a:lnTo>
                    <a:pt x="792" y="328"/>
                  </a:lnTo>
                  <a:lnTo>
                    <a:pt x="798" y="331"/>
                  </a:lnTo>
                  <a:lnTo>
                    <a:pt x="788" y="341"/>
                  </a:lnTo>
                  <a:lnTo>
                    <a:pt x="792" y="351"/>
                  </a:lnTo>
                  <a:lnTo>
                    <a:pt x="808" y="348"/>
                  </a:lnTo>
                  <a:lnTo>
                    <a:pt x="834" y="370"/>
                  </a:lnTo>
                  <a:lnTo>
                    <a:pt x="856" y="367"/>
                  </a:lnTo>
                  <a:lnTo>
                    <a:pt x="866" y="373"/>
                  </a:lnTo>
                  <a:lnTo>
                    <a:pt x="879" y="360"/>
                  </a:lnTo>
                  <a:lnTo>
                    <a:pt x="895" y="357"/>
                  </a:lnTo>
                  <a:lnTo>
                    <a:pt x="899" y="360"/>
                  </a:lnTo>
                  <a:lnTo>
                    <a:pt x="915" y="380"/>
                  </a:lnTo>
                  <a:lnTo>
                    <a:pt x="902" y="390"/>
                  </a:lnTo>
                  <a:lnTo>
                    <a:pt x="905" y="416"/>
                  </a:lnTo>
                  <a:lnTo>
                    <a:pt x="863" y="448"/>
                  </a:lnTo>
                  <a:lnTo>
                    <a:pt x="837" y="448"/>
                  </a:lnTo>
                  <a:lnTo>
                    <a:pt x="805" y="464"/>
                  </a:lnTo>
                  <a:lnTo>
                    <a:pt x="727" y="474"/>
                  </a:lnTo>
                  <a:lnTo>
                    <a:pt x="704" y="484"/>
                  </a:lnTo>
                  <a:lnTo>
                    <a:pt x="707" y="497"/>
                  </a:lnTo>
                  <a:lnTo>
                    <a:pt x="691" y="506"/>
                  </a:lnTo>
                  <a:lnTo>
                    <a:pt x="678" y="503"/>
                  </a:lnTo>
                  <a:lnTo>
                    <a:pt x="587" y="591"/>
                  </a:lnTo>
                  <a:lnTo>
                    <a:pt x="587" y="643"/>
                  </a:lnTo>
                  <a:lnTo>
                    <a:pt x="603" y="659"/>
                  </a:lnTo>
                  <a:lnTo>
                    <a:pt x="603" y="675"/>
                  </a:lnTo>
                  <a:lnTo>
                    <a:pt x="584" y="691"/>
                  </a:lnTo>
                  <a:lnTo>
                    <a:pt x="561" y="698"/>
                  </a:lnTo>
                  <a:lnTo>
                    <a:pt x="516" y="747"/>
                  </a:lnTo>
                  <a:lnTo>
                    <a:pt x="522" y="766"/>
                  </a:lnTo>
                  <a:lnTo>
                    <a:pt x="509" y="773"/>
                  </a:lnTo>
                  <a:lnTo>
                    <a:pt x="500" y="766"/>
                  </a:lnTo>
                  <a:lnTo>
                    <a:pt x="448" y="763"/>
                  </a:lnTo>
                  <a:lnTo>
                    <a:pt x="441" y="776"/>
                  </a:lnTo>
                  <a:lnTo>
                    <a:pt x="412" y="782"/>
                  </a:lnTo>
                  <a:lnTo>
                    <a:pt x="389" y="821"/>
                  </a:lnTo>
                  <a:lnTo>
                    <a:pt x="376" y="818"/>
                  </a:lnTo>
                  <a:lnTo>
                    <a:pt x="360" y="805"/>
                  </a:lnTo>
                  <a:lnTo>
                    <a:pt x="337" y="808"/>
                  </a:lnTo>
                  <a:lnTo>
                    <a:pt x="321" y="798"/>
                  </a:lnTo>
                  <a:lnTo>
                    <a:pt x="282" y="798"/>
                  </a:lnTo>
                  <a:lnTo>
                    <a:pt x="253" y="779"/>
                  </a:lnTo>
                  <a:lnTo>
                    <a:pt x="208" y="776"/>
                  </a:lnTo>
                  <a:lnTo>
                    <a:pt x="178" y="789"/>
                  </a:lnTo>
                  <a:lnTo>
                    <a:pt x="162" y="785"/>
                  </a:lnTo>
                  <a:lnTo>
                    <a:pt x="120" y="808"/>
                  </a:lnTo>
                  <a:lnTo>
                    <a:pt x="107" y="818"/>
                  </a:lnTo>
                  <a:lnTo>
                    <a:pt x="94" y="815"/>
                  </a:lnTo>
                  <a:lnTo>
                    <a:pt x="84" y="798"/>
                  </a:lnTo>
                  <a:lnTo>
                    <a:pt x="62" y="773"/>
                  </a:lnTo>
                  <a:lnTo>
                    <a:pt x="65" y="747"/>
                  </a:lnTo>
                  <a:lnTo>
                    <a:pt x="68" y="724"/>
                  </a:lnTo>
                  <a:lnTo>
                    <a:pt x="65" y="708"/>
                  </a:lnTo>
                  <a:lnTo>
                    <a:pt x="45" y="669"/>
                  </a:lnTo>
                  <a:lnTo>
                    <a:pt x="26" y="649"/>
                  </a:lnTo>
                  <a:lnTo>
                    <a:pt x="0" y="643"/>
                  </a:lnTo>
                  <a:lnTo>
                    <a:pt x="0" y="604"/>
                  </a:lnTo>
                  <a:lnTo>
                    <a:pt x="6" y="591"/>
                  </a:lnTo>
                  <a:lnTo>
                    <a:pt x="26" y="584"/>
                  </a:lnTo>
                  <a:lnTo>
                    <a:pt x="36" y="581"/>
                  </a:lnTo>
                  <a:lnTo>
                    <a:pt x="49" y="568"/>
                  </a:lnTo>
                  <a:lnTo>
                    <a:pt x="49" y="552"/>
                  </a:lnTo>
                  <a:lnTo>
                    <a:pt x="36" y="536"/>
                  </a:lnTo>
                  <a:lnTo>
                    <a:pt x="36" y="523"/>
                  </a:lnTo>
                  <a:lnTo>
                    <a:pt x="49" y="506"/>
                  </a:lnTo>
                  <a:lnTo>
                    <a:pt x="71" y="490"/>
                  </a:lnTo>
                  <a:lnTo>
                    <a:pt x="71" y="468"/>
                  </a:lnTo>
                  <a:lnTo>
                    <a:pt x="65" y="464"/>
                  </a:lnTo>
                  <a:lnTo>
                    <a:pt x="58" y="429"/>
                  </a:lnTo>
                  <a:lnTo>
                    <a:pt x="55" y="419"/>
                  </a:lnTo>
                  <a:lnTo>
                    <a:pt x="55" y="399"/>
                  </a:lnTo>
                  <a:lnTo>
                    <a:pt x="91" y="403"/>
                  </a:lnTo>
                  <a:lnTo>
                    <a:pt x="107" y="373"/>
                  </a:lnTo>
                  <a:lnTo>
                    <a:pt x="110" y="351"/>
                  </a:lnTo>
                  <a:lnTo>
                    <a:pt x="117" y="348"/>
                  </a:lnTo>
                  <a:lnTo>
                    <a:pt x="133" y="328"/>
                  </a:lnTo>
                  <a:lnTo>
                    <a:pt x="136" y="289"/>
                  </a:lnTo>
                  <a:lnTo>
                    <a:pt x="156" y="283"/>
                  </a:lnTo>
                  <a:lnTo>
                    <a:pt x="201" y="260"/>
                  </a:lnTo>
                  <a:lnTo>
                    <a:pt x="208" y="240"/>
                  </a:lnTo>
                  <a:lnTo>
                    <a:pt x="182" y="224"/>
                  </a:lnTo>
                  <a:lnTo>
                    <a:pt x="185" y="208"/>
                  </a:lnTo>
                  <a:lnTo>
                    <a:pt x="146" y="182"/>
                  </a:lnTo>
                  <a:lnTo>
                    <a:pt x="136" y="185"/>
                  </a:lnTo>
                  <a:lnTo>
                    <a:pt x="107" y="195"/>
                  </a:lnTo>
                  <a:lnTo>
                    <a:pt x="97" y="172"/>
                  </a:lnTo>
                  <a:lnTo>
                    <a:pt x="75" y="176"/>
                  </a:lnTo>
                  <a:lnTo>
                    <a:pt x="71" y="166"/>
                  </a:lnTo>
                  <a:lnTo>
                    <a:pt x="84" y="150"/>
                  </a:lnTo>
                  <a:lnTo>
                    <a:pt x="65" y="137"/>
                  </a:lnTo>
                  <a:lnTo>
                    <a:pt x="45" y="130"/>
                  </a:lnTo>
                  <a:lnTo>
                    <a:pt x="49" y="130"/>
                  </a:lnTo>
                  <a:lnTo>
                    <a:pt x="52" y="124"/>
                  </a:lnTo>
                  <a:lnTo>
                    <a:pt x="45" y="114"/>
                  </a:lnTo>
                  <a:lnTo>
                    <a:pt x="58" y="107"/>
                  </a:lnTo>
                  <a:lnTo>
                    <a:pt x="65" y="101"/>
                  </a:lnTo>
                  <a:lnTo>
                    <a:pt x="52" y="94"/>
                  </a:lnTo>
                  <a:lnTo>
                    <a:pt x="65" y="81"/>
                  </a:lnTo>
                  <a:lnTo>
                    <a:pt x="55" y="78"/>
                  </a:lnTo>
                  <a:lnTo>
                    <a:pt x="45" y="65"/>
                  </a:lnTo>
                  <a:lnTo>
                    <a:pt x="45" y="56"/>
                  </a:lnTo>
                  <a:lnTo>
                    <a:pt x="36" y="43"/>
                  </a:lnTo>
                  <a:lnTo>
                    <a:pt x="52" y="20"/>
                  </a:lnTo>
                  <a:lnTo>
                    <a:pt x="84" y="20"/>
                  </a:lnTo>
                  <a:lnTo>
                    <a:pt x="94" y="26"/>
                  </a:lnTo>
                  <a:lnTo>
                    <a:pt x="110" y="26"/>
                  </a:lnTo>
                  <a:lnTo>
                    <a:pt x="123" y="36"/>
                  </a:lnTo>
                  <a:lnTo>
                    <a:pt x="130" y="23"/>
                  </a:lnTo>
                  <a:lnTo>
                    <a:pt x="113" y="10"/>
                  </a:lnTo>
                  <a:lnTo>
                    <a:pt x="120" y="4"/>
                  </a:lnTo>
                  <a:lnTo>
                    <a:pt x="130" y="10"/>
                  </a:lnTo>
                  <a:lnTo>
                    <a:pt x="143" y="7"/>
                  </a:lnTo>
                  <a:lnTo>
                    <a:pt x="152" y="0"/>
                  </a:lnTo>
                  <a:lnTo>
                    <a:pt x="175" y="4"/>
                  </a:lnTo>
                  <a:lnTo>
                    <a:pt x="188" y="20"/>
                  </a:lnTo>
                  <a:lnTo>
                    <a:pt x="201" y="20"/>
                  </a:lnTo>
                  <a:lnTo>
                    <a:pt x="208" y="36"/>
                  </a:lnTo>
                  <a:lnTo>
                    <a:pt x="243" y="46"/>
                  </a:lnTo>
                  <a:lnTo>
                    <a:pt x="272" y="62"/>
                  </a:lnTo>
                  <a:lnTo>
                    <a:pt x="298" y="56"/>
                  </a:lnTo>
                  <a:lnTo>
                    <a:pt x="318" y="69"/>
                  </a:lnTo>
                  <a:lnTo>
                    <a:pt x="341" y="91"/>
                  </a:lnTo>
                  <a:lnTo>
                    <a:pt x="357" y="98"/>
                  </a:lnTo>
                  <a:lnTo>
                    <a:pt x="380" y="114"/>
                  </a:lnTo>
                  <a:lnTo>
                    <a:pt x="409" y="117"/>
                  </a:lnTo>
                  <a:lnTo>
                    <a:pt x="418" y="127"/>
                  </a:lnTo>
                  <a:lnTo>
                    <a:pt x="454" y="124"/>
                  </a:lnTo>
                  <a:lnTo>
                    <a:pt x="457" y="137"/>
                  </a:lnTo>
                  <a:lnTo>
                    <a:pt x="470" y="137"/>
                  </a:lnTo>
                  <a:lnTo>
                    <a:pt x="477" y="146"/>
                  </a:lnTo>
                  <a:lnTo>
                    <a:pt x="487" y="156"/>
                  </a:lnTo>
                  <a:lnTo>
                    <a:pt x="493" y="146"/>
                  </a:lnTo>
                  <a:lnTo>
                    <a:pt x="503" y="143"/>
                  </a:lnTo>
                  <a:lnTo>
                    <a:pt x="526" y="163"/>
                  </a:lnTo>
                  <a:lnTo>
                    <a:pt x="542" y="176"/>
                  </a:lnTo>
                  <a:lnTo>
                    <a:pt x="571" y="176"/>
                  </a:lnTo>
                  <a:lnTo>
                    <a:pt x="587" y="18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1" name="Freeform 46"/>
            <p:cNvSpPr>
              <a:spLocks noChangeAspect="1"/>
            </p:cNvSpPr>
            <p:nvPr/>
          </p:nvSpPr>
          <p:spPr bwMode="auto">
            <a:xfrm>
              <a:off x="2601913" y="4313238"/>
              <a:ext cx="1339850" cy="1203325"/>
            </a:xfrm>
            <a:custGeom>
              <a:avLst/>
              <a:gdLst>
                <a:gd name="T0" fmla="*/ 505 w 915"/>
                <a:gd name="T1" fmla="*/ 188 h 821"/>
                <a:gd name="T2" fmla="*/ 546 w 915"/>
                <a:gd name="T3" fmla="*/ 205 h 821"/>
                <a:gd name="T4" fmla="*/ 575 w 915"/>
                <a:gd name="T5" fmla="*/ 233 h 821"/>
                <a:gd name="T6" fmla="*/ 604 w 915"/>
                <a:gd name="T7" fmla="*/ 255 h 821"/>
                <a:gd name="T8" fmla="*/ 648 w 915"/>
                <a:gd name="T9" fmla="*/ 263 h 821"/>
                <a:gd name="T10" fmla="*/ 687 w 915"/>
                <a:gd name="T11" fmla="*/ 296 h 821"/>
                <a:gd name="T12" fmla="*/ 737 w 915"/>
                <a:gd name="T13" fmla="*/ 318 h 821"/>
                <a:gd name="T14" fmla="*/ 765 w 915"/>
                <a:gd name="T15" fmla="*/ 307 h 821"/>
                <a:gd name="T16" fmla="*/ 770 w 915"/>
                <a:gd name="T17" fmla="*/ 355 h 821"/>
                <a:gd name="T18" fmla="*/ 685 w 915"/>
                <a:gd name="T19" fmla="*/ 395 h 821"/>
                <a:gd name="T20" fmla="*/ 601 w 915"/>
                <a:gd name="T21" fmla="*/ 424 h 821"/>
                <a:gd name="T22" fmla="*/ 499 w 915"/>
                <a:gd name="T23" fmla="*/ 504 h 821"/>
                <a:gd name="T24" fmla="*/ 513 w 915"/>
                <a:gd name="T25" fmla="*/ 575 h 821"/>
                <a:gd name="T26" fmla="*/ 439 w 915"/>
                <a:gd name="T27" fmla="*/ 637 h 821"/>
                <a:gd name="T28" fmla="*/ 425 w 915"/>
                <a:gd name="T29" fmla="*/ 653 h 821"/>
                <a:gd name="T30" fmla="*/ 351 w 915"/>
                <a:gd name="T31" fmla="*/ 667 h 821"/>
                <a:gd name="T32" fmla="*/ 306 w 915"/>
                <a:gd name="T33" fmla="*/ 686 h 821"/>
                <a:gd name="T34" fmla="*/ 240 w 915"/>
                <a:gd name="T35" fmla="*/ 680 h 821"/>
                <a:gd name="T36" fmla="*/ 151 w 915"/>
                <a:gd name="T37" fmla="*/ 672 h 821"/>
                <a:gd name="T38" fmla="*/ 91 w 915"/>
                <a:gd name="T39" fmla="*/ 697 h 821"/>
                <a:gd name="T40" fmla="*/ 53 w 915"/>
                <a:gd name="T41" fmla="*/ 659 h 821"/>
                <a:gd name="T42" fmla="*/ 55 w 915"/>
                <a:gd name="T43" fmla="*/ 604 h 821"/>
                <a:gd name="T44" fmla="*/ 0 w 915"/>
                <a:gd name="T45" fmla="*/ 548 h 821"/>
                <a:gd name="T46" fmla="*/ 22 w 915"/>
                <a:gd name="T47" fmla="*/ 498 h 821"/>
                <a:gd name="T48" fmla="*/ 42 w 915"/>
                <a:gd name="T49" fmla="*/ 471 h 821"/>
                <a:gd name="T50" fmla="*/ 42 w 915"/>
                <a:gd name="T51" fmla="*/ 431 h 821"/>
                <a:gd name="T52" fmla="*/ 55 w 915"/>
                <a:gd name="T53" fmla="*/ 395 h 821"/>
                <a:gd name="T54" fmla="*/ 47 w 915"/>
                <a:gd name="T55" fmla="*/ 340 h 821"/>
                <a:gd name="T56" fmla="*/ 93 w 915"/>
                <a:gd name="T57" fmla="*/ 299 h 821"/>
                <a:gd name="T58" fmla="*/ 115 w 915"/>
                <a:gd name="T59" fmla="*/ 247 h 821"/>
                <a:gd name="T60" fmla="*/ 177 w 915"/>
                <a:gd name="T61" fmla="*/ 205 h 821"/>
                <a:gd name="T62" fmla="*/ 125 w 915"/>
                <a:gd name="T63" fmla="*/ 155 h 821"/>
                <a:gd name="T64" fmla="*/ 82 w 915"/>
                <a:gd name="T65" fmla="*/ 147 h 821"/>
                <a:gd name="T66" fmla="*/ 71 w 915"/>
                <a:gd name="T67" fmla="*/ 127 h 821"/>
                <a:gd name="T68" fmla="*/ 42 w 915"/>
                <a:gd name="T69" fmla="*/ 111 h 821"/>
                <a:gd name="T70" fmla="*/ 49 w 915"/>
                <a:gd name="T71" fmla="*/ 91 h 821"/>
                <a:gd name="T72" fmla="*/ 55 w 915"/>
                <a:gd name="T73" fmla="*/ 69 h 821"/>
                <a:gd name="T74" fmla="*/ 39 w 915"/>
                <a:gd name="T75" fmla="*/ 48 h 821"/>
                <a:gd name="T76" fmla="*/ 71 w 915"/>
                <a:gd name="T77" fmla="*/ 17 h 821"/>
                <a:gd name="T78" fmla="*/ 104 w 915"/>
                <a:gd name="T79" fmla="*/ 30 h 821"/>
                <a:gd name="T80" fmla="*/ 102 w 915"/>
                <a:gd name="T81" fmla="*/ 4 h 821"/>
                <a:gd name="T82" fmla="*/ 129 w 915"/>
                <a:gd name="T83" fmla="*/ 0 h 821"/>
                <a:gd name="T84" fmla="*/ 171 w 915"/>
                <a:gd name="T85" fmla="*/ 17 h 821"/>
                <a:gd name="T86" fmla="*/ 232 w 915"/>
                <a:gd name="T87" fmla="*/ 53 h 821"/>
                <a:gd name="T88" fmla="*/ 291 w 915"/>
                <a:gd name="T89" fmla="*/ 78 h 821"/>
                <a:gd name="T90" fmla="*/ 348 w 915"/>
                <a:gd name="T91" fmla="*/ 100 h 821"/>
                <a:gd name="T92" fmla="*/ 389 w 915"/>
                <a:gd name="T93" fmla="*/ 116 h 821"/>
                <a:gd name="T94" fmla="*/ 414 w 915"/>
                <a:gd name="T95" fmla="*/ 133 h 821"/>
                <a:gd name="T96" fmla="*/ 447 w 915"/>
                <a:gd name="T97" fmla="*/ 138 h 821"/>
                <a:gd name="T98" fmla="*/ 499 w 915"/>
                <a:gd name="T99" fmla="*/ 155 h 8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15"/>
                <a:gd name="T151" fmla="*/ 0 h 821"/>
                <a:gd name="T152" fmla="*/ 915 w 915"/>
                <a:gd name="T153" fmla="*/ 821 h 8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15" h="821">
                  <a:moveTo>
                    <a:pt x="587" y="182"/>
                  </a:moveTo>
                  <a:lnTo>
                    <a:pt x="600" y="192"/>
                  </a:lnTo>
                  <a:lnTo>
                    <a:pt x="594" y="221"/>
                  </a:lnTo>
                  <a:lnTo>
                    <a:pt x="607" y="218"/>
                  </a:lnTo>
                  <a:lnTo>
                    <a:pt x="623" y="240"/>
                  </a:lnTo>
                  <a:lnTo>
                    <a:pt x="642" y="240"/>
                  </a:lnTo>
                  <a:lnTo>
                    <a:pt x="642" y="260"/>
                  </a:lnTo>
                  <a:lnTo>
                    <a:pt x="659" y="266"/>
                  </a:lnTo>
                  <a:lnTo>
                    <a:pt x="675" y="273"/>
                  </a:lnTo>
                  <a:lnTo>
                    <a:pt x="681" y="292"/>
                  </a:lnTo>
                  <a:lnTo>
                    <a:pt x="697" y="292"/>
                  </a:lnTo>
                  <a:lnTo>
                    <a:pt x="710" y="299"/>
                  </a:lnTo>
                  <a:lnTo>
                    <a:pt x="727" y="289"/>
                  </a:lnTo>
                  <a:lnTo>
                    <a:pt x="736" y="292"/>
                  </a:lnTo>
                  <a:lnTo>
                    <a:pt x="762" y="309"/>
                  </a:lnTo>
                  <a:lnTo>
                    <a:pt x="792" y="328"/>
                  </a:lnTo>
                  <a:lnTo>
                    <a:pt x="798" y="331"/>
                  </a:lnTo>
                  <a:lnTo>
                    <a:pt x="808" y="348"/>
                  </a:lnTo>
                  <a:lnTo>
                    <a:pt x="834" y="370"/>
                  </a:lnTo>
                  <a:lnTo>
                    <a:pt x="856" y="367"/>
                  </a:lnTo>
                  <a:lnTo>
                    <a:pt x="866" y="373"/>
                  </a:lnTo>
                  <a:lnTo>
                    <a:pt x="879" y="360"/>
                  </a:lnTo>
                  <a:lnTo>
                    <a:pt x="895" y="357"/>
                  </a:lnTo>
                  <a:lnTo>
                    <a:pt x="899" y="360"/>
                  </a:lnTo>
                  <a:lnTo>
                    <a:pt x="915" y="380"/>
                  </a:lnTo>
                  <a:lnTo>
                    <a:pt x="902" y="390"/>
                  </a:lnTo>
                  <a:lnTo>
                    <a:pt x="905" y="416"/>
                  </a:lnTo>
                  <a:lnTo>
                    <a:pt x="863" y="448"/>
                  </a:lnTo>
                  <a:lnTo>
                    <a:pt x="837" y="448"/>
                  </a:lnTo>
                  <a:lnTo>
                    <a:pt x="805" y="464"/>
                  </a:lnTo>
                  <a:lnTo>
                    <a:pt x="727" y="474"/>
                  </a:lnTo>
                  <a:lnTo>
                    <a:pt x="704" y="484"/>
                  </a:lnTo>
                  <a:lnTo>
                    <a:pt x="707" y="497"/>
                  </a:lnTo>
                  <a:lnTo>
                    <a:pt x="691" y="506"/>
                  </a:lnTo>
                  <a:lnTo>
                    <a:pt x="678" y="503"/>
                  </a:lnTo>
                  <a:lnTo>
                    <a:pt x="587" y="591"/>
                  </a:lnTo>
                  <a:lnTo>
                    <a:pt x="587" y="643"/>
                  </a:lnTo>
                  <a:lnTo>
                    <a:pt x="603" y="659"/>
                  </a:lnTo>
                  <a:lnTo>
                    <a:pt x="603" y="675"/>
                  </a:lnTo>
                  <a:lnTo>
                    <a:pt x="584" y="691"/>
                  </a:lnTo>
                  <a:lnTo>
                    <a:pt x="561" y="698"/>
                  </a:lnTo>
                  <a:lnTo>
                    <a:pt x="516" y="747"/>
                  </a:lnTo>
                  <a:lnTo>
                    <a:pt x="522" y="766"/>
                  </a:lnTo>
                  <a:lnTo>
                    <a:pt x="509" y="773"/>
                  </a:lnTo>
                  <a:lnTo>
                    <a:pt x="500" y="766"/>
                  </a:lnTo>
                  <a:lnTo>
                    <a:pt x="448" y="763"/>
                  </a:lnTo>
                  <a:lnTo>
                    <a:pt x="441" y="776"/>
                  </a:lnTo>
                  <a:lnTo>
                    <a:pt x="412" y="782"/>
                  </a:lnTo>
                  <a:lnTo>
                    <a:pt x="389" y="821"/>
                  </a:lnTo>
                  <a:lnTo>
                    <a:pt x="376" y="818"/>
                  </a:lnTo>
                  <a:lnTo>
                    <a:pt x="360" y="805"/>
                  </a:lnTo>
                  <a:lnTo>
                    <a:pt x="337" y="808"/>
                  </a:lnTo>
                  <a:lnTo>
                    <a:pt x="321" y="798"/>
                  </a:lnTo>
                  <a:lnTo>
                    <a:pt x="282" y="798"/>
                  </a:lnTo>
                  <a:lnTo>
                    <a:pt x="253" y="779"/>
                  </a:lnTo>
                  <a:lnTo>
                    <a:pt x="208" y="776"/>
                  </a:lnTo>
                  <a:lnTo>
                    <a:pt x="178" y="789"/>
                  </a:lnTo>
                  <a:lnTo>
                    <a:pt x="162" y="785"/>
                  </a:lnTo>
                  <a:lnTo>
                    <a:pt x="120" y="808"/>
                  </a:lnTo>
                  <a:lnTo>
                    <a:pt x="107" y="818"/>
                  </a:lnTo>
                  <a:lnTo>
                    <a:pt x="94" y="815"/>
                  </a:lnTo>
                  <a:lnTo>
                    <a:pt x="84" y="798"/>
                  </a:lnTo>
                  <a:lnTo>
                    <a:pt x="62" y="773"/>
                  </a:lnTo>
                  <a:lnTo>
                    <a:pt x="65" y="747"/>
                  </a:lnTo>
                  <a:lnTo>
                    <a:pt x="68" y="724"/>
                  </a:lnTo>
                  <a:lnTo>
                    <a:pt x="65" y="708"/>
                  </a:lnTo>
                  <a:lnTo>
                    <a:pt x="45" y="669"/>
                  </a:lnTo>
                  <a:lnTo>
                    <a:pt x="26" y="649"/>
                  </a:lnTo>
                  <a:lnTo>
                    <a:pt x="0" y="643"/>
                  </a:lnTo>
                  <a:lnTo>
                    <a:pt x="0" y="604"/>
                  </a:lnTo>
                  <a:lnTo>
                    <a:pt x="6" y="591"/>
                  </a:lnTo>
                  <a:lnTo>
                    <a:pt x="26" y="584"/>
                  </a:lnTo>
                  <a:lnTo>
                    <a:pt x="36" y="581"/>
                  </a:lnTo>
                  <a:lnTo>
                    <a:pt x="49" y="568"/>
                  </a:lnTo>
                  <a:lnTo>
                    <a:pt x="49" y="552"/>
                  </a:lnTo>
                  <a:lnTo>
                    <a:pt x="36" y="536"/>
                  </a:lnTo>
                  <a:lnTo>
                    <a:pt x="36" y="523"/>
                  </a:lnTo>
                  <a:lnTo>
                    <a:pt x="49" y="506"/>
                  </a:lnTo>
                  <a:lnTo>
                    <a:pt x="71" y="490"/>
                  </a:lnTo>
                  <a:lnTo>
                    <a:pt x="71" y="468"/>
                  </a:lnTo>
                  <a:lnTo>
                    <a:pt x="65" y="464"/>
                  </a:lnTo>
                  <a:lnTo>
                    <a:pt x="58" y="429"/>
                  </a:lnTo>
                  <a:lnTo>
                    <a:pt x="55" y="419"/>
                  </a:lnTo>
                  <a:lnTo>
                    <a:pt x="55" y="399"/>
                  </a:lnTo>
                  <a:lnTo>
                    <a:pt x="91" y="403"/>
                  </a:lnTo>
                  <a:lnTo>
                    <a:pt x="107" y="373"/>
                  </a:lnTo>
                  <a:lnTo>
                    <a:pt x="110" y="351"/>
                  </a:lnTo>
                  <a:lnTo>
                    <a:pt x="117" y="348"/>
                  </a:lnTo>
                  <a:lnTo>
                    <a:pt x="133" y="328"/>
                  </a:lnTo>
                  <a:lnTo>
                    <a:pt x="136" y="289"/>
                  </a:lnTo>
                  <a:lnTo>
                    <a:pt x="156" y="283"/>
                  </a:lnTo>
                  <a:lnTo>
                    <a:pt x="201" y="260"/>
                  </a:lnTo>
                  <a:lnTo>
                    <a:pt x="208" y="240"/>
                  </a:lnTo>
                  <a:lnTo>
                    <a:pt x="182" y="224"/>
                  </a:lnTo>
                  <a:lnTo>
                    <a:pt x="185" y="208"/>
                  </a:lnTo>
                  <a:lnTo>
                    <a:pt x="146" y="182"/>
                  </a:lnTo>
                  <a:lnTo>
                    <a:pt x="136" y="185"/>
                  </a:lnTo>
                  <a:lnTo>
                    <a:pt x="107" y="195"/>
                  </a:lnTo>
                  <a:lnTo>
                    <a:pt x="97" y="172"/>
                  </a:lnTo>
                  <a:lnTo>
                    <a:pt x="75" y="176"/>
                  </a:lnTo>
                  <a:lnTo>
                    <a:pt x="71" y="166"/>
                  </a:lnTo>
                  <a:lnTo>
                    <a:pt x="84" y="150"/>
                  </a:lnTo>
                  <a:lnTo>
                    <a:pt x="65" y="137"/>
                  </a:lnTo>
                  <a:lnTo>
                    <a:pt x="45" y="130"/>
                  </a:lnTo>
                  <a:lnTo>
                    <a:pt x="49" y="130"/>
                  </a:lnTo>
                  <a:lnTo>
                    <a:pt x="52" y="124"/>
                  </a:lnTo>
                  <a:lnTo>
                    <a:pt x="45" y="114"/>
                  </a:lnTo>
                  <a:lnTo>
                    <a:pt x="58" y="107"/>
                  </a:lnTo>
                  <a:lnTo>
                    <a:pt x="65" y="101"/>
                  </a:lnTo>
                  <a:lnTo>
                    <a:pt x="52" y="94"/>
                  </a:lnTo>
                  <a:lnTo>
                    <a:pt x="65" y="81"/>
                  </a:lnTo>
                  <a:lnTo>
                    <a:pt x="55" y="78"/>
                  </a:lnTo>
                  <a:lnTo>
                    <a:pt x="45" y="65"/>
                  </a:lnTo>
                  <a:lnTo>
                    <a:pt x="45" y="56"/>
                  </a:lnTo>
                  <a:lnTo>
                    <a:pt x="36" y="43"/>
                  </a:lnTo>
                  <a:lnTo>
                    <a:pt x="52" y="20"/>
                  </a:lnTo>
                  <a:lnTo>
                    <a:pt x="84" y="20"/>
                  </a:lnTo>
                  <a:lnTo>
                    <a:pt x="94" y="26"/>
                  </a:lnTo>
                  <a:lnTo>
                    <a:pt x="110" y="26"/>
                  </a:lnTo>
                  <a:lnTo>
                    <a:pt x="123" y="36"/>
                  </a:lnTo>
                  <a:lnTo>
                    <a:pt x="130" y="23"/>
                  </a:lnTo>
                  <a:lnTo>
                    <a:pt x="113" y="10"/>
                  </a:lnTo>
                  <a:lnTo>
                    <a:pt x="120" y="4"/>
                  </a:lnTo>
                  <a:lnTo>
                    <a:pt x="130" y="10"/>
                  </a:lnTo>
                  <a:lnTo>
                    <a:pt x="143" y="7"/>
                  </a:lnTo>
                  <a:lnTo>
                    <a:pt x="152" y="0"/>
                  </a:lnTo>
                  <a:lnTo>
                    <a:pt x="175" y="4"/>
                  </a:lnTo>
                  <a:lnTo>
                    <a:pt x="188" y="20"/>
                  </a:lnTo>
                  <a:lnTo>
                    <a:pt x="201" y="20"/>
                  </a:lnTo>
                  <a:lnTo>
                    <a:pt x="208" y="36"/>
                  </a:lnTo>
                  <a:lnTo>
                    <a:pt x="243" y="46"/>
                  </a:lnTo>
                  <a:lnTo>
                    <a:pt x="272" y="62"/>
                  </a:lnTo>
                  <a:lnTo>
                    <a:pt x="298" y="56"/>
                  </a:lnTo>
                  <a:lnTo>
                    <a:pt x="318" y="69"/>
                  </a:lnTo>
                  <a:lnTo>
                    <a:pt x="341" y="91"/>
                  </a:lnTo>
                  <a:lnTo>
                    <a:pt x="357" y="98"/>
                  </a:lnTo>
                  <a:lnTo>
                    <a:pt x="380" y="114"/>
                  </a:lnTo>
                  <a:lnTo>
                    <a:pt x="409" y="117"/>
                  </a:lnTo>
                  <a:lnTo>
                    <a:pt x="418" y="127"/>
                  </a:lnTo>
                  <a:lnTo>
                    <a:pt x="454" y="124"/>
                  </a:lnTo>
                  <a:lnTo>
                    <a:pt x="457" y="137"/>
                  </a:lnTo>
                  <a:lnTo>
                    <a:pt x="470" y="137"/>
                  </a:lnTo>
                  <a:lnTo>
                    <a:pt x="477" y="146"/>
                  </a:lnTo>
                  <a:lnTo>
                    <a:pt x="487" y="156"/>
                  </a:lnTo>
                  <a:lnTo>
                    <a:pt x="493" y="146"/>
                  </a:lnTo>
                  <a:lnTo>
                    <a:pt x="503" y="143"/>
                  </a:lnTo>
                  <a:lnTo>
                    <a:pt x="526" y="163"/>
                  </a:lnTo>
                  <a:lnTo>
                    <a:pt x="542" y="176"/>
                  </a:lnTo>
                  <a:lnTo>
                    <a:pt x="571" y="176"/>
                  </a:lnTo>
                  <a:lnTo>
                    <a:pt x="587" y="182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2" name="Freeform 47"/>
            <p:cNvSpPr>
              <a:spLocks noChangeAspect="1"/>
            </p:cNvSpPr>
            <p:nvPr/>
          </p:nvSpPr>
          <p:spPr bwMode="auto">
            <a:xfrm>
              <a:off x="3357563" y="3567113"/>
              <a:ext cx="1235075" cy="1293813"/>
            </a:xfrm>
            <a:custGeom>
              <a:avLst/>
              <a:gdLst>
                <a:gd name="T0" fmla="*/ 560 w 843"/>
                <a:gd name="T1" fmla="*/ 150 h 882"/>
                <a:gd name="T2" fmla="*/ 533 w 843"/>
                <a:gd name="T3" fmla="*/ 125 h 882"/>
                <a:gd name="T4" fmla="*/ 511 w 843"/>
                <a:gd name="T5" fmla="*/ 97 h 882"/>
                <a:gd name="T6" fmla="*/ 486 w 843"/>
                <a:gd name="T7" fmla="*/ 47 h 882"/>
                <a:gd name="T8" fmla="*/ 448 w 843"/>
                <a:gd name="T9" fmla="*/ 3 h 882"/>
                <a:gd name="T10" fmla="*/ 403 w 843"/>
                <a:gd name="T11" fmla="*/ 8 h 882"/>
                <a:gd name="T12" fmla="*/ 395 w 843"/>
                <a:gd name="T13" fmla="*/ 78 h 882"/>
                <a:gd name="T14" fmla="*/ 298 w 843"/>
                <a:gd name="T15" fmla="*/ 100 h 882"/>
                <a:gd name="T16" fmla="*/ 237 w 843"/>
                <a:gd name="T17" fmla="*/ 103 h 882"/>
                <a:gd name="T18" fmla="*/ 213 w 843"/>
                <a:gd name="T19" fmla="*/ 69 h 882"/>
                <a:gd name="T20" fmla="*/ 187 w 843"/>
                <a:gd name="T21" fmla="*/ 94 h 882"/>
                <a:gd name="T22" fmla="*/ 193 w 843"/>
                <a:gd name="T23" fmla="*/ 150 h 882"/>
                <a:gd name="T24" fmla="*/ 114 w 843"/>
                <a:gd name="T25" fmla="*/ 125 h 882"/>
                <a:gd name="T26" fmla="*/ 47 w 843"/>
                <a:gd name="T27" fmla="*/ 103 h 882"/>
                <a:gd name="T28" fmla="*/ 14 w 843"/>
                <a:gd name="T29" fmla="*/ 119 h 882"/>
                <a:gd name="T30" fmla="*/ 8 w 843"/>
                <a:gd name="T31" fmla="*/ 128 h 882"/>
                <a:gd name="T32" fmla="*/ 6 w 843"/>
                <a:gd name="T33" fmla="*/ 161 h 882"/>
                <a:gd name="T34" fmla="*/ 66 w 843"/>
                <a:gd name="T35" fmla="*/ 200 h 882"/>
                <a:gd name="T36" fmla="*/ 83 w 843"/>
                <a:gd name="T37" fmla="*/ 216 h 882"/>
                <a:gd name="T38" fmla="*/ 100 w 843"/>
                <a:gd name="T39" fmla="*/ 227 h 882"/>
                <a:gd name="T40" fmla="*/ 129 w 843"/>
                <a:gd name="T41" fmla="*/ 252 h 882"/>
                <a:gd name="T42" fmla="*/ 116 w 843"/>
                <a:gd name="T43" fmla="*/ 274 h 882"/>
                <a:gd name="T44" fmla="*/ 116 w 843"/>
                <a:gd name="T45" fmla="*/ 327 h 882"/>
                <a:gd name="T46" fmla="*/ 151 w 843"/>
                <a:gd name="T47" fmla="*/ 365 h 882"/>
                <a:gd name="T48" fmla="*/ 143 w 843"/>
                <a:gd name="T49" fmla="*/ 408 h 882"/>
                <a:gd name="T50" fmla="*/ 162 w 843"/>
                <a:gd name="T51" fmla="*/ 466 h 882"/>
                <a:gd name="T52" fmla="*/ 147 w 843"/>
                <a:gd name="T53" fmla="*/ 493 h 882"/>
                <a:gd name="T54" fmla="*/ 122 w 843"/>
                <a:gd name="T55" fmla="*/ 463 h 882"/>
                <a:gd name="T56" fmla="*/ 125 w 843"/>
                <a:gd name="T57" fmla="*/ 485 h 882"/>
                <a:gd name="T58" fmla="*/ 91 w 843"/>
                <a:gd name="T59" fmla="*/ 532 h 882"/>
                <a:gd name="T60" fmla="*/ 72 w 843"/>
                <a:gd name="T61" fmla="*/ 599 h 882"/>
                <a:gd name="T62" fmla="*/ 107 w 843"/>
                <a:gd name="T63" fmla="*/ 639 h 882"/>
                <a:gd name="T64" fmla="*/ 140 w 843"/>
                <a:gd name="T65" fmla="*/ 684 h 882"/>
                <a:gd name="T66" fmla="*/ 187 w 843"/>
                <a:gd name="T67" fmla="*/ 684 h 882"/>
                <a:gd name="T68" fmla="*/ 248 w 843"/>
                <a:gd name="T69" fmla="*/ 721 h 882"/>
                <a:gd name="T70" fmla="*/ 298 w 843"/>
                <a:gd name="T71" fmla="*/ 753 h 882"/>
                <a:gd name="T72" fmla="*/ 323 w 843"/>
                <a:gd name="T73" fmla="*/ 732 h 882"/>
                <a:gd name="T74" fmla="*/ 403 w 843"/>
                <a:gd name="T75" fmla="*/ 676 h 882"/>
                <a:gd name="T76" fmla="*/ 478 w 843"/>
                <a:gd name="T77" fmla="*/ 703 h 882"/>
                <a:gd name="T78" fmla="*/ 531 w 843"/>
                <a:gd name="T79" fmla="*/ 736 h 882"/>
                <a:gd name="T80" fmla="*/ 597 w 843"/>
                <a:gd name="T81" fmla="*/ 699 h 882"/>
                <a:gd name="T82" fmla="*/ 640 w 843"/>
                <a:gd name="T83" fmla="*/ 665 h 882"/>
                <a:gd name="T84" fmla="*/ 597 w 843"/>
                <a:gd name="T85" fmla="*/ 626 h 882"/>
                <a:gd name="T86" fmla="*/ 589 w 843"/>
                <a:gd name="T87" fmla="*/ 585 h 882"/>
                <a:gd name="T88" fmla="*/ 602 w 843"/>
                <a:gd name="T89" fmla="*/ 526 h 882"/>
                <a:gd name="T90" fmla="*/ 604 w 843"/>
                <a:gd name="T91" fmla="*/ 490 h 882"/>
                <a:gd name="T92" fmla="*/ 578 w 843"/>
                <a:gd name="T93" fmla="*/ 456 h 882"/>
                <a:gd name="T94" fmla="*/ 556 w 843"/>
                <a:gd name="T95" fmla="*/ 460 h 882"/>
                <a:gd name="T96" fmla="*/ 580 w 843"/>
                <a:gd name="T97" fmla="*/ 421 h 882"/>
                <a:gd name="T98" fmla="*/ 627 w 843"/>
                <a:gd name="T99" fmla="*/ 377 h 882"/>
                <a:gd name="T100" fmla="*/ 696 w 843"/>
                <a:gd name="T101" fmla="*/ 274 h 882"/>
                <a:gd name="T102" fmla="*/ 677 w 843"/>
                <a:gd name="T103" fmla="*/ 216 h 882"/>
                <a:gd name="T104" fmla="*/ 616 w 843"/>
                <a:gd name="T105" fmla="*/ 175 h 8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43"/>
                <a:gd name="T160" fmla="*/ 0 h 882"/>
                <a:gd name="T161" fmla="*/ 843 w 843"/>
                <a:gd name="T162" fmla="*/ 882 h 8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43" h="882">
                  <a:moveTo>
                    <a:pt x="717" y="204"/>
                  </a:moveTo>
                  <a:lnTo>
                    <a:pt x="701" y="204"/>
                  </a:lnTo>
                  <a:lnTo>
                    <a:pt x="681" y="204"/>
                  </a:lnTo>
                  <a:lnTo>
                    <a:pt x="658" y="175"/>
                  </a:lnTo>
                  <a:lnTo>
                    <a:pt x="642" y="166"/>
                  </a:lnTo>
                  <a:lnTo>
                    <a:pt x="642" y="130"/>
                  </a:lnTo>
                  <a:lnTo>
                    <a:pt x="639" y="130"/>
                  </a:lnTo>
                  <a:lnTo>
                    <a:pt x="626" y="146"/>
                  </a:lnTo>
                  <a:lnTo>
                    <a:pt x="613" y="146"/>
                  </a:lnTo>
                  <a:lnTo>
                    <a:pt x="616" y="107"/>
                  </a:lnTo>
                  <a:lnTo>
                    <a:pt x="610" y="104"/>
                  </a:lnTo>
                  <a:lnTo>
                    <a:pt x="600" y="114"/>
                  </a:lnTo>
                  <a:lnTo>
                    <a:pt x="590" y="110"/>
                  </a:lnTo>
                  <a:lnTo>
                    <a:pt x="594" y="94"/>
                  </a:lnTo>
                  <a:lnTo>
                    <a:pt x="574" y="81"/>
                  </a:lnTo>
                  <a:lnTo>
                    <a:pt x="571" y="55"/>
                  </a:lnTo>
                  <a:lnTo>
                    <a:pt x="551" y="55"/>
                  </a:lnTo>
                  <a:lnTo>
                    <a:pt x="535" y="49"/>
                  </a:lnTo>
                  <a:lnTo>
                    <a:pt x="532" y="29"/>
                  </a:lnTo>
                  <a:lnTo>
                    <a:pt x="525" y="3"/>
                  </a:lnTo>
                  <a:lnTo>
                    <a:pt x="529" y="0"/>
                  </a:lnTo>
                  <a:lnTo>
                    <a:pt x="522" y="3"/>
                  </a:lnTo>
                  <a:lnTo>
                    <a:pt x="496" y="10"/>
                  </a:lnTo>
                  <a:lnTo>
                    <a:pt x="473" y="10"/>
                  </a:lnTo>
                  <a:lnTo>
                    <a:pt x="460" y="20"/>
                  </a:lnTo>
                  <a:lnTo>
                    <a:pt x="454" y="58"/>
                  </a:lnTo>
                  <a:lnTo>
                    <a:pt x="448" y="81"/>
                  </a:lnTo>
                  <a:lnTo>
                    <a:pt x="464" y="91"/>
                  </a:lnTo>
                  <a:lnTo>
                    <a:pt x="435" y="91"/>
                  </a:lnTo>
                  <a:lnTo>
                    <a:pt x="376" y="97"/>
                  </a:lnTo>
                  <a:lnTo>
                    <a:pt x="357" y="104"/>
                  </a:lnTo>
                  <a:lnTo>
                    <a:pt x="350" y="117"/>
                  </a:lnTo>
                  <a:lnTo>
                    <a:pt x="357" y="127"/>
                  </a:lnTo>
                  <a:lnTo>
                    <a:pt x="366" y="130"/>
                  </a:lnTo>
                  <a:lnTo>
                    <a:pt x="327" y="140"/>
                  </a:lnTo>
                  <a:lnTo>
                    <a:pt x="279" y="120"/>
                  </a:lnTo>
                  <a:lnTo>
                    <a:pt x="259" y="117"/>
                  </a:lnTo>
                  <a:lnTo>
                    <a:pt x="266" y="97"/>
                  </a:lnTo>
                  <a:lnTo>
                    <a:pt x="269" y="81"/>
                  </a:lnTo>
                  <a:lnTo>
                    <a:pt x="250" y="81"/>
                  </a:lnTo>
                  <a:lnTo>
                    <a:pt x="237" y="75"/>
                  </a:lnTo>
                  <a:lnTo>
                    <a:pt x="224" y="68"/>
                  </a:lnTo>
                  <a:lnTo>
                    <a:pt x="217" y="78"/>
                  </a:lnTo>
                  <a:lnTo>
                    <a:pt x="220" y="110"/>
                  </a:lnTo>
                  <a:lnTo>
                    <a:pt x="227" y="120"/>
                  </a:lnTo>
                  <a:lnTo>
                    <a:pt x="220" y="149"/>
                  </a:lnTo>
                  <a:lnTo>
                    <a:pt x="214" y="166"/>
                  </a:lnTo>
                  <a:lnTo>
                    <a:pt x="227" y="175"/>
                  </a:lnTo>
                  <a:lnTo>
                    <a:pt x="201" y="175"/>
                  </a:lnTo>
                  <a:lnTo>
                    <a:pt x="175" y="162"/>
                  </a:lnTo>
                  <a:lnTo>
                    <a:pt x="143" y="159"/>
                  </a:lnTo>
                  <a:lnTo>
                    <a:pt x="133" y="146"/>
                  </a:lnTo>
                  <a:lnTo>
                    <a:pt x="130" y="130"/>
                  </a:lnTo>
                  <a:lnTo>
                    <a:pt x="100" y="123"/>
                  </a:lnTo>
                  <a:lnTo>
                    <a:pt x="84" y="130"/>
                  </a:lnTo>
                  <a:lnTo>
                    <a:pt x="55" y="120"/>
                  </a:lnTo>
                  <a:lnTo>
                    <a:pt x="22" y="120"/>
                  </a:lnTo>
                  <a:lnTo>
                    <a:pt x="0" y="133"/>
                  </a:lnTo>
                  <a:lnTo>
                    <a:pt x="3" y="140"/>
                  </a:lnTo>
                  <a:lnTo>
                    <a:pt x="16" y="140"/>
                  </a:lnTo>
                  <a:lnTo>
                    <a:pt x="29" y="146"/>
                  </a:lnTo>
                  <a:lnTo>
                    <a:pt x="32" y="156"/>
                  </a:lnTo>
                  <a:lnTo>
                    <a:pt x="26" y="156"/>
                  </a:lnTo>
                  <a:lnTo>
                    <a:pt x="10" y="149"/>
                  </a:lnTo>
                  <a:lnTo>
                    <a:pt x="3" y="166"/>
                  </a:lnTo>
                  <a:lnTo>
                    <a:pt x="19" y="169"/>
                  </a:lnTo>
                  <a:lnTo>
                    <a:pt x="16" y="185"/>
                  </a:lnTo>
                  <a:lnTo>
                    <a:pt x="6" y="188"/>
                  </a:lnTo>
                  <a:lnTo>
                    <a:pt x="10" y="201"/>
                  </a:lnTo>
                  <a:lnTo>
                    <a:pt x="32" y="198"/>
                  </a:lnTo>
                  <a:lnTo>
                    <a:pt x="42" y="191"/>
                  </a:lnTo>
                  <a:lnTo>
                    <a:pt x="78" y="234"/>
                  </a:lnTo>
                  <a:lnTo>
                    <a:pt x="87" y="237"/>
                  </a:lnTo>
                  <a:lnTo>
                    <a:pt x="78" y="253"/>
                  </a:lnTo>
                  <a:lnTo>
                    <a:pt x="84" y="263"/>
                  </a:lnTo>
                  <a:lnTo>
                    <a:pt x="97" y="253"/>
                  </a:lnTo>
                  <a:lnTo>
                    <a:pt x="104" y="250"/>
                  </a:lnTo>
                  <a:lnTo>
                    <a:pt x="110" y="256"/>
                  </a:lnTo>
                  <a:lnTo>
                    <a:pt x="107" y="266"/>
                  </a:lnTo>
                  <a:lnTo>
                    <a:pt x="117" y="266"/>
                  </a:lnTo>
                  <a:lnTo>
                    <a:pt x="126" y="269"/>
                  </a:lnTo>
                  <a:lnTo>
                    <a:pt x="123" y="286"/>
                  </a:lnTo>
                  <a:lnTo>
                    <a:pt x="126" y="299"/>
                  </a:lnTo>
                  <a:lnTo>
                    <a:pt x="152" y="295"/>
                  </a:lnTo>
                  <a:lnTo>
                    <a:pt x="159" y="302"/>
                  </a:lnTo>
                  <a:lnTo>
                    <a:pt x="162" y="311"/>
                  </a:lnTo>
                  <a:lnTo>
                    <a:pt x="143" y="311"/>
                  </a:lnTo>
                  <a:lnTo>
                    <a:pt x="136" y="321"/>
                  </a:lnTo>
                  <a:lnTo>
                    <a:pt x="133" y="328"/>
                  </a:lnTo>
                  <a:lnTo>
                    <a:pt x="133" y="341"/>
                  </a:lnTo>
                  <a:lnTo>
                    <a:pt x="133" y="367"/>
                  </a:lnTo>
                  <a:lnTo>
                    <a:pt x="136" y="383"/>
                  </a:lnTo>
                  <a:lnTo>
                    <a:pt x="152" y="402"/>
                  </a:lnTo>
                  <a:lnTo>
                    <a:pt x="165" y="406"/>
                  </a:lnTo>
                  <a:lnTo>
                    <a:pt x="188" y="415"/>
                  </a:lnTo>
                  <a:lnTo>
                    <a:pt x="178" y="428"/>
                  </a:lnTo>
                  <a:lnTo>
                    <a:pt x="175" y="441"/>
                  </a:lnTo>
                  <a:lnTo>
                    <a:pt x="175" y="457"/>
                  </a:lnTo>
                  <a:lnTo>
                    <a:pt x="168" y="470"/>
                  </a:lnTo>
                  <a:lnTo>
                    <a:pt x="168" y="477"/>
                  </a:lnTo>
                  <a:lnTo>
                    <a:pt x="175" y="487"/>
                  </a:lnTo>
                  <a:lnTo>
                    <a:pt x="178" y="500"/>
                  </a:lnTo>
                  <a:lnTo>
                    <a:pt x="188" y="526"/>
                  </a:lnTo>
                  <a:lnTo>
                    <a:pt x="191" y="545"/>
                  </a:lnTo>
                  <a:lnTo>
                    <a:pt x="191" y="565"/>
                  </a:lnTo>
                  <a:lnTo>
                    <a:pt x="181" y="574"/>
                  </a:lnTo>
                  <a:lnTo>
                    <a:pt x="175" y="584"/>
                  </a:lnTo>
                  <a:lnTo>
                    <a:pt x="172" y="578"/>
                  </a:lnTo>
                  <a:lnTo>
                    <a:pt x="172" y="561"/>
                  </a:lnTo>
                  <a:lnTo>
                    <a:pt x="172" y="522"/>
                  </a:lnTo>
                  <a:lnTo>
                    <a:pt x="162" y="496"/>
                  </a:lnTo>
                  <a:lnTo>
                    <a:pt x="143" y="542"/>
                  </a:lnTo>
                  <a:lnTo>
                    <a:pt x="136" y="555"/>
                  </a:lnTo>
                  <a:lnTo>
                    <a:pt x="143" y="558"/>
                  </a:lnTo>
                  <a:lnTo>
                    <a:pt x="136" y="565"/>
                  </a:lnTo>
                  <a:lnTo>
                    <a:pt x="146" y="568"/>
                  </a:lnTo>
                  <a:lnTo>
                    <a:pt x="143" y="574"/>
                  </a:lnTo>
                  <a:lnTo>
                    <a:pt x="133" y="578"/>
                  </a:lnTo>
                  <a:lnTo>
                    <a:pt x="117" y="603"/>
                  </a:lnTo>
                  <a:lnTo>
                    <a:pt x="107" y="623"/>
                  </a:lnTo>
                  <a:lnTo>
                    <a:pt x="84" y="662"/>
                  </a:lnTo>
                  <a:lnTo>
                    <a:pt x="84" y="675"/>
                  </a:lnTo>
                  <a:lnTo>
                    <a:pt x="71" y="691"/>
                  </a:lnTo>
                  <a:lnTo>
                    <a:pt x="84" y="701"/>
                  </a:lnTo>
                  <a:lnTo>
                    <a:pt x="78" y="730"/>
                  </a:lnTo>
                  <a:lnTo>
                    <a:pt x="91" y="727"/>
                  </a:lnTo>
                  <a:lnTo>
                    <a:pt x="107" y="749"/>
                  </a:lnTo>
                  <a:lnTo>
                    <a:pt x="126" y="749"/>
                  </a:lnTo>
                  <a:lnTo>
                    <a:pt x="126" y="769"/>
                  </a:lnTo>
                  <a:lnTo>
                    <a:pt x="143" y="775"/>
                  </a:lnTo>
                  <a:lnTo>
                    <a:pt x="159" y="782"/>
                  </a:lnTo>
                  <a:lnTo>
                    <a:pt x="165" y="801"/>
                  </a:lnTo>
                  <a:lnTo>
                    <a:pt x="181" y="801"/>
                  </a:lnTo>
                  <a:lnTo>
                    <a:pt x="194" y="808"/>
                  </a:lnTo>
                  <a:lnTo>
                    <a:pt x="211" y="798"/>
                  </a:lnTo>
                  <a:lnTo>
                    <a:pt x="220" y="801"/>
                  </a:lnTo>
                  <a:lnTo>
                    <a:pt x="246" y="818"/>
                  </a:lnTo>
                  <a:lnTo>
                    <a:pt x="276" y="837"/>
                  </a:lnTo>
                  <a:lnTo>
                    <a:pt x="282" y="840"/>
                  </a:lnTo>
                  <a:lnTo>
                    <a:pt x="292" y="844"/>
                  </a:lnTo>
                  <a:lnTo>
                    <a:pt x="292" y="857"/>
                  </a:lnTo>
                  <a:lnTo>
                    <a:pt x="318" y="879"/>
                  </a:lnTo>
                  <a:lnTo>
                    <a:pt x="340" y="876"/>
                  </a:lnTo>
                  <a:lnTo>
                    <a:pt x="350" y="882"/>
                  </a:lnTo>
                  <a:lnTo>
                    <a:pt x="363" y="869"/>
                  </a:lnTo>
                  <a:lnTo>
                    <a:pt x="379" y="866"/>
                  </a:lnTo>
                  <a:lnTo>
                    <a:pt x="383" y="869"/>
                  </a:lnTo>
                  <a:lnTo>
                    <a:pt x="379" y="857"/>
                  </a:lnTo>
                  <a:lnTo>
                    <a:pt x="405" y="831"/>
                  </a:lnTo>
                  <a:lnTo>
                    <a:pt x="409" y="814"/>
                  </a:lnTo>
                  <a:lnTo>
                    <a:pt x="441" y="811"/>
                  </a:lnTo>
                  <a:lnTo>
                    <a:pt x="473" y="792"/>
                  </a:lnTo>
                  <a:lnTo>
                    <a:pt x="490" y="792"/>
                  </a:lnTo>
                  <a:lnTo>
                    <a:pt x="512" y="811"/>
                  </a:lnTo>
                  <a:lnTo>
                    <a:pt x="548" y="811"/>
                  </a:lnTo>
                  <a:lnTo>
                    <a:pt x="561" y="824"/>
                  </a:lnTo>
                  <a:lnTo>
                    <a:pt x="574" y="837"/>
                  </a:lnTo>
                  <a:lnTo>
                    <a:pt x="590" y="850"/>
                  </a:lnTo>
                  <a:lnTo>
                    <a:pt x="594" y="860"/>
                  </a:lnTo>
                  <a:lnTo>
                    <a:pt x="623" y="863"/>
                  </a:lnTo>
                  <a:lnTo>
                    <a:pt x="662" y="860"/>
                  </a:lnTo>
                  <a:lnTo>
                    <a:pt x="668" y="840"/>
                  </a:lnTo>
                  <a:lnTo>
                    <a:pt x="697" y="834"/>
                  </a:lnTo>
                  <a:lnTo>
                    <a:pt x="701" y="818"/>
                  </a:lnTo>
                  <a:lnTo>
                    <a:pt x="733" y="811"/>
                  </a:lnTo>
                  <a:lnTo>
                    <a:pt x="733" y="808"/>
                  </a:lnTo>
                  <a:lnTo>
                    <a:pt x="736" y="798"/>
                  </a:lnTo>
                  <a:lnTo>
                    <a:pt x="752" y="779"/>
                  </a:lnTo>
                  <a:lnTo>
                    <a:pt x="749" y="762"/>
                  </a:lnTo>
                  <a:lnTo>
                    <a:pt x="717" y="762"/>
                  </a:lnTo>
                  <a:lnTo>
                    <a:pt x="701" y="753"/>
                  </a:lnTo>
                  <a:lnTo>
                    <a:pt x="701" y="733"/>
                  </a:lnTo>
                  <a:lnTo>
                    <a:pt x="707" y="720"/>
                  </a:lnTo>
                  <a:lnTo>
                    <a:pt x="707" y="704"/>
                  </a:lnTo>
                  <a:lnTo>
                    <a:pt x="691" y="701"/>
                  </a:lnTo>
                  <a:lnTo>
                    <a:pt x="691" y="685"/>
                  </a:lnTo>
                  <a:lnTo>
                    <a:pt x="717" y="668"/>
                  </a:lnTo>
                  <a:lnTo>
                    <a:pt x="723" y="652"/>
                  </a:lnTo>
                  <a:lnTo>
                    <a:pt x="707" y="636"/>
                  </a:lnTo>
                  <a:lnTo>
                    <a:pt x="707" y="616"/>
                  </a:lnTo>
                  <a:lnTo>
                    <a:pt x="720" y="610"/>
                  </a:lnTo>
                  <a:lnTo>
                    <a:pt x="727" y="590"/>
                  </a:lnTo>
                  <a:lnTo>
                    <a:pt x="727" y="584"/>
                  </a:lnTo>
                  <a:lnTo>
                    <a:pt x="710" y="574"/>
                  </a:lnTo>
                  <a:lnTo>
                    <a:pt x="710" y="558"/>
                  </a:lnTo>
                  <a:lnTo>
                    <a:pt x="707" y="535"/>
                  </a:lnTo>
                  <a:lnTo>
                    <a:pt x="691" y="535"/>
                  </a:lnTo>
                  <a:lnTo>
                    <a:pt x="678" y="535"/>
                  </a:lnTo>
                  <a:lnTo>
                    <a:pt x="671" y="545"/>
                  </a:lnTo>
                  <a:lnTo>
                    <a:pt x="665" y="555"/>
                  </a:lnTo>
                  <a:lnTo>
                    <a:pt x="652" y="545"/>
                  </a:lnTo>
                  <a:lnTo>
                    <a:pt x="652" y="539"/>
                  </a:lnTo>
                  <a:lnTo>
                    <a:pt x="662" y="529"/>
                  </a:lnTo>
                  <a:lnTo>
                    <a:pt x="662" y="519"/>
                  </a:lnTo>
                  <a:lnTo>
                    <a:pt x="662" y="503"/>
                  </a:lnTo>
                  <a:lnTo>
                    <a:pt x="681" y="493"/>
                  </a:lnTo>
                  <a:lnTo>
                    <a:pt x="701" y="480"/>
                  </a:lnTo>
                  <a:lnTo>
                    <a:pt x="707" y="467"/>
                  </a:lnTo>
                  <a:lnTo>
                    <a:pt x="727" y="457"/>
                  </a:lnTo>
                  <a:lnTo>
                    <a:pt x="736" y="441"/>
                  </a:lnTo>
                  <a:lnTo>
                    <a:pt x="736" y="428"/>
                  </a:lnTo>
                  <a:lnTo>
                    <a:pt x="788" y="428"/>
                  </a:lnTo>
                  <a:lnTo>
                    <a:pt x="798" y="373"/>
                  </a:lnTo>
                  <a:lnTo>
                    <a:pt x="817" y="321"/>
                  </a:lnTo>
                  <a:lnTo>
                    <a:pt x="843" y="295"/>
                  </a:lnTo>
                  <a:lnTo>
                    <a:pt x="814" y="266"/>
                  </a:lnTo>
                  <a:lnTo>
                    <a:pt x="798" y="263"/>
                  </a:lnTo>
                  <a:lnTo>
                    <a:pt x="795" y="253"/>
                  </a:lnTo>
                  <a:lnTo>
                    <a:pt x="775" y="247"/>
                  </a:lnTo>
                  <a:lnTo>
                    <a:pt x="756" y="247"/>
                  </a:lnTo>
                  <a:lnTo>
                    <a:pt x="743" y="211"/>
                  </a:lnTo>
                  <a:lnTo>
                    <a:pt x="723" y="204"/>
                  </a:lnTo>
                  <a:lnTo>
                    <a:pt x="717" y="20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3" name="Freeform 48"/>
            <p:cNvSpPr>
              <a:spLocks noChangeAspect="1"/>
            </p:cNvSpPr>
            <p:nvPr/>
          </p:nvSpPr>
          <p:spPr bwMode="auto">
            <a:xfrm>
              <a:off x="3357564" y="3567113"/>
              <a:ext cx="1235075" cy="1293813"/>
            </a:xfrm>
            <a:custGeom>
              <a:avLst/>
              <a:gdLst>
                <a:gd name="T0" fmla="*/ 560 w 843"/>
                <a:gd name="T1" fmla="*/ 150 h 882"/>
                <a:gd name="T2" fmla="*/ 533 w 843"/>
                <a:gd name="T3" fmla="*/ 125 h 882"/>
                <a:gd name="T4" fmla="*/ 511 w 843"/>
                <a:gd name="T5" fmla="*/ 97 h 882"/>
                <a:gd name="T6" fmla="*/ 486 w 843"/>
                <a:gd name="T7" fmla="*/ 47 h 882"/>
                <a:gd name="T8" fmla="*/ 448 w 843"/>
                <a:gd name="T9" fmla="*/ 3 h 882"/>
                <a:gd name="T10" fmla="*/ 403 w 843"/>
                <a:gd name="T11" fmla="*/ 8 h 882"/>
                <a:gd name="T12" fmla="*/ 395 w 843"/>
                <a:gd name="T13" fmla="*/ 78 h 882"/>
                <a:gd name="T14" fmla="*/ 298 w 843"/>
                <a:gd name="T15" fmla="*/ 100 h 882"/>
                <a:gd name="T16" fmla="*/ 237 w 843"/>
                <a:gd name="T17" fmla="*/ 103 h 882"/>
                <a:gd name="T18" fmla="*/ 213 w 843"/>
                <a:gd name="T19" fmla="*/ 69 h 882"/>
                <a:gd name="T20" fmla="*/ 187 w 843"/>
                <a:gd name="T21" fmla="*/ 94 h 882"/>
                <a:gd name="T22" fmla="*/ 193 w 843"/>
                <a:gd name="T23" fmla="*/ 150 h 882"/>
                <a:gd name="T24" fmla="*/ 114 w 843"/>
                <a:gd name="T25" fmla="*/ 125 h 882"/>
                <a:gd name="T26" fmla="*/ 47 w 843"/>
                <a:gd name="T27" fmla="*/ 103 h 882"/>
                <a:gd name="T28" fmla="*/ 14 w 843"/>
                <a:gd name="T29" fmla="*/ 119 h 882"/>
                <a:gd name="T30" fmla="*/ 8 w 843"/>
                <a:gd name="T31" fmla="*/ 128 h 882"/>
                <a:gd name="T32" fmla="*/ 6 w 843"/>
                <a:gd name="T33" fmla="*/ 161 h 882"/>
                <a:gd name="T34" fmla="*/ 66 w 843"/>
                <a:gd name="T35" fmla="*/ 200 h 882"/>
                <a:gd name="T36" fmla="*/ 83 w 843"/>
                <a:gd name="T37" fmla="*/ 216 h 882"/>
                <a:gd name="T38" fmla="*/ 100 w 843"/>
                <a:gd name="T39" fmla="*/ 227 h 882"/>
                <a:gd name="T40" fmla="*/ 129 w 843"/>
                <a:gd name="T41" fmla="*/ 252 h 882"/>
                <a:gd name="T42" fmla="*/ 116 w 843"/>
                <a:gd name="T43" fmla="*/ 274 h 882"/>
                <a:gd name="T44" fmla="*/ 116 w 843"/>
                <a:gd name="T45" fmla="*/ 327 h 882"/>
                <a:gd name="T46" fmla="*/ 151 w 843"/>
                <a:gd name="T47" fmla="*/ 365 h 882"/>
                <a:gd name="T48" fmla="*/ 143 w 843"/>
                <a:gd name="T49" fmla="*/ 408 h 882"/>
                <a:gd name="T50" fmla="*/ 162 w 843"/>
                <a:gd name="T51" fmla="*/ 466 h 882"/>
                <a:gd name="T52" fmla="*/ 147 w 843"/>
                <a:gd name="T53" fmla="*/ 493 h 882"/>
                <a:gd name="T54" fmla="*/ 122 w 843"/>
                <a:gd name="T55" fmla="*/ 463 h 882"/>
                <a:gd name="T56" fmla="*/ 125 w 843"/>
                <a:gd name="T57" fmla="*/ 485 h 882"/>
                <a:gd name="T58" fmla="*/ 91 w 843"/>
                <a:gd name="T59" fmla="*/ 532 h 882"/>
                <a:gd name="T60" fmla="*/ 72 w 843"/>
                <a:gd name="T61" fmla="*/ 599 h 882"/>
                <a:gd name="T62" fmla="*/ 107 w 843"/>
                <a:gd name="T63" fmla="*/ 639 h 882"/>
                <a:gd name="T64" fmla="*/ 140 w 843"/>
                <a:gd name="T65" fmla="*/ 684 h 882"/>
                <a:gd name="T66" fmla="*/ 187 w 843"/>
                <a:gd name="T67" fmla="*/ 684 h 882"/>
                <a:gd name="T68" fmla="*/ 248 w 843"/>
                <a:gd name="T69" fmla="*/ 732 h 882"/>
                <a:gd name="T70" fmla="*/ 309 w 843"/>
                <a:gd name="T71" fmla="*/ 742 h 882"/>
                <a:gd name="T72" fmla="*/ 345 w 843"/>
                <a:gd name="T73" fmla="*/ 710 h 882"/>
                <a:gd name="T74" fmla="*/ 417 w 843"/>
                <a:gd name="T75" fmla="*/ 676 h 882"/>
                <a:gd name="T76" fmla="*/ 489 w 843"/>
                <a:gd name="T77" fmla="*/ 714 h 882"/>
                <a:gd name="T78" fmla="*/ 564 w 843"/>
                <a:gd name="T79" fmla="*/ 735 h 882"/>
                <a:gd name="T80" fmla="*/ 624 w 843"/>
                <a:gd name="T81" fmla="*/ 692 h 882"/>
                <a:gd name="T82" fmla="*/ 638 w 843"/>
                <a:gd name="T83" fmla="*/ 651 h 882"/>
                <a:gd name="T84" fmla="*/ 602 w 843"/>
                <a:gd name="T85" fmla="*/ 614 h 882"/>
                <a:gd name="T86" fmla="*/ 611 w 843"/>
                <a:gd name="T87" fmla="*/ 570 h 882"/>
                <a:gd name="T88" fmla="*/ 613 w 843"/>
                <a:gd name="T89" fmla="*/ 521 h 882"/>
                <a:gd name="T90" fmla="*/ 604 w 843"/>
                <a:gd name="T91" fmla="*/ 477 h 882"/>
                <a:gd name="T92" fmla="*/ 571 w 843"/>
                <a:gd name="T93" fmla="*/ 466 h 882"/>
                <a:gd name="T94" fmla="*/ 564 w 843"/>
                <a:gd name="T95" fmla="*/ 452 h 882"/>
                <a:gd name="T96" fmla="*/ 597 w 843"/>
                <a:gd name="T97" fmla="*/ 410 h 882"/>
                <a:gd name="T98" fmla="*/ 627 w 843"/>
                <a:gd name="T99" fmla="*/ 365 h 882"/>
                <a:gd name="T100" fmla="*/ 718 w 843"/>
                <a:gd name="T101" fmla="*/ 252 h 882"/>
                <a:gd name="T102" fmla="*/ 660 w 843"/>
                <a:gd name="T103" fmla="*/ 211 h 882"/>
                <a:gd name="T104" fmla="*/ 611 w 843"/>
                <a:gd name="T105" fmla="*/ 175 h 8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43"/>
                <a:gd name="T160" fmla="*/ 0 h 882"/>
                <a:gd name="T161" fmla="*/ 843 w 843"/>
                <a:gd name="T162" fmla="*/ 882 h 8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43" h="882">
                  <a:moveTo>
                    <a:pt x="717" y="204"/>
                  </a:moveTo>
                  <a:lnTo>
                    <a:pt x="701" y="204"/>
                  </a:lnTo>
                  <a:lnTo>
                    <a:pt x="681" y="204"/>
                  </a:lnTo>
                  <a:lnTo>
                    <a:pt x="658" y="175"/>
                  </a:lnTo>
                  <a:lnTo>
                    <a:pt x="642" y="166"/>
                  </a:lnTo>
                  <a:lnTo>
                    <a:pt x="642" y="130"/>
                  </a:lnTo>
                  <a:lnTo>
                    <a:pt x="639" y="130"/>
                  </a:lnTo>
                  <a:lnTo>
                    <a:pt x="626" y="146"/>
                  </a:lnTo>
                  <a:lnTo>
                    <a:pt x="613" y="146"/>
                  </a:lnTo>
                  <a:lnTo>
                    <a:pt x="616" y="107"/>
                  </a:lnTo>
                  <a:lnTo>
                    <a:pt x="610" y="104"/>
                  </a:lnTo>
                  <a:lnTo>
                    <a:pt x="600" y="114"/>
                  </a:lnTo>
                  <a:lnTo>
                    <a:pt x="590" y="110"/>
                  </a:lnTo>
                  <a:lnTo>
                    <a:pt x="594" y="94"/>
                  </a:lnTo>
                  <a:lnTo>
                    <a:pt x="574" y="81"/>
                  </a:lnTo>
                  <a:lnTo>
                    <a:pt x="571" y="55"/>
                  </a:lnTo>
                  <a:lnTo>
                    <a:pt x="551" y="55"/>
                  </a:lnTo>
                  <a:lnTo>
                    <a:pt x="535" y="49"/>
                  </a:lnTo>
                  <a:lnTo>
                    <a:pt x="532" y="29"/>
                  </a:lnTo>
                  <a:lnTo>
                    <a:pt x="525" y="3"/>
                  </a:lnTo>
                  <a:lnTo>
                    <a:pt x="529" y="0"/>
                  </a:lnTo>
                  <a:lnTo>
                    <a:pt x="522" y="3"/>
                  </a:lnTo>
                  <a:lnTo>
                    <a:pt x="496" y="10"/>
                  </a:lnTo>
                  <a:lnTo>
                    <a:pt x="473" y="10"/>
                  </a:lnTo>
                  <a:lnTo>
                    <a:pt x="460" y="20"/>
                  </a:lnTo>
                  <a:lnTo>
                    <a:pt x="454" y="58"/>
                  </a:lnTo>
                  <a:lnTo>
                    <a:pt x="448" y="81"/>
                  </a:lnTo>
                  <a:lnTo>
                    <a:pt x="464" y="91"/>
                  </a:lnTo>
                  <a:lnTo>
                    <a:pt x="435" y="91"/>
                  </a:lnTo>
                  <a:lnTo>
                    <a:pt x="376" y="97"/>
                  </a:lnTo>
                  <a:lnTo>
                    <a:pt x="357" y="104"/>
                  </a:lnTo>
                  <a:lnTo>
                    <a:pt x="350" y="117"/>
                  </a:lnTo>
                  <a:lnTo>
                    <a:pt x="357" y="127"/>
                  </a:lnTo>
                  <a:lnTo>
                    <a:pt x="366" y="130"/>
                  </a:lnTo>
                  <a:lnTo>
                    <a:pt x="327" y="140"/>
                  </a:lnTo>
                  <a:lnTo>
                    <a:pt x="279" y="120"/>
                  </a:lnTo>
                  <a:lnTo>
                    <a:pt x="259" y="117"/>
                  </a:lnTo>
                  <a:lnTo>
                    <a:pt x="266" y="97"/>
                  </a:lnTo>
                  <a:lnTo>
                    <a:pt x="269" y="81"/>
                  </a:lnTo>
                  <a:lnTo>
                    <a:pt x="250" y="81"/>
                  </a:lnTo>
                  <a:lnTo>
                    <a:pt x="237" y="75"/>
                  </a:lnTo>
                  <a:lnTo>
                    <a:pt x="224" y="68"/>
                  </a:lnTo>
                  <a:lnTo>
                    <a:pt x="217" y="78"/>
                  </a:lnTo>
                  <a:lnTo>
                    <a:pt x="220" y="110"/>
                  </a:lnTo>
                  <a:lnTo>
                    <a:pt x="227" y="120"/>
                  </a:lnTo>
                  <a:lnTo>
                    <a:pt x="220" y="149"/>
                  </a:lnTo>
                  <a:lnTo>
                    <a:pt x="214" y="166"/>
                  </a:lnTo>
                  <a:lnTo>
                    <a:pt x="227" y="175"/>
                  </a:lnTo>
                  <a:lnTo>
                    <a:pt x="201" y="175"/>
                  </a:lnTo>
                  <a:lnTo>
                    <a:pt x="175" y="162"/>
                  </a:lnTo>
                  <a:lnTo>
                    <a:pt x="143" y="159"/>
                  </a:lnTo>
                  <a:lnTo>
                    <a:pt x="133" y="146"/>
                  </a:lnTo>
                  <a:lnTo>
                    <a:pt x="130" y="130"/>
                  </a:lnTo>
                  <a:lnTo>
                    <a:pt x="100" y="123"/>
                  </a:lnTo>
                  <a:lnTo>
                    <a:pt x="84" y="130"/>
                  </a:lnTo>
                  <a:lnTo>
                    <a:pt x="55" y="120"/>
                  </a:lnTo>
                  <a:lnTo>
                    <a:pt x="22" y="120"/>
                  </a:lnTo>
                  <a:lnTo>
                    <a:pt x="0" y="133"/>
                  </a:lnTo>
                  <a:lnTo>
                    <a:pt x="3" y="140"/>
                  </a:lnTo>
                  <a:lnTo>
                    <a:pt x="16" y="140"/>
                  </a:lnTo>
                  <a:lnTo>
                    <a:pt x="29" y="146"/>
                  </a:lnTo>
                  <a:lnTo>
                    <a:pt x="32" y="156"/>
                  </a:lnTo>
                  <a:lnTo>
                    <a:pt x="26" y="156"/>
                  </a:lnTo>
                  <a:lnTo>
                    <a:pt x="10" y="149"/>
                  </a:lnTo>
                  <a:lnTo>
                    <a:pt x="3" y="166"/>
                  </a:lnTo>
                  <a:lnTo>
                    <a:pt x="19" y="169"/>
                  </a:lnTo>
                  <a:lnTo>
                    <a:pt x="16" y="185"/>
                  </a:lnTo>
                  <a:lnTo>
                    <a:pt x="6" y="188"/>
                  </a:lnTo>
                  <a:lnTo>
                    <a:pt x="10" y="201"/>
                  </a:lnTo>
                  <a:lnTo>
                    <a:pt x="32" y="198"/>
                  </a:lnTo>
                  <a:lnTo>
                    <a:pt x="42" y="191"/>
                  </a:lnTo>
                  <a:lnTo>
                    <a:pt x="78" y="234"/>
                  </a:lnTo>
                  <a:lnTo>
                    <a:pt x="87" y="237"/>
                  </a:lnTo>
                  <a:lnTo>
                    <a:pt x="78" y="253"/>
                  </a:lnTo>
                  <a:lnTo>
                    <a:pt x="84" y="263"/>
                  </a:lnTo>
                  <a:lnTo>
                    <a:pt x="97" y="253"/>
                  </a:lnTo>
                  <a:lnTo>
                    <a:pt x="104" y="250"/>
                  </a:lnTo>
                  <a:lnTo>
                    <a:pt x="110" y="256"/>
                  </a:lnTo>
                  <a:lnTo>
                    <a:pt x="107" y="266"/>
                  </a:lnTo>
                  <a:lnTo>
                    <a:pt x="117" y="266"/>
                  </a:lnTo>
                  <a:lnTo>
                    <a:pt x="126" y="269"/>
                  </a:lnTo>
                  <a:lnTo>
                    <a:pt x="123" y="286"/>
                  </a:lnTo>
                  <a:lnTo>
                    <a:pt x="126" y="299"/>
                  </a:lnTo>
                  <a:lnTo>
                    <a:pt x="152" y="295"/>
                  </a:lnTo>
                  <a:lnTo>
                    <a:pt x="159" y="302"/>
                  </a:lnTo>
                  <a:lnTo>
                    <a:pt x="162" y="311"/>
                  </a:lnTo>
                  <a:lnTo>
                    <a:pt x="143" y="311"/>
                  </a:lnTo>
                  <a:lnTo>
                    <a:pt x="136" y="321"/>
                  </a:lnTo>
                  <a:lnTo>
                    <a:pt x="133" y="328"/>
                  </a:lnTo>
                  <a:lnTo>
                    <a:pt x="133" y="341"/>
                  </a:lnTo>
                  <a:lnTo>
                    <a:pt x="133" y="367"/>
                  </a:lnTo>
                  <a:lnTo>
                    <a:pt x="136" y="383"/>
                  </a:lnTo>
                  <a:lnTo>
                    <a:pt x="152" y="402"/>
                  </a:lnTo>
                  <a:lnTo>
                    <a:pt x="165" y="406"/>
                  </a:lnTo>
                  <a:lnTo>
                    <a:pt x="188" y="415"/>
                  </a:lnTo>
                  <a:lnTo>
                    <a:pt x="178" y="428"/>
                  </a:lnTo>
                  <a:lnTo>
                    <a:pt x="175" y="441"/>
                  </a:lnTo>
                  <a:lnTo>
                    <a:pt x="175" y="457"/>
                  </a:lnTo>
                  <a:lnTo>
                    <a:pt x="168" y="470"/>
                  </a:lnTo>
                  <a:lnTo>
                    <a:pt x="168" y="477"/>
                  </a:lnTo>
                  <a:lnTo>
                    <a:pt x="175" y="487"/>
                  </a:lnTo>
                  <a:lnTo>
                    <a:pt x="178" y="500"/>
                  </a:lnTo>
                  <a:lnTo>
                    <a:pt x="188" y="526"/>
                  </a:lnTo>
                  <a:lnTo>
                    <a:pt x="191" y="545"/>
                  </a:lnTo>
                  <a:lnTo>
                    <a:pt x="191" y="565"/>
                  </a:lnTo>
                  <a:lnTo>
                    <a:pt x="181" y="574"/>
                  </a:lnTo>
                  <a:lnTo>
                    <a:pt x="175" y="584"/>
                  </a:lnTo>
                  <a:lnTo>
                    <a:pt x="172" y="578"/>
                  </a:lnTo>
                  <a:lnTo>
                    <a:pt x="172" y="561"/>
                  </a:lnTo>
                  <a:lnTo>
                    <a:pt x="172" y="522"/>
                  </a:lnTo>
                  <a:lnTo>
                    <a:pt x="162" y="496"/>
                  </a:lnTo>
                  <a:lnTo>
                    <a:pt x="143" y="542"/>
                  </a:lnTo>
                  <a:lnTo>
                    <a:pt x="136" y="555"/>
                  </a:lnTo>
                  <a:lnTo>
                    <a:pt x="143" y="558"/>
                  </a:lnTo>
                  <a:lnTo>
                    <a:pt x="136" y="565"/>
                  </a:lnTo>
                  <a:lnTo>
                    <a:pt x="146" y="568"/>
                  </a:lnTo>
                  <a:lnTo>
                    <a:pt x="143" y="574"/>
                  </a:lnTo>
                  <a:lnTo>
                    <a:pt x="133" y="578"/>
                  </a:lnTo>
                  <a:lnTo>
                    <a:pt x="117" y="603"/>
                  </a:lnTo>
                  <a:lnTo>
                    <a:pt x="107" y="623"/>
                  </a:lnTo>
                  <a:lnTo>
                    <a:pt x="84" y="662"/>
                  </a:lnTo>
                  <a:lnTo>
                    <a:pt x="84" y="675"/>
                  </a:lnTo>
                  <a:lnTo>
                    <a:pt x="71" y="691"/>
                  </a:lnTo>
                  <a:lnTo>
                    <a:pt x="84" y="701"/>
                  </a:lnTo>
                  <a:lnTo>
                    <a:pt x="78" y="730"/>
                  </a:lnTo>
                  <a:lnTo>
                    <a:pt x="91" y="727"/>
                  </a:lnTo>
                  <a:lnTo>
                    <a:pt x="107" y="749"/>
                  </a:lnTo>
                  <a:lnTo>
                    <a:pt x="126" y="749"/>
                  </a:lnTo>
                  <a:lnTo>
                    <a:pt x="126" y="769"/>
                  </a:lnTo>
                  <a:lnTo>
                    <a:pt x="143" y="775"/>
                  </a:lnTo>
                  <a:lnTo>
                    <a:pt x="159" y="782"/>
                  </a:lnTo>
                  <a:lnTo>
                    <a:pt x="165" y="801"/>
                  </a:lnTo>
                  <a:lnTo>
                    <a:pt x="181" y="801"/>
                  </a:lnTo>
                  <a:lnTo>
                    <a:pt x="194" y="808"/>
                  </a:lnTo>
                  <a:lnTo>
                    <a:pt x="211" y="798"/>
                  </a:lnTo>
                  <a:lnTo>
                    <a:pt x="220" y="801"/>
                  </a:lnTo>
                  <a:lnTo>
                    <a:pt x="246" y="818"/>
                  </a:lnTo>
                  <a:lnTo>
                    <a:pt x="276" y="837"/>
                  </a:lnTo>
                  <a:lnTo>
                    <a:pt x="282" y="840"/>
                  </a:lnTo>
                  <a:lnTo>
                    <a:pt x="292" y="857"/>
                  </a:lnTo>
                  <a:lnTo>
                    <a:pt x="318" y="879"/>
                  </a:lnTo>
                  <a:lnTo>
                    <a:pt x="340" y="876"/>
                  </a:lnTo>
                  <a:lnTo>
                    <a:pt x="350" y="882"/>
                  </a:lnTo>
                  <a:lnTo>
                    <a:pt x="363" y="869"/>
                  </a:lnTo>
                  <a:lnTo>
                    <a:pt x="379" y="866"/>
                  </a:lnTo>
                  <a:lnTo>
                    <a:pt x="383" y="869"/>
                  </a:lnTo>
                  <a:lnTo>
                    <a:pt x="379" y="857"/>
                  </a:lnTo>
                  <a:lnTo>
                    <a:pt x="405" y="831"/>
                  </a:lnTo>
                  <a:lnTo>
                    <a:pt x="409" y="814"/>
                  </a:lnTo>
                  <a:lnTo>
                    <a:pt x="441" y="811"/>
                  </a:lnTo>
                  <a:lnTo>
                    <a:pt x="473" y="792"/>
                  </a:lnTo>
                  <a:lnTo>
                    <a:pt x="490" y="792"/>
                  </a:lnTo>
                  <a:lnTo>
                    <a:pt x="512" y="811"/>
                  </a:lnTo>
                  <a:lnTo>
                    <a:pt x="548" y="811"/>
                  </a:lnTo>
                  <a:lnTo>
                    <a:pt x="561" y="824"/>
                  </a:lnTo>
                  <a:lnTo>
                    <a:pt x="574" y="837"/>
                  </a:lnTo>
                  <a:lnTo>
                    <a:pt x="590" y="850"/>
                  </a:lnTo>
                  <a:lnTo>
                    <a:pt x="594" y="860"/>
                  </a:lnTo>
                  <a:lnTo>
                    <a:pt x="623" y="863"/>
                  </a:lnTo>
                  <a:lnTo>
                    <a:pt x="662" y="860"/>
                  </a:lnTo>
                  <a:lnTo>
                    <a:pt x="668" y="840"/>
                  </a:lnTo>
                  <a:lnTo>
                    <a:pt x="697" y="834"/>
                  </a:lnTo>
                  <a:lnTo>
                    <a:pt x="701" y="818"/>
                  </a:lnTo>
                  <a:lnTo>
                    <a:pt x="733" y="811"/>
                  </a:lnTo>
                  <a:lnTo>
                    <a:pt x="733" y="808"/>
                  </a:lnTo>
                  <a:lnTo>
                    <a:pt x="736" y="798"/>
                  </a:lnTo>
                  <a:lnTo>
                    <a:pt x="752" y="779"/>
                  </a:lnTo>
                  <a:lnTo>
                    <a:pt x="749" y="762"/>
                  </a:lnTo>
                  <a:lnTo>
                    <a:pt x="717" y="762"/>
                  </a:lnTo>
                  <a:lnTo>
                    <a:pt x="701" y="753"/>
                  </a:lnTo>
                  <a:lnTo>
                    <a:pt x="701" y="733"/>
                  </a:lnTo>
                  <a:lnTo>
                    <a:pt x="707" y="720"/>
                  </a:lnTo>
                  <a:lnTo>
                    <a:pt x="707" y="704"/>
                  </a:lnTo>
                  <a:lnTo>
                    <a:pt x="691" y="701"/>
                  </a:lnTo>
                  <a:lnTo>
                    <a:pt x="691" y="685"/>
                  </a:lnTo>
                  <a:lnTo>
                    <a:pt x="717" y="668"/>
                  </a:lnTo>
                  <a:lnTo>
                    <a:pt x="723" y="652"/>
                  </a:lnTo>
                  <a:lnTo>
                    <a:pt x="707" y="636"/>
                  </a:lnTo>
                  <a:lnTo>
                    <a:pt x="707" y="616"/>
                  </a:lnTo>
                  <a:lnTo>
                    <a:pt x="720" y="610"/>
                  </a:lnTo>
                  <a:lnTo>
                    <a:pt x="727" y="590"/>
                  </a:lnTo>
                  <a:lnTo>
                    <a:pt x="727" y="584"/>
                  </a:lnTo>
                  <a:lnTo>
                    <a:pt x="710" y="574"/>
                  </a:lnTo>
                  <a:lnTo>
                    <a:pt x="710" y="558"/>
                  </a:lnTo>
                  <a:lnTo>
                    <a:pt x="707" y="535"/>
                  </a:lnTo>
                  <a:lnTo>
                    <a:pt x="691" y="535"/>
                  </a:lnTo>
                  <a:lnTo>
                    <a:pt x="678" y="535"/>
                  </a:lnTo>
                  <a:lnTo>
                    <a:pt x="671" y="545"/>
                  </a:lnTo>
                  <a:lnTo>
                    <a:pt x="665" y="555"/>
                  </a:lnTo>
                  <a:lnTo>
                    <a:pt x="652" y="545"/>
                  </a:lnTo>
                  <a:lnTo>
                    <a:pt x="652" y="539"/>
                  </a:lnTo>
                  <a:lnTo>
                    <a:pt x="662" y="529"/>
                  </a:lnTo>
                  <a:lnTo>
                    <a:pt x="662" y="519"/>
                  </a:lnTo>
                  <a:lnTo>
                    <a:pt x="662" y="503"/>
                  </a:lnTo>
                  <a:lnTo>
                    <a:pt x="681" y="493"/>
                  </a:lnTo>
                  <a:lnTo>
                    <a:pt x="701" y="480"/>
                  </a:lnTo>
                  <a:lnTo>
                    <a:pt x="707" y="467"/>
                  </a:lnTo>
                  <a:lnTo>
                    <a:pt x="727" y="457"/>
                  </a:lnTo>
                  <a:lnTo>
                    <a:pt x="736" y="441"/>
                  </a:lnTo>
                  <a:lnTo>
                    <a:pt x="736" y="428"/>
                  </a:lnTo>
                  <a:lnTo>
                    <a:pt x="788" y="428"/>
                  </a:lnTo>
                  <a:lnTo>
                    <a:pt x="798" y="373"/>
                  </a:lnTo>
                  <a:lnTo>
                    <a:pt x="817" y="321"/>
                  </a:lnTo>
                  <a:lnTo>
                    <a:pt x="843" y="295"/>
                  </a:lnTo>
                  <a:lnTo>
                    <a:pt x="814" y="266"/>
                  </a:lnTo>
                  <a:lnTo>
                    <a:pt x="798" y="263"/>
                  </a:lnTo>
                  <a:lnTo>
                    <a:pt x="795" y="253"/>
                  </a:lnTo>
                  <a:lnTo>
                    <a:pt x="775" y="247"/>
                  </a:lnTo>
                  <a:lnTo>
                    <a:pt x="756" y="247"/>
                  </a:lnTo>
                  <a:lnTo>
                    <a:pt x="743" y="211"/>
                  </a:lnTo>
                  <a:lnTo>
                    <a:pt x="723" y="204"/>
                  </a:lnTo>
                  <a:lnTo>
                    <a:pt x="717" y="204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4" name="Freeform 49"/>
            <p:cNvSpPr>
              <a:spLocks noChangeAspect="1"/>
            </p:cNvSpPr>
            <p:nvPr/>
          </p:nvSpPr>
          <p:spPr bwMode="auto">
            <a:xfrm>
              <a:off x="4127500" y="3559175"/>
              <a:ext cx="338138" cy="307975"/>
            </a:xfrm>
            <a:custGeom>
              <a:avLst/>
              <a:gdLst>
                <a:gd name="T0" fmla="*/ 185 w 231"/>
                <a:gd name="T1" fmla="*/ 129 h 210"/>
                <a:gd name="T2" fmla="*/ 196 w 231"/>
                <a:gd name="T3" fmla="*/ 121 h 210"/>
                <a:gd name="T4" fmla="*/ 188 w 231"/>
                <a:gd name="T5" fmla="*/ 91 h 210"/>
                <a:gd name="T6" fmla="*/ 191 w 231"/>
                <a:gd name="T7" fmla="*/ 83 h 210"/>
                <a:gd name="T8" fmla="*/ 191 w 231"/>
                <a:gd name="T9" fmla="*/ 83 h 210"/>
                <a:gd name="T10" fmla="*/ 166 w 231"/>
                <a:gd name="T11" fmla="*/ 74 h 210"/>
                <a:gd name="T12" fmla="*/ 177 w 231"/>
                <a:gd name="T13" fmla="*/ 50 h 210"/>
                <a:gd name="T14" fmla="*/ 172 w 231"/>
                <a:gd name="T15" fmla="*/ 32 h 210"/>
                <a:gd name="T16" fmla="*/ 149 w 231"/>
                <a:gd name="T17" fmla="*/ 25 h 210"/>
                <a:gd name="T18" fmla="*/ 147 w 231"/>
                <a:gd name="T19" fmla="*/ 14 h 210"/>
                <a:gd name="T20" fmla="*/ 133 w 231"/>
                <a:gd name="T21" fmla="*/ 17 h 210"/>
                <a:gd name="T22" fmla="*/ 133 w 231"/>
                <a:gd name="T23" fmla="*/ 14 h 210"/>
                <a:gd name="T24" fmla="*/ 119 w 231"/>
                <a:gd name="T25" fmla="*/ 14 h 210"/>
                <a:gd name="T26" fmla="*/ 113 w 231"/>
                <a:gd name="T27" fmla="*/ 22 h 210"/>
                <a:gd name="T28" fmla="*/ 108 w 231"/>
                <a:gd name="T29" fmla="*/ 25 h 210"/>
                <a:gd name="T30" fmla="*/ 102 w 231"/>
                <a:gd name="T31" fmla="*/ 14 h 210"/>
                <a:gd name="T32" fmla="*/ 100 w 231"/>
                <a:gd name="T33" fmla="*/ 11 h 210"/>
                <a:gd name="T34" fmla="*/ 86 w 231"/>
                <a:gd name="T35" fmla="*/ 17 h 210"/>
                <a:gd name="T36" fmla="*/ 75 w 231"/>
                <a:gd name="T37" fmla="*/ 22 h 210"/>
                <a:gd name="T38" fmla="*/ 55 w 231"/>
                <a:gd name="T39" fmla="*/ 18 h 210"/>
                <a:gd name="T40" fmla="*/ 39 w 231"/>
                <a:gd name="T41" fmla="*/ 11 h 210"/>
                <a:gd name="T42" fmla="*/ 33 w 231"/>
                <a:gd name="T43" fmla="*/ 0 h 210"/>
                <a:gd name="T44" fmla="*/ 17 w 231"/>
                <a:gd name="T45" fmla="*/ 0 h 210"/>
                <a:gd name="T46" fmla="*/ 4 w 231"/>
                <a:gd name="T47" fmla="*/ 6 h 210"/>
                <a:gd name="T48" fmla="*/ 0 w 231"/>
                <a:gd name="T49" fmla="*/ 7 h 210"/>
                <a:gd name="T50" fmla="*/ 6 w 231"/>
                <a:gd name="T51" fmla="*/ 30 h 210"/>
                <a:gd name="T52" fmla="*/ 8 w 231"/>
                <a:gd name="T53" fmla="*/ 47 h 210"/>
                <a:gd name="T54" fmla="*/ 22 w 231"/>
                <a:gd name="T55" fmla="*/ 52 h 210"/>
                <a:gd name="T56" fmla="*/ 39 w 231"/>
                <a:gd name="T57" fmla="*/ 52 h 210"/>
                <a:gd name="T58" fmla="*/ 41 w 231"/>
                <a:gd name="T59" fmla="*/ 74 h 210"/>
                <a:gd name="T60" fmla="*/ 59 w 231"/>
                <a:gd name="T61" fmla="*/ 85 h 210"/>
                <a:gd name="T62" fmla="*/ 55 w 231"/>
                <a:gd name="T63" fmla="*/ 99 h 210"/>
                <a:gd name="T64" fmla="*/ 64 w 231"/>
                <a:gd name="T65" fmla="*/ 103 h 210"/>
                <a:gd name="T66" fmla="*/ 72 w 231"/>
                <a:gd name="T67" fmla="*/ 94 h 210"/>
                <a:gd name="T68" fmla="*/ 77 w 231"/>
                <a:gd name="T69" fmla="*/ 96 h 210"/>
                <a:gd name="T70" fmla="*/ 75 w 231"/>
                <a:gd name="T71" fmla="*/ 129 h 210"/>
                <a:gd name="T72" fmla="*/ 86 w 231"/>
                <a:gd name="T73" fmla="*/ 129 h 210"/>
                <a:gd name="T74" fmla="*/ 97 w 231"/>
                <a:gd name="T75" fmla="*/ 116 h 210"/>
                <a:gd name="T76" fmla="*/ 100 w 231"/>
                <a:gd name="T77" fmla="*/ 116 h 210"/>
                <a:gd name="T78" fmla="*/ 100 w 231"/>
                <a:gd name="T79" fmla="*/ 147 h 210"/>
                <a:gd name="T80" fmla="*/ 113 w 231"/>
                <a:gd name="T81" fmla="*/ 154 h 210"/>
                <a:gd name="T82" fmla="*/ 133 w 231"/>
                <a:gd name="T83" fmla="*/ 179 h 210"/>
                <a:gd name="T84" fmla="*/ 149 w 231"/>
                <a:gd name="T85" fmla="*/ 179 h 210"/>
                <a:gd name="T86" fmla="*/ 163 w 231"/>
                <a:gd name="T87" fmla="*/ 179 h 210"/>
                <a:gd name="T88" fmla="*/ 158 w 231"/>
                <a:gd name="T89" fmla="*/ 157 h 210"/>
                <a:gd name="T90" fmla="*/ 163 w 231"/>
                <a:gd name="T91" fmla="*/ 143 h 210"/>
                <a:gd name="T92" fmla="*/ 185 w 231"/>
                <a:gd name="T93" fmla="*/ 129 h 210"/>
                <a:gd name="T94" fmla="*/ 185 w 231"/>
                <a:gd name="T95" fmla="*/ 129 h 2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1"/>
                <a:gd name="T145" fmla="*/ 0 h 210"/>
                <a:gd name="T146" fmla="*/ 231 w 231"/>
                <a:gd name="T147" fmla="*/ 210 h 21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1" h="210">
                  <a:moveTo>
                    <a:pt x="218" y="152"/>
                  </a:moveTo>
                  <a:lnTo>
                    <a:pt x="231" y="142"/>
                  </a:lnTo>
                  <a:lnTo>
                    <a:pt x="221" y="107"/>
                  </a:lnTo>
                  <a:lnTo>
                    <a:pt x="224" y="97"/>
                  </a:lnTo>
                  <a:lnTo>
                    <a:pt x="195" y="87"/>
                  </a:lnTo>
                  <a:lnTo>
                    <a:pt x="208" y="58"/>
                  </a:lnTo>
                  <a:lnTo>
                    <a:pt x="202" y="38"/>
                  </a:lnTo>
                  <a:lnTo>
                    <a:pt x="176" y="29"/>
                  </a:lnTo>
                  <a:lnTo>
                    <a:pt x="172" y="16"/>
                  </a:lnTo>
                  <a:lnTo>
                    <a:pt x="156" y="19"/>
                  </a:lnTo>
                  <a:lnTo>
                    <a:pt x="156" y="16"/>
                  </a:lnTo>
                  <a:lnTo>
                    <a:pt x="140" y="16"/>
                  </a:lnTo>
                  <a:lnTo>
                    <a:pt x="133" y="26"/>
                  </a:lnTo>
                  <a:lnTo>
                    <a:pt x="127" y="29"/>
                  </a:lnTo>
                  <a:lnTo>
                    <a:pt x="120" y="16"/>
                  </a:lnTo>
                  <a:lnTo>
                    <a:pt x="117" y="13"/>
                  </a:lnTo>
                  <a:lnTo>
                    <a:pt x="101" y="19"/>
                  </a:lnTo>
                  <a:lnTo>
                    <a:pt x="88" y="26"/>
                  </a:lnTo>
                  <a:lnTo>
                    <a:pt x="65" y="22"/>
                  </a:lnTo>
                  <a:lnTo>
                    <a:pt x="46" y="13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7" y="35"/>
                  </a:lnTo>
                  <a:lnTo>
                    <a:pt x="10" y="55"/>
                  </a:lnTo>
                  <a:lnTo>
                    <a:pt x="26" y="61"/>
                  </a:lnTo>
                  <a:lnTo>
                    <a:pt x="46" y="61"/>
                  </a:lnTo>
                  <a:lnTo>
                    <a:pt x="49" y="87"/>
                  </a:lnTo>
                  <a:lnTo>
                    <a:pt x="69" y="100"/>
                  </a:lnTo>
                  <a:lnTo>
                    <a:pt x="65" y="116"/>
                  </a:lnTo>
                  <a:lnTo>
                    <a:pt x="75" y="120"/>
                  </a:lnTo>
                  <a:lnTo>
                    <a:pt x="85" y="110"/>
                  </a:lnTo>
                  <a:lnTo>
                    <a:pt x="91" y="113"/>
                  </a:lnTo>
                  <a:lnTo>
                    <a:pt x="88" y="152"/>
                  </a:lnTo>
                  <a:lnTo>
                    <a:pt x="101" y="152"/>
                  </a:lnTo>
                  <a:lnTo>
                    <a:pt x="114" y="136"/>
                  </a:lnTo>
                  <a:lnTo>
                    <a:pt x="117" y="136"/>
                  </a:lnTo>
                  <a:lnTo>
                    <a:pt x="117" y="172"/>
                  </a:lnTo>
                  <a:lnTo>
                    <a:pt x="133" y="181"/>
                  </a:lnTo>
                  <a:lnTo>
                    <a:pt x="156" y="210"/>
                  </a:lnTo>
                  <a:lnTo>
                    <a:pt x="176" y="210"/>
                  </a:lnTo>
                  <a:lnTo>
                    <a:pt x="192" y="210"/>
                  </a:lnTo>
                  <a:lnTo>
                    <a:pt x="185" y="184"/>
                  </a:lnTo>
                  <a:lnTo>
                    <a:pt x="192" y="168"/>
                  </a:lnTo>
                  <a:lnTo>
                    <a:pt x="218" y="15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5" name="Freeform 50"/>
            <p:cNvSpPr>
              <a:spLocks noChangeAspect="1"/>
            </p:cNvSpPr>
            <p:nvPr/>
          </p:nvSpPr>
          <p:spPr bwMode="auto">
            <a:xfrm>
              <a:off x="4184650" y="3319463"/>
              <a:ext cx="438150" cy="381000"/>
            </a:xfrm>
            <a:custGeom>
              <a:avLst/>
              <a:gdLst>
                <a:gd name="T0" fmla="*/ 6 w 299"/>
                <a:gd name="T1" fmla="*/ 150 h 260"/>
                <a:gd name="T2" fmla="*/ 42 w 299"/>
                <a:gd name="T3" fmla="*/ 161 h 260"/>
                <a:gd name="T4" fmla="*/ 66 w 299"/>
                <a:gd name="T5" fmla="*/ 150 h 260"/>
                <a:gd name="T6" fmla="*/ 75 w 299"/>
                <a:gd name="T7" fmla="*/ 163 h 260"/>
                <a:gd name="T8" fmla="*/ 86 w 299"/>
                <a:gd name="T9" fmla="*/ 152 h 260"/>
                <a:gd name="T10" fmla="*/ 100 w 299"/>
                <a:gd name="T11" fmla="*/ 155 h 260"/>
                <a:gd name="T12" fmla="*/ 116 w 299"/>
                <a:gd name="T13" fmla="*/ 163 h 260"/>
                <a:gd name="T14" fmla="*/ 144 w 299"/>
                <a:gd name="T15" fmla="*/ 188 h 260"/>
                <a:gd name="T16" fmla="*/ 158 w 299"/>
                <a:gd name="T17" fmla="*/ 222 h 260"/>
                <a:gd name="T18" fmla="*/ 158 w 299"/>
                <a:gd name="T19" fmla="*/ 208 h 260"/>
                <a:gd name="T20" fmla="*/ 174 w 299"/>
                <a:gd name="T21" fmla="*/ 180 h 260"/>
                <a:gd name="T22" fmla="*/ 169 w 299"/>
                <a:gd name="T23" fmla="*/ 130 h 260"/>
                <a:gd name="T24" fmla="*/ 216 w 299"/>
                <a:gd name="T25" fmla="*/ 114 h 260"/>
                <a:gd name="T26" fmla="*/ 213 w 299"/>
                <a:gd name="T27" fmla="*/ 80 h 260"/>
                <a:gd name="T28" fmla="*/ 233 w 299"/>
                <a:gd name="T29" fmla="*/ 64 h 260"/>
                <a:gd name="T30" fmla="*/ 255 w 299"/>
                <a:gd name="T31" fmla="*/ 28 h 260"/>
                <a:gd name="T32" fmla="*/ 233 w 299"/>
                <a:gd name="T33" fmla="*/ 4 h 260"/>
                <a:gd name="T34" fmla="*/ 199 w 299"/>
                <a:gd name="T35" fmla="*/ 6 h 260"/>
                <a:gd name="T36" fmla="*/ 158 w 299"/>
                <a:gd name="T37" fmla="*/ 15 h 260"/>
                <a:gd name="T38" fmla="*/ 163 w 299"/>
                <a:gd name="T39" fmla="*/ 44 h 260"/>
                <a:gd name="T40" fmla="*/ 158 w 299"/>
                <a:gd name="T41" fmla="*/ 66 h 260"/>
                <a:gd name="T42" fmla="*/ 130 w 299"/>
                <a:gd name="T43" fmla="*/ 78 h 260"/>
                <a:gd name="T44" fmla="*/ 138 w 299"/>
                <a:gd name="T45" fmla="*/ 53 h 260"/>
                <a:gd name="T46" fmla="*/ 141 w 299"/>
                <a:gd name="T47" fmla="*/ 44 h 260"/>
                <a:gd name="T48" fmla="*/ 130 w 299"/>
                <a:gd name="T49" fmla="*/ 19 h 260"/>
                <a:gd name="T50" fmla="*/ 114 w 299"/>
                <a:gd name="T51" fmla="*/ 37 h 260"/>
                <a:gd name="T52" fmla="*/ 86 w 299"/>
                <a:gd name="T53" fmla="*/ 78 h 260"/>
                <a:gd name="T54" fmla="*/ 55 w 299"/>
                <a:gd name="T55" fmla="*/ 111 h 260"/>
                <a:gd name="T56" fmla="*/ 28 w 299"/>
                <a:gd name="T57" fmla="*/ 130 h 260"/>
                <a:gd name="T58" fmla="*/ 53 w 299"/>
                <a:gd name="T59" fmla="*/ 138 h 260"/>
                <a:gd name="T60" fmla="*/ 22 w 299"/>
                <a:gd name="T61" fmla="*/ 138 h 260"/>
                <a:gd name="T62" fmla="*/ 0 w 299"/>
                <a:gd name="T63" fmla="*/ 138 h 2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9"/>
                <a:gd name="T97" fmla="*/ 0 h 260"/>
                <a:gd name="T98" fmla="*/ 299 w 299"/>
                <a:gd name="T99" fmla="*/ 260 h 2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9" h="260">
                  <a:moveTo>
                    <a:pt x="0" y="163"/>
                  </a:moveTo>
                  <a:lnTo>
                    <a:pt x="7" y="176"/>
                  </a:lnTo>
                  <a:lnTo>
                    <a:pt x="26" y="185"/>
                  </a:lnTo>
                  <a:lnTo>
                    <a:pt x="49" y="189"/>
                  </a:lnTo>
                  <a:lnTo>
                    <a:pt x="62" y="182"/>
                  </a:lnTo>
                  <a:lnTo>
                    <a:pt x="78" y="176"/>
                  </a:lnTo>
                  <a:lnTo>
                    <a:pt x="81" y="179"/>
                  </a:lnTo>
                  <a:lnTo>
                    <a:pt x="88" y="192"/>
                  </a:lnTo>
                  <a:lnTo>
                    <a:pt x="94" y="189"/>
                  </a:lnTo>
                  <a:lnTo>
                    <a:pt x="101" y="179"/>
                  </a:lnTo>
                  <a:lnTo>
                    <a:pt x="117" y="179"/>
                  </a:lnTo>
                  <a:lnTo>
                    <a:pt x="117" y="182"/>
                  </a:lnTo>
                  <a:lnTo>
                    <a:pt x="133" y="179"/>
                  </a:lnTo>
                  <a:lnTo>
                    <a:pt x="137" y="192"/>
                  </a:lnTo>
                  <a:lnTo>
                    <a:pt x="163" y="201"/>
                  </a:lnTo>
                  <a:lnTo>
                    <a:pt x="169" y="221"/>
                  </a:lnTo>
                  <a:lnTo>
                    <a:pt x="156" y="250"/>
                  </a:lnTo>
                  <a:lnTo>
                    <a:pt x="185" y="260"/>
                  </a:lnTo>
                  <a:lnTo>
                    <a:pt x="185" y="244"/>
                  </a:lnTo>
                  <a:lnTo>
                    <a:pt x="182" y="221"/>
                  </a:lnTo>
                  <a:lnTo>
                    <a:pt x="205" y="211"/>
                  </a:lnTo>
                  <a:lnTo>
                    <a:pt x="205" y="179"/>
                  </a:lnTo>
                  <a:lnTo>
                    <a:pt x="198" y="153"/>
                  </a:lnTo>
                  <a:lnTo>
                    <a:pt x="237" y="150"/>
                  </a:lnTo>
                  <a:lnTo>
                    <a:pt x="253" y="133"/>
                  </a:lnTo>
                  <a:lnTo>
                    <a:pt x="270" y="94"/>
                  </a:lnTo>
                  <a:lnTo>
                    <a:pt x="250" y="94"/>
                  </a:lnTo>
                  <a:lnTo>
                    <a:pt x="250" y="75"/>
                  </a:lnTo>
                  <a:lnTo>
                    <a:pt x="273" y="75"/>
                  </a:lnTo>
                  <a:lnTo>
                    <a:pt x="289" y="52"/>
                  </a:lnTo>
                  <a:lnTo>
                    <a:pt x="299" y="33"/>
                  </a:lnTo>
                  <a:lnTo>
                    <a:pt x="292" y="23"/>
                  </a:lnTo>
                  <a:lnTo>
                    <a:pt x="273" y="4"/>
                  </a:lnTo>
                  <a:lnTo>
                    <a:pt x="250" y="4"/>
                  </a:lnTo>
                  <a:lnTo>
                    <a:pt x="234" y="7"/>
                  </a:lnTo>
                  <a:lnTo>
                    <a:pt x="214" y="0"/>
                  </a:lnTo>
                  <a:lnTo>
                    <a:pt x="185" y="17"/>
                  </a:lnTo>
                  <a:lnTo>
                    <a:pt x="182" y="43"/>
                  </a:lnTo>
                  <a:lnTo>
                    <a:pt x="192" y="52"/>
                  </a:lnTo>
                  <a:lnTo>
                    <a:pt x="195" y="65"/>
                  </a:lnTo>
                  <a:lnTo>
                    <a:pt x="185" y="78"/>
                  </a:lnTo>
                  <a:lnTo>
                    <a:pt x="169" y="81"/>
                  </a:lnTo>
                  <a:lnTo>
                    <a:pt x="153" y="91"/>
                  </a:lnTo>
                  <a:lnTo>
                    <a:pt x="143" y="78"/>
                  </a:lnTo>
                  <a:lnTo>
                    <a:pt x="163" y="62"/>
                  </a:lnTo>
                  <a:lnTo>
                    <a:pt x="166" y="65"/>
                  </a:lnTo>
                  <a:lnTo>
                    <a:pt x="166" y="52"/>
                  </a:lnTo>
                  <a:lnTo>
                    <a:pt x="159" y="33"/>
                  </a:lnTo>
                  <a:lnTo>
                    <a:pt x="153" y="23"/>
                  </a:lnTo>
                  <a:lnTo>
                    <a:pt x="137" y="17"/>
                  </a:lnTo>
                  <a:lnTo>
                    <a:pt x="133" y="43"/>
                  </a:lnTo>
                  <a:lnTo>
                    <a:pt x="127" y="68"/>
                  </a:lnTo>
                  <a:lnTo>
                    <a:pt x="101" y="91"/>
                  </a:lnTo>
                  <a:lnTo>
                    <a:pt x="88" y="114"/>
                  </a:lnTo>
                  <a:lnTo>
                    <a:pt x="65" y="130"/>
                  </a:lnTo>
                  <a:lnTo>
                    <a:pt x="39" y="143"/>
                  </a:lnTo>
                  <a:lnTo>
                    <a:pt x="33" y="153"/>
                  </a:lnTo>
                  <a:lnTo>
                    <a:pt x="39" y="159"/>
                  </a:lnTo>
                  <a:lnTo>
                    <a:pt x="62" y="163"/>
                  </a:lnTo>
                  <a:lnTo>
                    <a:pt x="59" y="172"/>
                  </a:lnTo>
                  <a:lnTo>
                    <a:pt x="26" y="163"/>
                  </a:lnTo>
                  <a:lnTo>
                    <a:pt x="0" y="16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6" name="Freeform 51"/>
            <p:cNvSpPr>
              <a:spLocks noChangeAspect="1"/>
            </p:cNvSpPr>
            <p:nvPr/>
          </p:nvSpPr>
          <p:spPr bwMode="auto">
            <a:xfrm>
              <a:off x="4446588" y="3101974"/>
              <a:ext cx="836613" cy="1165226"/>
            </a:xfrm>
            <a:custGeom>
              <a:avLst/>
              <a:gdLst>
                <a:gd name="T0" fmla="*/ 387 w 571"/>
                <a:gd name="T1" fmla="*/ 550 h 795"/>
                <a:gd name="T2" fmla="*/ 348 w 571"/>
                <a:gd name="T3" fmla="*/ 493 h 795"/>
                <a:gd name="T4" fmla="*/ 326 w 571"/>
                <a:gd name="T5" fmla="*/ 438 h 795"/>
                <a:gd name="T6" fmla="*/ 351 w 571"/>
                <a:gd name="T7" fmla="*/ 428 h 795"/>
                <a:gd name="T8" fmla="*/ 387 w 571"/>
                <a:gd name="T9" fmla="*/ 404 h 795"/>
                <a:gd name="T10" fmla="*/ 442 w 571"/>
                <a:gd name="T11" fmla="*/ 395 h 795"/>
                <a:gd name="T12" fmla="*/ 478 w 571"/>
                <a:gd name="T13" fmla="*/ 379 h 795"/>
                <a:gd name="T14" fmla="*/ 470 w 571"/>
                <a:gd name="T15" fmla="*/ 338 h 795"/>
                <a:gd name="T16" fmla="*/ 473 w 571"/>
                <a:gd name="T17" fmla="*/ 305 h 795"/>
                <a:gd name="T18" fmla="*/ 478 w 571"/>
                <a:gd name="T19" fmla="*/ 258 h 795"/>
                <a:gd name="T20" fmla="*/ 456 w 571"/>
                <a:gd name="T21" fmla="*/ 207 h 795"/>
                <a:gd name="T22" fmla="*/ 459 w 571"/>
                <a:gd name="T23" fmla="*/ 163 h 795"/>
                <a:gd name="T24" fmla="*/ 445 w 571"/>
                <a:gd name="T25" fmla="*/ 116 h 795"/>
                <a:gd name="T26" fmla="*/ 395 w 571"/>
                <a:gd name="T27" fmla="*/ 78 h 795"/>
                <a:gd name="T28" fmla="*/ 342 w 571"/>
                <a:gd name="T29" fmla="*/ 100 h 795"/>
                <a:gd name="T30" fmla="*/ 295 w 571"/>
                <a:gd name="T31" fmla="*/ 116 h 795"/>
                <a:gd name="T32" fmla="*/ 304 w 571"/>
                <a:gd name="T33" fmla="*/ 80 h 795"/>
                <a:gd name="T34" fmla="*/ 257 w 571"/>
                <a:gd name="T35" fmla="*/ 44 h 795"/>
                <a:gd name="T36" fmla="*/ 224 w 571"/>
                <a:gd name="T37" fmla="*/ 28 h 795"/>
                <a:gd name="T38" fmla="*/ 187 w 571"/>
                <a:gd name="T39" fmla="*/ 8 h 795"/>
                <a:gd name="T40" fmla="*/ 176 w 571"/>
                <a:gd name="T41" fmla="*/ 30 h 795"/>
                <a:gd name="T42" fmla="*/ 196 w 571"/>
                <a:gd name="T43" fmla="*/ 42 h 795"/>
                <a:gd name="T44" fmla="*/ 187 w 571"/>
                <a:gd name="T45" fmla="*/ 64 h 795"/>
                <a:gd name="T46" fmla="*/ 198 w 571"/>
                <a:gd name="T47" fmla="*/ 83 h 795"/>
                <a:gd name="T48" fmla="*/ 205 w 571"/>
                <a:gd name="T49" fmla="*/ 97 h 795"/>
                <a:gd name="T50" fmla="*/ 218 w 571"/>
                <a:gd name="T51" fmla="*/ 111 h 795"/>
                <a:gd name="T52" fmla="*/ 174 w 571"/>
                <a:gd name="T53" fmla="*/ 114 h 795"/>
                <a:gd name="T54" fmla="*/ 169 w 571"/>
                <a:gd name="T55" fmla="*/ 141 h 795"/>
                <a:gd name="T56" fmla="*/ 143 w 571"/>
                <a:gd name="T57" fmla="*/ 141 h 795"/>
                <a:gd name="T58" fmla="*/ 143 w 571"/>
                <a:gd name="T59" fmla="*/ 105 h 795"/>
                <a:gd name="T60" fmla="*/ 107 w 571"/>
                <a:gd name="T61" fmla="*/ 108 h 795"/>
                <a:gd name="T62" fmla="*/ 102 w 571"/>
                <a:gd name="T63" fmla="*/ 138 h 795"/>
                <a:gd name="T64" fmla="*/ 94 w 571"/>
                <a:gd name="T65" fmla="*/ 172 h 795"/>
                <a:gd name="T66" fmla="*/ 61 w 571"/>
                <a:gd name="T67" fmla="*/ 207 h 795"/>
                <a:gd name="T68" fmla="*/ 50 w 571"/>
                <a:gd name="T69" fmla="*/ 255 h 795"/>
                <a:gd name="T70" fmla="*/ 22 w 571"/>
                <a:gd name="T71" fmla="*/ 307 h 795"/>
                <a:gd name="T72" fmla="*/ 6 w 571"/>
                <a:gd name="T73" fmla="*/ 349 h 795"/>
                <a:gd name="T74" fmla="*/ 0 w 571"/>
                <a:gd name="T75" fmla="*/ 395 h 795"/>
                <a:gd name="T76" fmla="*/ 0 w 571"/>
                <a:gd name="T77" fmla="*/ 451 h 795"/>
                <a:gd name="T78" fmla="*/ 44 w 571"/>
                <a:gd name="T79" fmla="*/ 487 h 795"/>
                <a:gd name="T80" fmla="*/ 85 w 571"/>
                <a:gd name="T81" fmla="*/ 523 h 795"/>
                <a:gd name="T82" fmla="*/ 39 w 571"/>
                <a:gd name="T83" fmla="*/ 636 h 795"/>
                <a:gd name="T84" fmla="*/ 102 w 571"/>
                <a:gd name="T85" fmla="*/ 614 h 795"/>
                <a:gd name="T86" fmla="*/ 154 w 571"/>
                <a:gd name="T87" fmla="*/ 653 h 795"/>
                <a:gd name="T88" fmla="*/ 180 w 571"/>
                <a:gd name="T89" fmla="*/ 667 h 795"/>
                <a:gd name="T90" fmla="*/ 210 w 571"/>
                <a:gd name="T91" fmla="*/ 653 h 795"/>
                <a:gd name="T92" fmla="*/ 265 w 571"/>
                <a:gd name="T93" fmla="*/ 661 h 795"/>
                <a:gd name="T94" fmla="*/ 334 w 571"/>
                <a:gd name="T95" fmla="*/ 658 h 795"/>
                <a:gd name="T96" fmla="*/ 356 w 571"/>
                <a:gd name="T97" fmla="*/ 644 h 795"/>
                <a:gd name="T98" fmla="*/ 381 w 571"/>
                <a:gd name="T99" fmla="*/ 595 h 795"/>
                <a:gd name="T100" fmla="*/ 412 w 571"/>
                <a:gd name="T101" fmla="*/ 578 h 79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71"/>
                <a:gd name="T154" fmla="*/ 0 h 795"/>
                <a:gd name="T155" fmla="*/ 571 w 571"/>
                <a:gd name="T156" fmla="*/ 795 h 79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71" h="795">
                  <a:moveTo>
                    <a:pt x="483" y="678"/>
                  </a:moveTo>
                  <a:lnTo>
                    <a:pt x="473" y="668"/>
                  </a:lnTo>
                  <a:lnTo>
                    <a:pt x="454" y="646"/>
                  </a:lnTo>
                  <a:lnTo>
                    <a:pt x="444" y="617"/>
                  </a:lnTo>
                  <a:lnTo>
                    <a:pt x="409" y="584"/>
                  </a:lnTo>
                  <a:lnTo>
                    <a:pt x="409" y="578"/>
                  </a:lnTo>
                  <a:lnTo>
                    <a:pt x="409" y="545"/>
                  </a:lnTo>
                  <a:lnTo>
                    <a:pt x="392" y="532"/>
                  </a:lnTo>
                  <a:lnTo>
                    <a:pt x="383" y="513"/>
                  </a:lnTo>
                  <a:lnTo>
                    <a:pt x="386" y="506"/>
                  </a:lnTo>
                  <a:lnTo>
                    <a:pt x="402" y="506"/>
                  </a:lnTo>
                  <a:lnTo>
                    <a:pt x="412" y="503"/>
                  </a:lnTo>
                  <a:lnTo>
                    <a:pt x="422" y="493"/>
                  </a:lnTo>
                  <a:lnTo>
                    <a:pt x="444" y="487"/>
                  </a:lnTo>
                  <a:lnTo>
                    <a:pt x="454" y="474"/>
                  </a:lnTo>
                  <a:lnTo>
                    <a:pt x="477" y="474"/>
                  </a:lnTo>
                  <a:lnTo>
                    <a:pt x="486" y="464"/>
                  </a:lnTo>
                  <a:lnTo>
                    <a:pt x="519" y="464"/>
                  </a:lnTo>
                  <a:lnTo>
                    <a:pt x="529" y="454"/>
                  </a:lnTo>
                  <a:lnTo>
                    <a:pt x="529" y="438"/>
                  </a:lnTo>
                  <a:lnTo>
                    <a:pt x="561" y="445"/>
                  </a:lnTo>
                  <a:lnTo>
                    <a:pt x="561" y="428"/>
                  </a:lnTo>
                  <a:lnTo>
                    <a:pt x="571" y="412"/>
                  </a:lnTo>
                  <a:lnTo>
                    <a:pt x="551" y="396"/>
                  </a:lnTo>
                  <a:lnTo>
                    <a:pt x="558" y="380"/>
                  </a:lnTo>
                  <a:lnTo>
                    <a:pt x="551" y="373"/>
                  </a:lnTo>
                  <a:lnTo>
                    <a:pt x="555" y="357"/>
                  </a:lnTo>
                  <a:lnTo>
                    <a:pt x="564" y="338"/>
                  </a:lnTo>
                  <a:lnTo>
                    <a:pt x="555" y="318"/>
                  </a:lnTo>
                  <a:lnTo>
                    <a:pt x="561" y="302"/>
                  </a:lnTo>
                  <a:lnTo>
                    <a:pt x="555" y="282"/>
                  </a:lnTo>
                  <a:lnTo>
                    <a:pt x="538" y="266"/>
                  </a:lnTo>
                  <a:lnTo>
                    <a:pt x="535" y="243"/>
                  </a:lnTo>
                  <a:lnTo>
                    <a:pt x="542" y="230"/>
                  </a:lnTo>
                  <a:lnTo>
                    <a:pt x="548" y="214"/>
                  </a:lnTo>
                  <a:lnTo>
                    <a:pt x="538" y="192"/>
                  </a:lnTo>
                  <a:lnTo>
                    <a:pt x="548" y="166"/>
                  </a:lnTo>
                  <a:lnTo>
                    <a:pt x="532" y="166"/>
                  </a:lnTo>
                  <a:lnTo>
                    <a:pt x="522" y="136"/>
                  </a:lnTo>
                  <a:lnTo>
                    <a:pt x="493" y="127"/>
                  </a:lnTo>
                  <a:lnTo>
                    <a:pt x="477" y="107"/>
                  </a:lnTo>
                  <a:lnTo>
                    <a:pt x="464" y="91"/>
                  </a:lnTo>
                  <a:lnTo>
                    <a:pt x="444" y="94"/>
                  </a:lnTo>
                  <a:lnTo>
                    <a:pt x="428" y="114"/>
                  </a:lnTo>
                  <a:lnTo>
                    <a:pt x="402" y="117"/>
                  </a:lnTo>
                  <a:lnTo>
                    <a:pt x="386" y="133"/>
                  </a:lnTo>
                  <a:lnTo>
                    <a:pt x="366" y="130"/>
                  </a:lnTo>
                  <a:lnTo>
                    <a:pt x="347" y="136"/>
                  </a:lnTo>
                  <a:lnTo>
                    <a:pt x="353" y="123"/>
                  </a:lnTo>
                  <a:lnTo>
                    <a:pt x="363" y="114"/>
                  </a:lnTo>
                  <a:lnTo>
                    <a:pt x="357" y="94"/>
                  </a:lnTo>
                  <a:lnTo>
                    <a:pt x="337" y="97"/>
                  </a:lnTo>
                  <a:lnTo>
                    <a:pt x="311" y="84"/>
                  </a:lnTo>
                  <a:lnTo>
                    <a:pt x="301" y="52"/>
                  </a:lnTo>
                  <a:lnTo>
                    <a:pt x="301" y="39"/>
                  </a:lnTo>
                  <a:lnTo>
                    <a:pt x="285" y="29"/>
                  </a:lnTo>
                  <a:lnTo>
                    <a:pt x="263" y="33"/>
                  </a:lnTo>
                  <a:lnTo>
                    <a:pt x="227" y="13"/>
                  </a:lnTo>
                  <a:lnTo>
                    <a:pt x="224" y="23"/>
                  </a:lnTo>
                  <a:lnTo>
                    <a:pt x="220" y="10"/>
                  </a:lnTo>
                  <a:lnTo>
                    <a:pt x="217" y="0"/>
                  </a:lnTo>
                  <a:lnTo>
                    <a:pt x="211" y="13"/>
                  </a:lnTo>
                  <a:lnTo>
                    <a:pt x="207" y="36"/>
                  </a:lnTo>
                  <a:lnTo>
                    <a:pt x="217" y="26"/>
                  </a:lnTo>
                  <a:lnTo>
                    <a:pt x="227" y="39"/>
                  </a:lnTo>
                  <a:lnTo>
                    <a:pt x="230" y="49"/>
                  </a:lnTo>
                  <a:lnTo>
                    <a:pt x="240" y="55"/>
                  </a:lnTo>
                  <a:lnTo>
                    <a:pt x="237" y="68"/>
                  </a:lnTo>
                  <a:lnTo>
                    <a:pt x="220" y="75"/>
                  </a:lnTo>
                  <a:lnTo>
                    <a:pt x="220" y="84"/>
                  </a:lnTo>
                  <a:lnTo>
                    <a:pt x="233" y="91"/>
                  </a:lnTo>
                  <a:lnTo>
                    <a:pt x="233" y="97"/>
                  </a:lnTo>
                  <a:lnTo>
                    <a:pt x="220" y="97"/>
                  </a:lnTo>
                  <a:lnTo>
                    <a:pt x="220" y="104"/>
                  </a:lnTo>
                  <a:lnTo>
                    <a:pt x="240" y="114"/>
                  </a:lnTo>
                  <a:lnTo>
                    <a:pt x="246" y="120"/>
                  </a:lnTo>
                  <a:lnTo>
                    <a:pt x="259" y="123"/>
                  </a:lnTo>
                  <a:lnTo>
                    <a:pt x="256" y="130"/>
                  </a:lnTo>
                  <a:lnTo>
                    <a:pt x="227" y="127"/>
                  </a:lnTo>
                  <a:lnTo>
                    <a:pt x="217" y="123"/>
                  </a:lnTo>
                  <a:lnTo>
                    <a:pt x="204" y="133"/>
                  </a:lnTo>
                  <a:lnTo>
                    <a:pt x="198" y="146"/>
                  </a:lnTo>
                  <a:lnTo>
                    <a:pt x="201" y="159"/>
                  </a:lnTo>
                  <a:lnTo>
                    <a:pt x="198" y="166"/>
                  </a:lnTo>
                  <a:lnTo>
                    <a:pt x="188" y="156"/>
                  </a:lnTo>
                  <a:lnTo>
                    <a:pt x="181" y="166"/>
                  </a:lnTo>
                  <a:lnTo>
                    <a:pt x="168" y="166"/>
                  </a:lnTo>
                  <a:lnTo>
                    <a:pt x="172" y="149"/>
                  </a:lnTo>
                  <a:lnTo>
                    <a:pt x="178" y="136"/>
                  </a:lnTo>
                  <a:lnTo>
                    <a:pt x="168" y="123"/>
                  </a:lnTo>
                  <a:lnTo>
                    <a:pt x="155" y="127"/>
                  </a:lnTo>
                  <a:lnTo>
                    <a:pt x="130" y="120"/>
                  </a:lnTo>
                  <a:lnTo>
                    <a:pt x="126" y="127"/>
                  </a:lnTo>
                  <a:lnTo>
                    <a:pt x="120" y="136"/>
                  </a:lnTo>
                  <a:lnTo>
                    <a:pt x="110" y="146"/>
                  </a:lnTo>
                  <a:lnTo>
                    <a:pt x="120" y="162"/>
                  </a:lnTo>
                  <a:lnTo>
                    <a:pt x="113" y="172"/>
                  </a:lnTo>
                  <a:lnTo>
                    <a:pt x="120" y="182"/>
                  </a:lnTo>
                  <a:lnTo>
                    <a:pt x="110" y="201"/>
                  </a:lnTo>
                  <a:lnTo>
                    <a:pt x="94" y="224"/>
                  </a:lnTo>
                  <a:lnTo>
                    <a:pt x="71" y="224"/>
                  </a:lnTo>
                  <a:lnTo>
                    <a:pt x="71" y="243"/>
                  </a:lnTo>
                  <a:lnTo>
                    <a:pt x="91" y="243"/>
                  </a:lnTo>
                  <a:lnTo>
                    <a:pt x="74" y="282"/>
                  </a:lnTo>
                  <a:lnTo>
                    <a:pt x="58" y="299"/>
                  </a:lnTo>
                  <a:lnTo>
                    <a:pt x="19" y="302"/>
                  </a:lnTo>
                  <a:lnTo>
                    <a:pt x="26" y="328"/>
                  </a:lnTo>
                  <a:lnTo>
                    <a:pt x="26" y="360"/>
                  </a:lnTo>
                  <a:lnTo>
                    <a:pt x="3" y="370"/>
                  </a:lnTo>
                  <a:lnTo>
                    <a:pt x="6" y="393"/>
                  </a:lnTo>
                  <a:lnTo>
                    <a:pt x="6" y="409"/>
                  </a:lnTo>
                  <a:lnTo>
                    <a:pt x="3" y="419"/>
                  </a:lnTo>
                  <a:lnTo>
                    <a:pt x="13" y="454"/>
                  </a:lnTo>
                  <a:lnTo>
                    <a:pt x="0" y="464"/>
                  </a:lnTo>
                  <a:lnTo>
                    <a:pt x="3" y="493"/>
                  </a:lnTo>
                  <a:lnTo>
                    <a:pt x="16" y="506"/>
                  </a:lnTo>
                  <a:lnTo>
                    <a:pt x="0" y="529"/>
                  </a:lnTo>
                  <a:lnTo>
                    <a:pt x="13" y="565"/>
                  </a:lnTo>
                  <a:lnTo>
                    <a:pt x="32" y="565"/>
                  </a:lnTo>
                  <a:lnTo>
                    <a:pt x="52" y="571"/>
                  </a:lnTo>
                  <a:lnTo>
                    <a:pt x="55" y="581"/>
                  </a:lnTo>
                  <a:lnTo>
                    <a:pt x="71" y="584"/>
                  </a:lnTo>
                  <a:lnTo>
                    <a:pt x="100" y="613"/>
                  </a:lnTo>
                  <a:lnTo>
                    <a:pt x="74" y="639"/>
                  </a:lnTo>
                  <a:lnTo>
                    <a:pt x="55" y="691"/>
                  </a:lnTo>
                  <a:lnTo>
                    <a:pt x="45" y="746"/>
                  </a:lnTo>
                  <a:lnTo>
                    <a:pt x="74" y="746"/>
                  </a:lnTo>
                  <a:lnTo>
                    <a:pt x="100" y="740"/>
                  </a:lnTo>
                  <a:lnTo>
                    <a:pt x="120" y="720"/>
                  </a:lnTo>
                  <a:lnTo>
                    <a:pt x="130" y="733"/>
                  </a:lnTo>
                  <a:lnTo>
                    <a:pt x="155" y="746"/>
                  </a:lnTo>
                  <a:lnTo>
                    <a:pt x="181" y="766"/>
                  </a:lnTo>
                  <a:lnTo>
                    <a:pt x="201" y="756"/>
                  </a:lnTo>
                  <a:lnTo>
                    <a:pt x="207" y="759"/>
                  </a:lnTo>
                  <a:lnTo>
                    <a:pt x="211" y="782"/>
                  </a:lnTo>
                  <a:lnTo>
                    <a:pt x="224" y="795"/>
                  </a:lnTo>
                  <a:lnTo>
                    <a:pt x="240" y="785"/>
                  </a:lnTo>
                  <a:lnTo>
                    <a:pt x="246" y="766"/>
                  </a:lnTo>
                  <a:lnTo>
                    <a:pt x="266" y="769"/>
                  </a:lnTo>
                  <a:lnTo>
                    <a:pt x="285" y="785"/>
                  </a:lnTo>
                  <a:lnTo>
                    <a:pt x="311" y="775"/>
                  </a:lnTo>
                  <a:lnTo>
                    <a:pt x="327" y="779"/>
                  </a:lnTo>
                  <a:lnTo>
                    <a:pt x="363" y="763"/>
                  </a:lnTo>
                  <a:lnTo>
                    <a:pt x="392" y="772"/>
                  </a:lnTo>
                  <a:lnTo>
                    <a:pt x="402" y="782"/>
                  </a:lnTo>
                  <a:lnTo>
                    <a:pt x="422" y="785"/>
                  </a:lnTo>
                  <a:lnTo>
                    <a:pt x="418" y="756"/>
                  </a:lnTo>
                  <a:lnTo>
                    <a:pt x="412" y="737"/>
                  </a:lnTo>
                  <a:lnTo>
                    <a:pt x="415" y="720"/>
                  </a:lnTo>
                  <a:lnTo>
                    <a:pt x="447" y="698"/>
                  </a:lnTo>
                  <a:lnTo>
                    <a:pt x="470" y="698"/>
                  </a:lnTo>
                  <a:lnTo>
                    <a:pt x="483" y="67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7" name="Freeform 52"/>
            <p:cNvSpPr>
              <a:spLocks noChangeAspect="1"/>
            </p:cNvSpPr>
            <p:nvPr/>
          </p:nvSpPr>
          <p:spPr bwMode="auto">
            <a:xfrm>
              <a:off x="5230813" y="3211513"/>
              <a:ext cx="893763" cy="841375"/>
            </a:xfrm>
            <a:custGeom>
              <a:avLst/>
              <a:gdLst>
                <a:gd name="T0" fmla="*/ 3 w 610"/>
                <a:gd name="T1" fmla="*/ 100 h 574"/>
                <a:gd name="T2" fmla="*/ 6 w 610"/>
                <a:gd name="T3" fmla="*/ 132 h 574"/>
                <a:gd name="T4" fmla="*/ 3 w 610"/>
                <a:gd name="T5" fmla="*/ 163 h 574"/>
                <a:gd name="T6" fmla="*/ 22 w 610"/>
                <a:gd name="T7" fmla="*/ 194 h 574"/>
                <a:gd name="T8" fmla="*/ 25 w 610"/>
                <a:gd name="T9" fmla="*/ 224 h 574"/>
                <a:gd name="T10" fmla="*/ 14 w 610"/>
                <a:gd name="T11" fmla="*/ 254 h 574"/>
                <a:gd name="T12" fmla="*/ 14 w 610"/>
                <a:gd name="T13" fmla="*/ 273 h 574"/>
                <a:gd name="T14" fmla="*/ 22 w 610"/>
                <a:gd name="T15" fmla="*/ 301 h 574"/>
                <a:gd name="T16" fmla="*/ 22 w 610"/>
                <a:gd name="T17" fmla="*/ 323 h 574"/>
                <a:gd name="T18" fmla="*/ 33 w 610"/>
                <a:gd name="T19" fmla="*/ 316 h 574"/>
                <a:gd name="T20" fmla="*/ 47 w 610"/>
                <a:gd name="T21" fmla="*/ 331 h 574"/>
                <a:gd name="T22" fmla="*/ 80 w 610"/>
                <a:gd name="T23" fmla="*/ 349 h 574"/>
                <a:gd name="T24" fmla="*/ 100 w 610"/>
                <a:gd name="T25" fmla="*/ 354 h 574"/>
                <a:gd name="T26" fmla="*/ 105 w 610"/>
                <a:gd name="T27" fmla="*/ 373 h 574"/>
                <a:gd name="T28" fmla="*/ 127 w 610"/>
                <a:gd name="T29" fmla="*/ 398 h 574"/>
                <a:gd name="T30" fmla="*/ 144 w 610"/>
                <a:gd name="T31" fmla="*/ 376 h 574"/>
                <a:gd name="T32" fmla="*/ 177 w 610"/>
                <a:gd name="T33" fmla="*/ 384 h 574"/>
                <a:gd name="T34" fmla="*/ 177 w 610"/>
                <a:gd name="T35" fmla="*/ 406 h 574"/>
                <a:gd name="T36" fmla="*/ 213 w 610"/>
                <a:gd name="T37" fmla="*/ 423 h 574"/>
                <a:gd name="T38" fmla="*/ 222 w 610"/>
                <a:gd name="T39" fmla="*/ 440 h 574"/>
                <a:gd name="T40" fmla="*/ 235 w 610"/>
                <a:gd name="T41" fmla="*/ 459 h 574"/>
                <a:gd name="T42" fmla="*/ 262 w 610"/>
                <a:gd name="T43" fmla="*/ 464 h 574"/>
                <a:gd name="T44" fmla="*/ 284 w 610"/>
                <a:gd name="T45" fmla="*/ 459 h 574"/>
                <a:gd name="T46" fmla="*/ 291 w 610"/>
                <a:gd name="T47" fmla="*/ 487 h 574"/>
                <a:gd name="T48" fmla="*/ 326 w 610"/>
                <a:gd name="T49" fmla="*/ 476 h 574"/>
                <a:gd name="T50" fmla="*/ 387 w 610"/>
                <a:gd name="T51" fmla="*/ 464 h 574"/>
                <a:gd name="T52" fmla="*/ 417 w 610"/>
                <a:gd name="T53" fmla="*/ 476 h 574"/>
                <a:gd name="T54" fmla="*/ 453 w 610"/>
                <a:gd name="T55" fmla="*/ 489 h 574"/>
                <a:gd name="T56" fmla="*/ 461 w 610"/>
                <a:gd name="T57" fmla="*/ 476 h 574"/>
                <a:gd name="T58" fmla="*/ 445 w 610"/>
                <a:gd name="T59" fmla="*/ 440 h 574"/>
                <a:gd name="T60" fmla="*/ 517 w 610"/>
                <a:gd name="T61" fmla="*/ 367 h 574"/>
                <a:gd name="T62" fmla="*/ 495 w 610"/>
                <a:gd name="T63" fmla="*/ 295 h 574"/>
                <a:gd name="T64" fmla="*/ 492 w 610"/>
                <a:gd name="T65" fmla="*/ 240 h 574"/>
                <a:gd name="T66" fmla="*/ 495 w 610"/>
                <a:gd name="T67" fmla="*/ 191 h 574"/>
                <a:gd name="T68" fmla="*/ 492 w 610"/>
                <a:gd name="T69" fmla="*/ 107 h 574"/>
                <a:gd name="T70" fmla="*/ 478 w 610"/>
                <a:gd name="T71" fmla="*/ 55 h 574"/>
                <a:gd name="T72" fmla="*/ 439 w 610"/>
                <a:gd name="T73" fmla="*/ 36 h 574"/>
                <a:gd name="T74" fmla="*/ 277 w 610"/>
                <a:gd name="T75" fmla="*/ 61 h 574"/>
                <a:gd name="T76" fmla="*/ 266 w 610"/>
                <a:gd name="T77" fmla="*/ 58 h 574"/>
                <a:gd name="T78" fmla="*/ 295 w 610"/>
                <a:gd name="T79" fmla="*/ 25 h 574"/>
                <a:gd name="T80" fmla="*/ 260 w 610"/>
                <a:gd name="T81" fmla="*/ 44 h 574"/>
                <a:gd name="T82" fmla="*/ 222 w 610"/>
                <a:gd name="T83" fmla="*/ 25 h 574"/>
                <a:gd name="T84" fmla="*/ 235 w 610"/>
                <a:gd name="T85" fmla="*/ 25 h 574"/>
                <a:gd name="T86" fmla="*/ 244 w 610"/>
                <a:gd name="T87" fmla="*/ 11 h 574"/>
                <a:gd name="T88" fmla="*/ 185 w 610"/>
                <a:gd name="T89" fmla="*/ 3 h 574"/>
                <a:gd name="T90" fmla="*/ 147 w 610"/>
                <a:gd name="T91" fmla="*/ 17 h 574"/>
                <a:gd name="T92" fmla="*/ 94 w 610"/>
                <a:gd name="T93" fmla="*/ 50 h 574"/>
                <a:gd name="T94" fmla="*/ 39 w 610"/>
                <a:gd name="T95" fmla="*/ 61 h 574"/>
                <a:gd name="T96" fmla="*/ 22 w 610"/>
                <a:gd name="T97" fmla="*/ 85 h 574"/>
                <a:gd name="T98" fmla="*/ 11 w 610"/>
                <a:gd name="T99" fmla="*/ 78 h 57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10"/>
                <a:gd name="T151" fmla="*/ 0 h 574"/>
                <a:gd name="T152" fmla="*/ 610 w 610"/>
                <a:gd name="T153" fmla="*/ 574 h 57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10" h="574">
                  <a:moveTo>
                    <a:pt x="13" y="91"/>
                  </a:moveTo>
                  <a:lnTo>
                    <a:pt x="3" y="117"/>
                  </a:lnTo>
                  <a:lnTo>
                    <a:pt x="13" y="139"/>
                  </a:lnTo>
                  <a:lnTo>
                    <a:pt x="7" y="155"/>
                  </a:lnTo>
                  <a:lnTo>
                    <a:pt x="0" y="168"/>
                  </a:lnTo>
                  <a:lnTo>
                    <a:pt x="3" y="191"/>
                  </a:lnTo>
                  <a:lnTo>
                    <a:pt x="20" y="207"/>
                  </a:lnTo>
                  <a:lnTo>
                    <a:pt x="26" y="227"/>
                  </a:lnTo>
                  <a:lnTo>
                    <a:pt x="20" y="243"/>
                  </a:lnTo>
                  <a:lnTo>
                    <a:pt x="29" y="263"/>
                  </a:lnTo>
                  <a:lnTo>
                    <a:pt x="20" y="282"/>
                  </a:lnTo>
                  <a:lnTo>
                    <a:pt x="16" y="298"/>
                  </a:lnTo>
                  <a:lnTo>
                    <a:pt x="23" y="305"/>
                  </a:lnTo>
                  <a:lnTo>
                    <a:pt x="16" y="321"/>
                  </a:lnTo>
                  <a:lnTo>
                    <a:pt x="36" y="337"/>
                  </a:lnTo>
                  <a:lnTo>
                    <a:pt x="26" y="353"/>
                  </a:lnTo>
                  <a:lnTo>
                    <a:pt x="26" y="370"/>
                  </a:lnTo>
                  <a:lnTo>
                    <a:pt x="26" y="379"/>
                  </a:lnTo>
                  <a:lnTo>
                    <a:pt x="36" y="383"/>
                  </a:lnTo>
                  <a:lnTo>
                    <a:pt x="39" y="370"/>
                  </a:lnTo>
                  <a:lnTo>
                    <a:pt x="55" y="373"/>
                  </a:lnTo>
                  <a:lnTo>
                    <a:pt x="55" y="389"/>
                  </a:lnTo>
                  <a:lnTo>
                    <a:pt x="84" y="396"/>
                  </a:lnTo>
                  <a:lnTo>
                    <a:pt x="94" y="409"/>
                  </a:lnTo>
                  <a:lnTo>
                    <a:pt x="114" y="409"/>
                  </a:lnTo>
                  <a:lnTo>
                    <a:pt x="117" y="415"/>
                  </a:lnTo>
                  <a:lnTo>
                    <a:pt x="114" y="428"/>
                  </a:lnTo>
                  <a:lnTo>
                    <a:pt x="123" y="438"/>
                  </a:lnTo>
                  <a:lnTo>
                    <a:pt x="133" y="457"/>
                  </a:lnTo>
                  <a:lnTo>
                    <a:pt x="149" y="467"/>
                  </a:lnTo>
                  <a:lnTo>
                    <a:pt x="169" y="460"/>
                  </a:lnTo>
                  <a:lnTo>
                    <a:pt x="169" y="441"/>
                  </a:lnTo>
                  <a:lnTo>
                    <a:pt x="185" y="444"/>
                  </a:lnTo>
                  <a:lnTo>
                    <a:pt x="208" y="451"/>
                  </a:lnTo>
                  <a:lnTo>
                    <a:pt x="201" y="464"/>
                  </a:lnTo>
                  <a:lnTo>
                    <a:pt x="208" y="477"/>
                  </a:lnTo>
                  <a:lnTo>
                    <a:pt x="227" y="473"/>
                  </a:lnTo>
                  <a:lnTo>
                    <a:pt x="250" y="496"/>
                  </a:lnTo>
                  <a:lnTo>
                    <a:pt x="263" y="499"/>
                  </a:lnTo>
                  <a:lnTo>
                    <a:pt x="260" y="516"/>
                  </a:lnTo>
                  <a:lnTo>
                    <a:pt x="276" y="525"/>
                  </a:lnTo>
                  <a:lnTo>
                    <a:pt x="276" y="538"/>
                  </a:lnTo>
                  <a:lnTo>
                    <a:pt x="286" y="548"/>
                  </a:lnTo>
                  <a:lnTo>
                    <a:pt x="308" y="545"/>
                  </a:lnTo>
                  <a:lnTo>
                    <a:pt x="321" y="535"/>
                  </a:lnTo>
                  <a:lnTo>
                    <a:pt x="334" y="538"/>
                  </a:lnTo>
                  <a:lnTo>
                    <a:pt x="344" y="554"/>
                  </a:lnTo>
                  <a:lnTo>
                    <a:pt x="341" y="571"/>
                  </a:lnTo>
                  <a:lnTo>
                    <a:pt x="373" y="571"/>
                  </a:lnTo>
                  <a:lnTo>
                    <a:pt x="383" y="558"/>
                  </a:lnTo>
                  <a:lnTo>
                    <a:pt x="445" y="554"/>
                  </a:lnTo>
                  <a:lnTo>
                    <a:pt x="454" y="545"/>
                  </a:lnTo>
                  <a:lnTo>
                    <a:pt x="471" y="545"/>
                  </a:lnTo>
                  <a:lnTo>
                    <a:pt x="490" y="558"/>
                  </a:lnTo>
                  <a:lnTo>
                    <a:pt x="519" y="574"/>
                  </a:lnTo>
                  <a:lnTo>
                    <a:pt x="532" y="574"/>
                  </a:lnTo>
                  <a:lnTo>
                    <a:pt x="542" y="571"/>
                  </a:lnTo>
                  <a:lnTo>
                    <a:pt x="542" y="558"/>
                  </a:lnTo>
                  <a:lnTo>
                    <a:pt x="526" y="548"/>
                  </a:lnTo>
                  <a:lnTo>
                    <a:pt x="522" y="516"/>
                  </a:lnTo>
                  <a:lnTo>
                    <a:pt x="587" y="441"/>
                  </a:lnTo>
                  <a:lnTo>
                    <a:pt x="607" y="431"/>
                  </a:lnTo>
                  <a:lnTo>
                    <a:pt x="610" y="389"/>
                  </a:lnTo>
                  <a:lnTo>
                    <a:pt x="581" y="347"/>
                  </a:lnTo>
                  <a:lnTo>
                    <a:pt x="578" y="321"/>
                  </a:lnTo>
                  <a:lnTo>
                    <a:pt x="578" y="282"/>
                  </a:lnTo>
                  <a:lnTo>
                    <a:pt x="552" y="246"/>
                  </a:lnTo>
                  <a:lnTo>
                    <a:pt x="581" y="224"/>
                  </a:lnTo>
                  <a:lnTo>
                    <a:pt x="578" y="165"/>
                  </a:lnTo>
                  <a:lnTo>
                    <a:pt x="578" y="126"/>
                  </a:lnTo>
                  <a:lnTo>
                    <a:pt x="568" y="97"/>
                  </a:lnTo>
                  <a:lnTo>
                    <a:pt x="561" y="65"/>
                  </a:lnTo>
                  <a:lnTo>
                    <a:pt x="535" y="61"/>
                  </a:lnTo>
                  <a:lnTo>
                    <a:pt x="516" y="42"/>
                  </a:lnTo>
                  <a:lnTo>
                    <a:pt x="357" y="42"/>
                  </a:lnTo>
                  <a:lnTo>
                    <a:pt x="325" y="71"/>
                  </a:lnTo>
                  <a:lnTo>
                    <a:pt x="315" y="74"/>
                  </a:lnTo>
                  <a:lnTo>
                    <a:pt x="312" y="68"/>
                  </a:lnTo>
                  <a:lnTo>
                    <a:pt x="347" y="32"/>
                  </a:lnTo>
                  <a:lnTo>
                    <a:pt x="347" y="29"/>
                  </a:lnTo>
                  <a:lnTo>
                    <a:pt x="334" y="32"/>
                  </a:lnTo>
                  <a:lnTo>
                    <a:pt x="305" y="52"/>
                  </a:lnTo>
                  <a:lnTo>
                    <a:pt x="279" y="48"/>
                  </a:lnTo>
                  <a:lnTo>
                    <a:pt x="260" y="29"/>
                  </a:lnTo>
                  <a:lnTo>
                    <a:pt x="260" y="19"/>
                  </a:lnTo>
                  <a:lnTo>
                    <a:pt x="276" y="29"/>
                  </a:lnTo>
                  <a:lnTo>
                    <a:pt x="289" y="29"/>
                  </a:lnTo>
                  <a:lnTo>
                    <a:pt x="286" y="13"/>
                  </a:lnTo>
                  <a:lnTo>
                    <a:pt x="250" y="0"/>
                  </a:lnTo>
                  <a:lnTo>
                    <a:pt x="217" y="3"/>
                  </a:lnTo>
                  <a:lnTo>
                    <a:pt x="188" y="19"/>
                  </a:lnTo>
                  <a:lnTo>
                    <a:pt x="172" y="19"/>
                  </a:lnTo>
                  <a:lnTo>
                    <a:pt x="143" y="42"/>
                  </a:lnTo>
                  <a:lnTo>
                    <a:pt x="110" y="58"/>
                  </a:lnTo>
                  <a:lnTo>
                    <a:pt x="65" y="68"/>
                  </a:lnTo>
                  <a:lnTo>
                    <a:pt x="46" y="71"/>
                  </a:lnTo>
                  <a:lnTo>
                    <a:pt x="39" y="84"/>
                  </a:lnTo>
                  <a:lnTo>
                    <a:pt x="26" y="100"/>
                  </a:lnTo>
                  <a:lnTo>
                    <a:pt x="13" y="9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8" name="Freeform 53"/>
            <p:cNvSpPr>
              <a:spLocks noChangeAspect="1"/>
            </p:cNvSpPr>
            <p:nvPr/>
          </p:nvSpPr>
          <p:spPr bwMode="auto">
            <a:xfrm>
              <a:off x="4370388" y="4305300"/>
              <a:ext cx="1222375" cy="1406525"/>
            </a:xfrm>
            <a:custGeom>
              <a:avLst/>
              <a:gdLst>
                <a:gd name="T0" fmla="*/ 52 w 834"/>
                <a:gd name="T1" fmla="*/ 235 h 960"/>
                <a:gd name="T2" fmla="*/ 8 w 834"/>
                <a:gd name="T3" fmla="*/ 213 h 960"/>
                <a:gd name="T4" fmla="*/ 14 w 834"/>
                <a:gd name="T5" fmla="*/ 172 h 960"/>
                <a:gd name="T6" fmla="*/ 22 w 834"/>
                <a:gd name="T7" fmla="*/ 140 h 960"/>
                <a:gd name="T8" fmla="*/ 14 w 834"/>
                <a:gd name="T9" fmla="*/ 96 h 960"/>
                <a:gd name="T10" fmla="*/ 39 w 834"/>
                <a:gd name="T11" fmla="*/ 80 h 960"/>
                <a:gd name="T12" fmla="*/ 69 w 834"/>
                <a:gd name="T13" fmla="*/ 78 h 960"/>
                <a:gd name="T14" fmla="*/ 105 w 834"/>
                <a:gd name="T15" fmla="*/ 55 h 960"/>
                <a:gd name="T16" fmla="*/ 129 w 834"/>
                <a:gd name="T17" fmla="*/ 36 h 960"/>
                <a:gd name="T18" fmla="*/ 140 w 834"/>
                <a:gd name="T19" fmla="*/ 64 h 960"/>
                <a:gd name="T20" fmla="*/ 150 w 834"/>
                <a:gd name="T21" fmla="*/ 55 h 960"/>
                <a:gd name="T22" fmla="*/ 183 w 834"/>
                <a:gd name="T23" fmla="*/ 36 h 960"/>
                <a:gd name="T24" fmla="*/ 213 w 834"/>
                <a:gd name="T25" fmla="*/ 58 h 960"/>
                <a:gd name="T26" fmla="*/ 238 w 834"/>
                <a:gd name="T27" fmla="*/ 36 h 960"/>
                <a:gd name="T28" fmla="*/ 243 w 834"/>
                <a:gd name="T29" fmla="*/ 22 h 960"/>
                <a:gd name="T30" fmla="*/ 283 w 834"/>
                <a:gd name="T31" fmla="*/ 11 h 960"/>
                <a:gd name="T32" fmla="*/ 343 w 834"/>
                <a:gd name="T33" fmla="*/ 0 h 960"/>
                <a:gd name="T34" fmla="*/ 373 w 834"/>
                <a:gd name="T35" fmla="*/ 44 h 960"/>
                <a:gd name="T36" fmla="*/ 404 w 834"/>
                <a:gd name="T37" fmla="*/ 50 h 960"/>
                <a:gd name="T38" fmla="*/ 434 w 834"/>
                <a:gd name="T39" fmla="*/ 64 h 960"/>
                <a:gd name="T40" fmla="*/ 423 w 834"/>
                <a:gd name="T41" fmla="*/ 105 h 960"/>
                <a:gd name="T42" fmla="*/ 437 w 834"/>
                <a:gd name="T43" fmla="*/ 133 h 960"/>
                <a:gd name="T44" fmla="*/ 423 w 834"/>
                <a:gd name="T45" fmla="*/ 129 h 960"/>
                <a:gd name="T46" fmla="*/ 373 w 834"/>
                <a:gd name="T47" fmla="*/ 144 h 960"/>
                <a:gd name="T48" fmla="*/ 340 w 834"/>
                <a:gd name="T49" fmla="*/ 150 h 960"/>
                <a:gd name="T50" fmla="*/ 351 w 834"/>
                <a:gd name="T51" fmla="*/ 194 h 960"/>
                <a:gd name="T52" fmla="*/ 331 w 834"/>
                <a:gd name="T53" fmla="*/ 257 h 960"/>
                <a:gd name="T54" fmla="*/ 420 w 834"/>
                <a:gd name="T55" fmla="*/ 353 h 960"/>
                <a:gd name="T56" fmla="*/ 492 w 834"/>
                <a:gd name="T57" fmla="*/ 467 h 960"/>
                <a:gd name="T58" fmla="*/ 561 w 834"/>
                <a:gd name="T59" fmla="*/ 495 h 960"/>
                <a:gd name="T60" fmla="*/ 564 w 834"/>
                <a:gd name="T61" fmla="*/ 525 h 960"/>
                <a:gd name="T62" fmla="*/ 647 w 834"/>
                <a:gd name="T63" fmla="*/ 567 h 960"/>
                <a:gd name="T64" fmla="*/ 711 w 834"/>
                <a:gd name="T65" fmla="*/ 622 h 960"/>
                <a:gd name="T66" fmla="*/ 689 w 834"/>
                <a:gd name="T67" fmla="*/ 646 h 960"/>
                <a:gd name="T68" fmla="*/ 647 w 834"/>
                <a:gd name="T69" fmla="*/ 616 h 960"/>
                <a:gd name="T70" fmla="*/ 595 w 834"/>
                <a:gd name="T71" fmla="*/ 641 h 960"/>
                <a:gd name="T72" fmla="*/ 625 w 834"/>
                <a:gd name="T73" fmla="*/ 685 h 960"/>
                <a:gd name="T74" fmla="*/ 620 w 834"/>
                <a:gd name="T75" fmla="*/ 726 h 960"/>
                <a:gd name="T76" fmla="*/ 581 w 834"/>
                <a:gd name="T77" fmla="*/ 777 h 960"/>
                <a:gd name="T78" fmla="*/ 539 w 834"/>
                <a:gd name="T79" fmla="*/ 818 h 960"/>
                <a:gd name="T80" fmla="*/ 514 w 834"/>
                <a:gd name="T81" fmla="*/ 793 h 960"/>
                <a:gd name="T82" fmla="*/ 531 w 834"/>
                <a:gd name="T83" fmla="*/ 751 h 960"/>
                <a:gd name="T84" fmla="*/ 550 w 834"/>
                <a:gd name="T85" fmla="*/ 724 h 960"/>
                <a:gd name="T86" fmla="*/ 536 w 834"/>
                <a:gd name="T87" fmla="*/ 674 h 960"/>
                <a:gd name="T88" fmla="*/ 500 w 834"/>
                <a:gd name="T89" fmla="*/ 633 h 960"/>
                <a:gd name="T90" fmla="*/ 478 w 834"/>
                <a:gd name="T91" fmla="*/ 603 h 960"/>
                <a:gd name="T92" fmla="*/ 448 w 834"/>
                <a:gd name="T93" fmla="*/ 582 h 960"/>
                <a:gd name="T94" fmla="*/ 409 w 834"/>
                <a:gd name="T95" fmla="*/ 528 h 960"/>
                <a:gd name="T96" fmla="*/ 362 w 834"/>
                <a:gd name="T97" fmla="*/ 528 h 960"/>
                <a:gd name="T98" fmla="*/ 323 w 834"/>
                <a:gd name="T99" fmla="*/ 484 h 960"/>
                <a:gd name="T100" fmla="*/ 273 w 834"/>
                <a:gd name="T101" fmla="*/ 437 h 960"/>
                <a:gd name="T102" fmla="*/ 243 w 834"/>
                <a:gd name="T103" fmla="*/ 412 h 960"/>
                <a:gd name="T104" fmla="*/ 229 w 834"/>
                <a:gd name="T105" fmla="*/ 370 h 960"/>
                <a:gd name="T106" fmla="*/ 213 w 834"/>
                <a:gd name="T107" fmla="*/ 342 h 960"/>
                <a:gd name="T108" fmla="*/ 199 w 834"/>
                <a:gd name="T109" fmla="*/ 284 h 960"/>
                <a:gd name="T110" fmla="*/ 169 w 834"/>
                <a:gd name="T111" fmla="*/ 257 h 960"/>
                <a:gd name="T112" fmla="*/ 118 w 834"/>
                <a:gd name="T113" fmla="*/ 221 h 960"/>
                <a:gd name="T114" fmla="*/ 69 w 834"/>
                <a:gd name="T115" fmla="*/ 259 h 960"/>
                <a:gd name="T116" fmla="*/ 36 w 834"/>
                <a:gd name="T117" fmla="*/ 259 h 96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34"/>
                <a:gd name="T178" fmla="*/ 0 h 960"/>
                <a:gd name="T179" fmla="*/ 834 w 834"/>
                <a:gd name="T180" fmla="*/ 960 h 96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34" h="960">
                  <a:moveTo>
                    <a:pt x="42" y="305"/>
                  </a:moveTo>
                  <a:lnTo>
                    <a:pt x="45" y="295"/>
                  </a:lnTo>
                  <a:lnTo>
                    <a:pt x="61" y="276"/>
                  </a:lnTo>
                  <a:lnTo>
                    <a:pt x="58" y="259"/>
                  </a:lnTo>
                  <a:lnTo>
                    <a:pt x="26" y="259"/>
                  </a:lnTo>
                  <a:lnTo>
                    <a:pt x="10" y="250"/>
                  </a:lnTo>
                  <a:lnTo>
                    <a:pt x="10" y="230"/>
                  </a:lnTo>
                  <a:lnTo>
                    <a:pt x="16" y="217"/>
                  </a:lnTo>
                  <a:lnTo>
                    <a:pt x="16" y="201"/>
                  </a:lnTo>
                  <a:lnTo>
                    <a:pt x="0" y="198"/>
                  </a:lnTo>
                  <a:lnTo>
                    <a:pt x="0" y="182"/>
                  </a:lnTo>
                  <a:lnTo>
                    <a:pt x="26" y="165"/>
                  </a:lnTo>
                  <a:lnTo>
                    <a:pt x="32" y="149"/>
                  </a:lnTo>
                  <a:lnTo>
                    <a:pt x="16" y="133"/>
                  </a:lnTo>
                  <a:lnTo>
                    <a:pt x="16" y="113"/>
                  </a:lnTo>
                  <a:lnTo>
                    <a:pt x="29" y="107"/>
                  </a:lnTo>
                  <a:lnTo>
                    <a:pt x="36" y="87"/>
                  </a:lnTo>
                  <a:lnTo>
                    <a:pt x="45" y="94"/>
                  </a:lnTo>
                  <a:lnTo>
                    <a:pt x="65" y="87"/>
                  </a:lnTo>
                  <a:lnTo>
                    <a:pt x="74" y="84"/>
                  </a:lnTo>
                  <a:lnTo>
                    <a:pt x="81" y="91"/>
                  </a:lnTo>
                  <a:lnTo>
                    <a:pt x="104" y="87"/>
                  </a:lnTo>
                  <a:lnTo>
                    <a:pt x="117" y="87"/>
                  </a:lnTo>
                  <a:lnTo>
                    <a:pt x="123" y="65"/>
                  </a:lnTo>
                  <a:lnTo>
                    <a:pt x="117" y="52"/>
                  </a:lnTo>
                  <a:lnTo>
                    <a:pt x="136" y="42"/>
                  </a:lnTo>
                  <a:lnTo>
                    <a:pt x="152" y="42"/>
                  </a:lnTo>
                  <a:lnTo>
                    <a:pt x="146" y="68"/>
                  </a:lnTo>
                  <a:lnTo>
                    <a:pt x="159" y="78"/>
                  </a:lnTo>
                  <a:lnTo>
                    <a:pt x="165" y="75"/>
                  </a:lnTo>
                  <a:lnTo>
                    <a:pt x="162" y="97"/>
                  </a:lnTo>
                  <a:lnTo>
                    <a:pt x="172" y="97"/>
                  </a:lnTo>
                  <a:lnTo>
                    <a:pt x="175" y="65"/>
                  </a:lnTo>
                  <a:lnTo>
                    <a:pt x="191" y="62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0" y="58"/>
                  </a:lnTo>
                  <a:lnTo>
                    <a:pt x="246" y="52"/>
                  </a:lnTo>
                  <a:lnTo>
                    <a:pt x="250" y="68"/>
                  </a:lnTo>
                  <a:lnTo>
                    <a:pt x="259" y="71"/>
                  </a:lnTo>
                  <a:lnTo>
                    <a:pt x="266" y="42"/>
                  </a:lnTo>
                  <a:lnTo>
                    <a:pt x="279" y="42"/>
                  </a:lnTo>
                  <a:lnTo>
                    <a:pt x="282" y="49"/>
                  </a:lnTo>
                  <a:lnTo>
                    <a:pt x="292" y="39"/>
                  </a:lnTo>
                  <a:lnTo>
                    <a:pt x="285" y="26"/>
                  </a:lnTo>
                  <a:lnTo>
                    <a:pt x="289" y="16"/>
                  </a:lnTo>
                  <a:lnTo>
                    <a:pt x="318" y="19"/>
                  </a:lnTo>
                  <a:lnTo>
                    <a:pt x="331" y="13"/>
                  </a:lnTo>
                  <a:lnTo>
                    <a:pt x="363" y="16"/>
                  </a:lnTo>
                  <a:lnTo>
                    <a:pt x="379" y="6"/>
                  </a:lnTo>
                  <a:lnTo>
                    <a:pt x="402" y="0"/>
                  </a:lnTo>
                  <a:lnTo>
                    <a:pt x="405" y="23"/>
                  </a:lnTo>
                  <a:lnTo>
                    <a:pt x="422" y="49"/>
                  </a:lnTo>
                  <a:lnTo>
                    <a:pt x="438" y="52"/>
                  </a:lnTo>
                  <a:lnTo>
                    <a:pt x="454" y="45"/>
                  </a:lnTo>
                  <a:lnTo>
                    <a:pt x="467" y="52"/>
                  </a:lnTo>
                  <a:lnTo>
                    <a:pt x="474" y="58"/>
                  </a:lnTo>
                  <a:lnTo>
                    <a:pt x="490" y="58"/>
                  </a:lnTo>
                  <a:lnTo>
                    <a:pt x="496" y="62"/>
                  </a:lnTo>
                  <a:lnTo>
                    <a:pt x="509" y="75"/>
                  </a:lnTo>
                  <a:lnTo>
                    <a:pt x="487" y="94"/>
                  </a:lnTo>
                  <a:lnTo>
                    <a:pt x="496" y="104"/>
                  </a:lnTo>
                  <a:lnTo>
                    <a:pt x="496" y="123"/>
                  </a:lnTo>
                  <a:lnTo>
                    <a:pt x="493" y="126"/>
                  </a:lnTo>
                  <a:lnTo>
                    <a:pt x="506" y="146"/>
                  </a:lnTo>
                  <a:lnTo>
                    <a:pt x="512" y="156"/>
                  </a:lnTo>
                  <a:lnTo>
                    <a:pt x="506" y="159"/>
                  </a:lnTo>
                  <a:lnTo>
                    <a:pt x="503" y="159"/>
                  </a:lnTo>
                  <a:lnTo>
                    <a:pt x="496" y="152"/>
                  </a:lnTo>
                  <a:lnTo>
                    <a:pt x="464" y="149"/>
                  </a:lnTo>
                  <a:lnTo>
                    <a:pt x="457" y="162"/>
                  </a:lnTo>
                  <a:lnTo>
                    <a:pt x="438" y="169"/>
                  </a:lnTo>
                  <a:lnTo>
                    <a:pt x="422" y="185"/>
                  </a:lnTo>
                  <a:lnTo>
                    <a:pt x="409" y="175"/>
                  </a:lnTo>
                  <a:lnTo>
                    <a:pt x="399" y="175"/>
                  </a:lnTo>
                  <a:lnTo>
                    <a:pt x="389" y="188"/>
                  </a:lnTo>
                  <a:lnTo>
                    <a:pt x="402" y="208"/>
                  </a:lnTo>
                  <a:lnTo>
                    <a:pt x="412" y="227"/>
                  </a:lnTo>
                  <a:lnTo>
                    <a:pt x="405" y="246"/>
                  </a:lnTo>
                  <a:lnTo>
                    <a:pt x="389" y="246"/>
                  </a:lnTo>
                  <a:lnTo>
                    <a:pt x="389" y="302"/>
                  </a:lnTo>
                  <a:lnTo>
                    <a:pt x="438" y="347"/>
                  </a:lnTo>
                  <a:lnTo>
                    <a:pt x="470" y="376"/>
                  </a:lnTo>
                  <a:lnTo>
                    <a:pt x="493" y="415"/>
                  </a:lnTo>
                  <a:lnTo>
                    <a:pt x="496" y="470"/>
                  </a:lnTo>
                  <a:lnTo>
                    <a:pt x="538" y="519"/>
                  </a:lnTo>
                  <a:lnTo>
                    <a:pt x="577" y="548"/>
                  </a:lnTo>
                  <a:lnTo>
                    <a:pt x="616" y="551"/>
                  </a:lnTo>
                  <a:lnTo>
                    <a:pt x="658" y="555"/>
                  </a:lnTo>
                  <a:lnTo>
                    <a:pt x="658" y="581"/>
                  </a:lnTo>
                  <a:lnTo>
                    <a:pt x="649" y="581"/>
                  </a:lnTo>
                  <a:lnTo>
                    <a:pt x="642" y="587"/>
                  </a:lnTo>
                  <a:lnTo>
                    <a:pt x="662" y="616"/>
                  </a:lnTo>
                  <a:lnTo>
                    <a:pt x="704" y="626"/>
                  </a:lnTo>
                  <a:lnTo>
                    <a:pt x="730" y="642"/>
                  </a:lnTo>
                  <a:lnTo>
                    <a:pt x="759" y="665"/>
                  </a:lnTo>
                  <a:lnTo>
                    <a:pt x="788" y="675"/>
                  </a:lnTo>
                  <a:lnTo>
                    <a:pt x="824" y="704"/>
                  </a:lnTo>
                  <a:lnTo>
                    <a:pt x="834" y="730"/>
                  </a:lnTo>
                  <a:lnTo>
                    <a:pt x="827" y="743"/>
                  </a:lnTo>
                  <a:lnTo>
                    <a:pt x="824" y="766"/>
                  </a:lnTo>
                  <a:lnTo>
                    <a:pt x="808" y="759"/>
                  </a:lnTo>
                  <a:lnTo>
                    <a:pt x="798" y="743"/>
                  </a:lnTo>
                  <a:lnTo>
                    <a:pt x="775" y="727"/>
                  </a:lnTo>
                  <a:lnTo>
                    <a:pt x="759" y="723"/>
                  </a:lnTo>
                  <a:lnTo>
                    <a:pt x="730" y="697"/>
                  </a:lnTo>
                  <a:lnTo>
                    <a:pt x="697" y="733"/>
                  </a:lnTo>
                  <a:lnTo>
                    <a:pt x="697" y="753"/>
                  </a:lnTo>
                  <a:lnTo>
                    <a:pt x="681" y="782"/>
                  </a:lnTo>
                  <a:lnTo>
                    <a:pt x="710" y="788"/>
                  </a:lnTo>
                  <a:lnTo>
                    <a:pt x="733" y="804"/>
                  </a:lnTo>
                  <a:lnTo>
                    <a:pt x="727" y="811"/>
                  </a:lnTo>
                  <a:lnTo>
                    <a:pt x="736" y="834"/>
                  </a:lnTo>
                  <a:lnTo>
                    <a:pt x="727" y="853"/>
                  </a:lnTo>
                  <a:lnTo>
                    <a:pt x="701" y="853"/>
                  </a:lnTo>
                  <a:lnTo>
                    <a:pt x="681" y="879"/>
                  </a:lnTo>
                  <a:lnTo>
                    <a:pt x="681" y="912"/>
                  </a:lnTo>
                  <a:lnTo>
                    <a:pt x="668" y="915"/>
                  </a:lnTo>
                  <a:lnTo>
                    <a:pt x="658" y="941"/>
                  </a:lnTo>
                  <a:lnTo>
                    <a:pt x="633" y="960"/>
                  </a:lnTo>
                  <a:lnTo>
                    <a:pt x="603" y="960"/>
                  </a:lnTo>
                  <a:lnTo>
                    <a:pt x="600" y="947"/>
                  </a:lnTo>
                  <a:lnTo>
                    <a:pt x="603" y="931"/>
                  </a:lnTo>
                  <a:lnTo>
                    <a:pt x="616" y="918"/>
                  </a:lnTo>
                  <a:lnTo>
                    <a:pt x="623" y="905"/>
                  </a:lnTo>
                  <a:lnTo>
                    <a:pt x="623" y="882"/>
                  </a:lnTo>
                  <a:lnTo>
                    <a:pt x="642" y="879"/>
                  </a:lnTo>
                  <a:lnTo>
                    <a:pt x="652" y="869"/>
                  </a:lnTo>
                  <a:lnTo>
                    <a:pt x="645" y="850"/>
                  </a:lnTo>
                  <a:lnTo>
                    <a:pt x="642" y="830"/>
                  </a:lnTo>
                  <a:lnTo>
                    <a:pt x="633" y="811"/>
                  </a:lnTo>
                  <a:lnTo>
                    <a:pt x="629" y="791"/>
                  </a:lnTo>
                  <a:lnTo>
                    <a:pt x="623" y="766"/>
                  </a:lnTo>
                  <a:lnTo>
                    <a:pt x="610" y="740"/>
                  </a:lnTo>
                  <a:lnTo>
                    <a:pt x="587" y="743"/>
                  </a:lnTo>
                  <a:lnTo>
                    <a:pt x="558" y="727"/>
                  </a:lnTo>
                  <a:lnTo>
                    <a:pt x="555" y="714"/>
                  </a:lnTo>
                  <a:lnTo>
                    <a:pt x="561" y="707"/>
                  </a:lnTo>
                  <a:lnTo>
                    <a:pt x="558" y="697"/>
                  </a:lnTo>
                  <a:lnTo>
                    <a:pt x="538" y="681"/>
                  </a:lnTo>
                  <a:lnTo>
                    <a:pt x="525" y="684"/>
                  </a:lnTo>
                  <a:lnTo>
                    <a:pt x="522" y="668"/>
                  </a:lnTo>
                  <a:lnTo>
                    <a:pt x="487" y="636"/>
                  </a:lnTo>
                  <a:lnTo>
                    <a:pt x="480" y="620"/>
                  </a:lnTo>
                  <a:lnTo>
                    <a:pt x="464" y="620"/>
                  </a:lnTo>
                  <a:lnTo>
                    <a:pt x="448" y="613"/>
                  </a:lnTo>
                  <a:lnTo>
                    <a:pt x="425" y="620"/>
                  </a:lnTo>
                  <a:lnTo>
                    <a:pt x="399" y="587"/>
                  </a:lnTo>
                  <a:lnTo>
                    <a:pt x="389" y="587"/>
                  </a:lnTo>
                  <a:lnTo>
                    <a:pt x="379" y="568"/>
                  </a:lnTo>
                  <a:lnTo>
                    <a:pt x="360" y="551"/>
                  </a:lnTo>
                  <a:lnTo>
                    <a:pt x="344" y="532"/>
                  </a:lnTo>
                  <a:lnTo>
                    <a:pt x="321" y="512"/>
                  </a:lnTo>
                  <a:lnTo>
                    <a:pt x="321" y="493"/>
                  </a:lnTo>
                  <a:lnTo>
                    <a:pt x="315" y="483"/>
                  </a:lnTo>
                  <a:lnTo>
                    <a:pt x="285" y="483"/>
                  </a:lnTo>
                  <a:lnTo>
                    <a:pt x="285" y="461"/>
                  </a:lnTo>
                  <a:lnTo>
                    <a:pt x="272" y="451"/>
                  </a:lnTo>
                  <a:lnTo>
                    <a:pt x="269" y="435"/>
                  </a:lnTo>
                  <a:lnTo>
                    <a:pt x="253" y="431"/>
                  </a:lnTo>
                  <a:lnTo>
                    <a:pt x="246" y="422"/>
                  </a:lnTo>
                  <a:lnTo>
                    <a:pt x="250" y="402"/>
                  </a:lnTo>
                  <a:lnTo>
                    <a:pt x="233" y="379"/>
                  </a:lnTo>
                  <a:lnTo>
                    <a:pt x="230" y="354"/>
                  </a:lnTo>
                  <a:lnTo>
                    <a:pt x="233" y="334"/>
                  </a:lnTo>
                  <a:lnTo>
                    <a:pt x="230" y="315"/>
                  </a:lnTo>
                  <a:lnTo>
                    <a:pt x="214" y="302"/>
                  </a:lnTo>
                  <a:lnTo>
                    <a:pt x="198" y="302"/>
                  </a:lnTo>
                  <a:lnTo>
                    <a:pt x="182" y="289"/>
                  </a:lnTo>
                  <a:lnTo>
                    <a:pt x="156" y="272"/>
                  </a:lnTo>
                  <a:lnTo>
                    <a:pt x="139" y="259"/>
                  </a:lnTo>
                  <a:lnTo>
                    <a:pt x="123" y="269"/>
                  </a:lnTo>
                  <a:lnTo>
                    <a:pt x="107" y="276"/>
                  </a:lnTo>
                  <a:lnTo>
                    <a:pt x="81" y="305"/>
                  </a:lnTo>
                  <a:lnTo>
                    <a:pt x="49" y="305"/>
                  </a:lnTo>
                  <a:lnTo>
                    <a:pt x="42" y="30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79" name="Freeform 56"/>
            <p:cNvSpPr>
              <a:spLocks noChangeAspect="1"/>
            </p:cNvSpPr>
            <p:nvPr/>
          </p:nvSpPr>
          <p:spPr bwMode="auto">
            <a:xfrm>
              <a:off x="3025775" y="2703513"/>
              <a:ext cx="488950" cy="493713"/>
            </a:xfrm>
            <a:custGeom>
              <a:avLst/>
              <a:gdLst>
                <a:gd name="T0" fmla="*/ 267 w 334"/>
                <a:gd name="T1" fmla="*/ 121 h 337"/>
                <a:gd name="T2" fmla="*/ 234 w 334"/>
                <a:gd name="T3" fmla="*/ 99 h 337"/>
                <a:gd name="T4" fmla="*/ 207 w 334"/>
                <a:gd name="T5" fmla="*/ 72 h 337"/>
                <a:gd name="T6" fmla="*/ 220 w 334"/>
                <a:gd name="T7" fmla="*/ 36 h 337"/>
                <a:gd name="T8" fmla="*/ 251 w 334"/>
                <a:gd name="T9" fmla="*/ 39 h 337"/>
                <a:gd name="T10" fmla="*/ 276 w 334"/>
                <a:gd name="T11" fmla="*/ 25 h 337"/>
                <a:gd name="T12" fmla="*/ 267 w 334"/>
                <a:gd name="T13" fmla="*/ 0 h 337"/>
                <a:gd name="T14" fmla="*/ 248 w 334"/>
                <a:gd name="T15" fmla="*/ 30 h 337"/>
                <a:gd name="T16" fmla="*/ 248 w 334"/>
                <a:gd name="T17" fmla="*/ 3 h 337"/>
                <a:gd name="T18" fmla="*/ 202 w 334"/>
                <a:gd name="T19" fmla="*/ 18 h 337"/>
                <a:gd name="T20" fmla="*/ 180 w 334"/>
                <a:gd name="T21" fmla="*/ 25 h 337"/>
                <a:gd name="T22" fmla="*/ 198 w 334"/>
                <a:gd name="T23" fmla="*/ 39 h 337"/>
                <a:gd name="T24" fmla="*/ 193 w 334"/>
                <a:gd name="T25" fmla="*/ 52 h 337"/>
                <a:gd name="T26" fmla="*/ 169 w 334"/>
                <a:gd name="T27" fmla="*/ 66 h 337"/>
                <a:gd name="T28" fmla="*/ 160 w 334"/>
                <a:gd name="T29" fmla="*/ 54 h 337"/>
                <a:gd name="T30" fmla="*/ 140 w 334"/>
                <a:gd name="T31" fmla="*/ 52 h 337"/>
                <a:gd name="T32" fmla="*/ 102 w 334"/>
                <a:gd name="T33" fmla="*/ 47 h 337"/>
                <a:gd name="T34" fmla="*/ 96 w 334"/>
                <a:gd name="T35" fmla="*/ 83 h 337"/>
                <a:gd name="T36" fmla="*/ 71 w 334"/>
                <a:gd name="T37" fmla="*/ 94 h 337"/>
                <a:gd name="T38" fmla="*/ 93 w 334"/>
                <a:gd name="T39" fmla="*/ 138 h 337"/>
                <a:gd name="T40" fmla="*/ 115 w 334"/>
                <a:gd name="T41" fmla="*/ 143 h 337"/>
                <a:gd name="T42" fmla="*/ 93 w 334"/>
                <a:gd name="T43" fmla="*/ 149 h 337"/>
                <a:gd name="T44" fmla="*/ 55 w 334"/>
                <a:gd name="T45" fmla="*/ 171 h 337"/>
                <a:gd name="T46" fmla="*/ 85 w 334"/>
                <a:gd name="T47" fmla="*/ 182 h 337"/>
                <a:gd name="T48" fmla="*/ 110 w 334"/>
                <a:gd name="T49" fmla="*/ 190 h 337"/>
                <a:gd name="T50" fmla="*/ 74 w 334"/>
                <a:gd name="T51" fmla="*/ 193 h 337"/>
                <a:gd name="T52" fmla="*/ 47 w 334"/>
                <a:gd name="T53" fmla="*/ 193 h 337"/>
                <a:gd name="T54" fmla="*/ 33 w 334"/>
                <a:gd name="T55" fmla="*/ 190 h 337"/>
                <a:gd name="T56" fmla="*/ 0 w 334"/>
                <a:gd name="T57" fmla="*/ 198 h 337"/>
                <a:gd name="T58" fmla="*/ 33 w 334"/>
                <a:gd name="T59" fmla="*/ 212 h 337"/>
                <a:gd name="T60" fmla="*/ 14 w 334"/>
                <a:gd name="T61" fmla="*/ 223 h 337"/>
                <a:gd name="T62" fmla="*/ 7 w 334"/>
                <a:gd name="T63" fmla="*/ 240 h 337"/>
                <a:gd name="T64" fmla="*/ 41 w 334"/>
                <a:gd name="T65" fmla="*/ 251 h 337"/>
                <a:gd name="T66" fmla="*/ 17 w 334"/>
                <a:gd name="T67" fmla="*/ 262 h 337"/>
                <a:gd name="T68" fmla="*/ 33 w 334"/>
                <a:gd name="T69" fmla="*/ 270 h 337"/>
                <a:gd name="T70" fmla="*/ 18 w 334"/>
                <a:gd name="T71" fmla="*/ 279 h 337"/>
                <a:gd name="T72" fmla="*/ 52 w 334"/>
                <a:gd name="T73" fmla="*/ 287 h 337"/>
                <a:gd name="T74" fmla="*/ 82 w 334"/>
                <a:gd name="T75" fmla="*/ 287 h 337"/>
                <a:gd name="T76" fmla="*/ 102 w 334"/>
                <a:gd name="T77" fmla="*/ 259 h 337"/>
                <a:gd name="T78" fmla="*/ 115 w 334"/>
                <a:gd name="T79" fmla="*/ 273 h 337"/>
                <a:gd name="T80" fmla="*/ 147 w 334"/>
                <a:gd name="T81" fmla="*/ 273 h 337"/>
                <a:gd name="T82" fmla="*/ 180 w 334"/>
                <a:gd name="T83" fmla="*/ 265 h 337"/>
                <a:gd name="T84" fmla="*/ 212 w 334"/>
                <a:gd name="T85" fmla="*/ 279 h 337"/>
                <a:gd name="T86" fmla="*/ 218 w 334"/>
                <a:gd name="T87" fmla="*/ 259 h 337"/>
                <a:gd name="T88" fmla="*/ 229 w 334"/>
                <a:gd name="T89" fmla="*/ 251 h 337"/>
                <a:gd name="T90" fmla="*/ 254 w 334"/>
                <a:gd name="T91" fmla="*/ 221 h 337"/>
                <a:gd name="T92" fmla="*/ 265 w 334"/>
                <a:gd name="T93" fmla="*/ 165 h 337"/>
                <a:gd name="T94" fmla="*/ 284 w 334"/>
                <a:gd name="T95" fmla="*/ 129 h 3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34"/>
                <a:gd name="T145" fmla="*/ 0 h 337"/>
                <a:gd name="T146" fmla="*/ 334 w 334"/>
                <a:gd name="T147" fmla="*/ 337 h 3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34" h="337">
                  <a:moveTo>
                    <a:pt x="334" y="152"/>
                  </a:moveTo>
                  <a:lnTo>
                    <a:pt x="314" y="142"/>
                  </a:lnTo>
                  <a:lnTo>
                    <a:pt x="301" y="103"/>
                  </a:lnTo>
                  <a:lnTo>
                    <a:pt x="275" y="116"/>
                  </a:lnTo>
                  <a:lnTo>
                    <a:pt x="262" y="113"/>
                  </a:lnTo>
                  <a:lnTo>
                    <a:pt x="243" y="84"/>
                  </a:lnTo>
                  <a:lnTo>
                    <a:pt x="246" y="64"/>
                  </a:lnTo>
                  <a:lnTo>
                    <a:pt x="259" y="42"/>
                  </a:lnTo>
                  <a:lnTo>
                    <a:pt x="282" y="45"/>
                  </a:lnTo>
                  <a:lnTo>
                    <a:pt x="295" y="45"/>
                  </a:lnTo>
                  <a:lnTo>
                    <a:pt x="311" y="35"/>
                  </a:lnTo>
                  <a:lnTo>
                    <a:pt x="324" y="29"/>
                  </a:lnTo>
                  <a:lnTo>
                    <a:pt x="331" y="9"/>
                  </a:lnTo>
                  <a:lnTo>
                    <a:pt x="314" y="0"/>
                  </a:lnTo>
                  <a:lnTo>
                    <a:pt x="305" y="6"/>
                  </a:lnTo>
                  <a:lnTo>
                    <a:pt x="292" y="35"/>
                  </a:lnTo>
                  <a:lnTo>
                    <a:pt x="285" y="26"/>
                  </a:lnTo>
                  <a:lnTo>
                    <a:pt x="292" y="3"/>
                  </a:lnTo>
                  <a:lnTo>
                    <a:pt x="259" y="6"/>
                  </a:lnTo>
                  <a:lnTo>
                    <a:pt x="237" y="22"/>
                  </a:lnTo>
                  <a:lnTo>
                    <a:pt x="233" y="26"/>
                  </a:lnTo>
                  <a:lnTo>
                    <a:pt x="211" y="29"/>
                  </a:lnTo>
                  <a:lnTo>
                    <a:pt x="207" y="48"/>
                  </a:lnTo>
                  <a:lnTo>
                    <a:pt x="233" y="45"/>
                  </a:lnTo>
                  <a:lnTo>
                    <a:pt x="243" y="55"/>
                  </a:lnTo>
                  <a:lnTo>
                    <a:pt x="227" y="61"/>
                  </a:lnTo>
                  <a:lnTo>
                    <a:pt x="207" y="68"/>
                  </a:lnTo>
                  <a:lnTo>
                    <a:pt x="198" y="77"/>
                  </a:lnTo>
                  <a:lnTo>
                    <a:pt x="191" y="71"/>
                  </a:lnTo>
                  <a:lnTo>
                    <a:pt x="188" y="64"/>
                  </a:lnTo>
                  <a:lnTo>
                    <a:pt x="165" y="71"/>
                  </a:lnTo>
                  <a:lnTo>
                    <a:pt x="165" y="61"/>
                  </a:lnTo>
                  <a:lnTo>
                    <a:pt x="146" y="55"/>
                  </a:lnTo>
                  <a:lnTo>
                    <a:pt x="120" y="55"/>
                  </a:lnTo>
                  <a:lnTo>
                    <a:pt x="103" y="77"/>
                  </a:lnTo>
                  <a:lnTo>
                    <a:pt x="113" y="97"/>
                  </a:lnTo>
                  <a:lnTo>
                    <a:pt x="100" y="110"/>
                  </a:lnTo>
                  <a:lnTo>
                    <a:pt x="84" y="110"/>
                  </a:lnTo>
                  <a:lnTo>
                    <a:pt x="81" y="126"/>
                  </a:lnTo>
                  <a:lnTo>
                    <a:pt x="110" y="162"/>
                  </a:lnTo>
                  <a:lnTo>
                    <a:pt x="129" y="162"/>
                  </a:lnTo>
                  <a:lnTo>
                    <a:pt x="136" y="168"/>
                  </a:lnTo>
                  <a:lnTo>
                    <a:pt x="123" y="178"/>
                  </a:lnTo>
                  <a:lnTo>
                    <a:pt x="110" y="175"/>
                  </a:lnTo>
                  <a:lnTo>
                    <a:pt x="94" y="194"/>
                  </a:lnTo>
                  <a:lnTo>
                    <a:pt x="65" y="201"/>
                  </a:lnTo>
                  <a:lnTo>
                    <a:pt x="61" y="210"/>
                  </a:lnTo>
                  <a:lnTo>
                    <a:pt x="100" y="214"/>
                  </a:lnTo>
                  <a:lnTo>
                    <a:pt x="126" y="210"/>
                  </a:lnTo>
                  <a:lnTo>
                    <a:pt x="129" y="223"/>
                  </a:lnTo>
                  <a:lnTo>
                    <a:pt x="113" y="223"/>
                  </a:lnTo>
                  <a:lnTo>
                    <a:pt x="87" y="227"/>
                  </a:lnTo>
                  <a:lnTo>
                    <a:pt x="78" y="223"/>
                  </a:lnTo>
                  <a:lnTo>
                    <a:pt x="55" y="227"/>
                  </a:lnTo>
                  <a:lnTo>
                    <a:pt x="48" y="233"/>
                  </a:lnTo>
                  <a:lnTo>
                    <a:pt x="39" y="223"/>
                  </a:lnTo>
                  <a:lnTo>
                    <a:pt x="19" y="223"/>
                  </a:lnTo>
                  <a:lnTo>
                    <a:pt x="0" y="233"/>
                  </a:lnTo>
                  <a:lnTo>
                    <a:pt x="6" y="243"/>
                  </a:lnTo>
                  <a:lnTo>
                    <a:pt x="39" y="249"/>
                  </a:lnTo>
                  <a:lnTo>
                    <a:pt x="39" y="256"/>
                  </a:lnTo>
                  <a:lnTo>
                    <a:pt x="16" y="262"/>
                  </a:lnTo>
                  <a:lnTo>
                    <a:pt x="3" y="272"/>
                  </a:lnTo>
                  <a:lnTo>
                    <a:pt x="9" y="282"/>
                  </a:lnTo>
                  <a:lnTo>
                    <a:pt x="45" y="288"/>
                  </a:lnTo>
                  <a:lnTo>
                    <a:pt x="48" y="295"/>
                  </a:lnTo>
                  <a:lnTo>
                    <a:pt x="13" y="298"/>
                  </a:lnTo>
                  <a:lnTo>
                    <a:pt x="19" y="308"/>
                  </a:lnTo>
                  <a:lnTo>
                    <a:pt x="42" y="308"/>
                  </a:lnTo>
                  <a:lnTo>
                    <a:pt x="39" y="318"/>
                  </a:lnTo>
                  <a:lnTo>
                    <a:pt x="29" y="321"/>
                  </a:lnTo>
                  <a:lnTo>
                    <a:pt x="22" y="327"/>
                  </a:lnTo>
                  <a:lnTo>
                    <a:pt x="48" y="327"/>
                  </a:lnTo>
                  <a:lnTo>
                    <a:pt x="61" y="337"/>
                  </a:lnTo>
                  <a:lnTo>
                    <a:pt x="68" y="327"/>
                  </a:lnTo>
                  <a:lnTo>
                    <a:pt x="97" y="337"/>
                  </a:lnTo>
                  <a:lnTo>
                    <a:pt x="113" y="327"/>
                  </a:lnTo>
                  <a:lnTo>
                    <a:pt x="120" y="305"/>
                  </a:lnTo>
                  <a:lnTo>
                    <a:pt x="126" y="301"/>
                  </a:lnTo>
                  <a:lnTo>
                    <a:pt x="136" y="321"/>
                  </a:lnTo>
                  <a:lnTo>
                    <a:pt x="149" y="318"/>
                  </a:lnTo>
                  <a:lnTo>
                    <a:pt x="172" y="321"/>
                  </a:lnTo>
                  <a:lnTo>
                    <a:pt x="191" y="308"/>
                  </a:lnTo>
                  <a:lnTo>
                    <a:pt x="211" y="311"/>
                  </a:lnTo>
                  <a:lnTo>
                    <a:pt x="233" y="318"/>
                  </a:lnTo>
                  <a:lnTo>
                    <a:pt x="249" y="327"/>
                  </a:lnTo>
                  <a:lnTo>
                    <a:pt x="259" y="314"/>
                  </a:lnTo>
                  <a:lnTo>
                    <a:pt x="256" y="305"/>
                  </a:lnTo>
                  <a:lnTo>
                    <a:pt x="269" y="301"/>
                  </a:lnTo>
                  <a:lnTo>
                    <a:pt x="269" y="295"/>
                  </a:lnTo>
                  <a:lnTo>
                    <a:pt x="282" y="279"/>
                  </a:lnTo>
                  <a:lnTo>
                    <a:pt x="298" y="259"/>
                  </a:lnTo>
                  <a:lnTo>
                    <a:pt x="311" y="230"/>
                  </a:lnTo>
                  <a:lnTo>
                    <a:pt x="311" y="194"/>
                  </a:lnTo>
                  <a:lnTo>
                    <a:pt x="321" y="165"/>
                  </a:lnTo>
                  <a:lnTo>
                    <a:pt x="334" y="15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0" name="Freeform 61"/>
            <p:cNvSpPr>
              <a:spLocks noChangeAspect="1"/>
            </p:cNvSpPr>
            <p:nvPr/>
          </p:nvSpPr>
          <p:spPr bwMode="auto">
            <a:xfrm>
              <a:off x="3357563" y="2332038"/>
              <a:ext cx="741363" cy="1246188"/>
            </a:xfrm>
            <a:custGeom>
              <a:avLst/>
              <a:gdLst>
                <a:gd name="T0" fmla="*/ 337 w 506"/>
                <a:gd name="T1" fmla="*/ 187 h 850"/>
                <a:gd name="T2" fmla="*/ 304 w 506"/>
                <a:gd name="T3" fmla="*/ 210 h 850"/>
                <a:gd name="T4" fmla="*/ 295 w 506"/>
                <a:gd name="T5" fmla="*/ 229 h 850"/>
                <a:gd name="T6" fmla="*/ 257 w 506"/>
                <a:gd name="T7" fmla="*/ 223 h 850"/>
                <a:gd name="T8" fmla="*/ 331 w 506"/>
                <a:gd name="T9" fmla="*/ 257 h 850"/>
                <a:gd name="T10" fmla="*/ 340 w 506"/>
                <a:gd name="T11" fmla="*/ 370 h 850"/>
                <a:gd name="T12" fmla="*/ 378 w 506"/>
                <a:gd name="T13" fmla="*/ 478 h 850"/>
                <a:gd name="T14" fmla="*/ 334 w 506"/>
                <a:gd name="T15" fmla="*/ 465 h 850"/>
                <a:gd name="T16" fmla="*/ 373 w 506"/>
                <a:gd name="T17" fmla="*/ 534 h 850"/>
                <a:gd name="T18" fmla="*/ 406 w 506"/>
                <a:gd name="T19" fmla="*/ 545 h 850"/>
                <a:gd name="T20" fmla="*/ 425 w 506"/>
                <a:gd name="T21" fmla="*/ 608 h 850"/>
                <a:gd name="T22" fmla="*/ 387 w 506"/>
                <a:gd name="T23" fmla="*/ 653 h 850"/>
                <a:gd name="T24" fmla="*/ 370 w 506"/>
                <a:gd name="T25" fmla="*/ 670 h 850"/>
                <a:gd name="T26" fmla="*/ 373 w 506"/>
                <a:gd name="T27" fmla="*/ 677 h 850"/>
                <a:gd name="T28" fmla="*/ 392 w 506"/>
                <a:gd name="T29" fmla="*/ 706 h 850"/>
                <a:gd name="T30" fmla="*/ 329 w 506"/>
                <a:gd name="T31" fmla="*/ 725 h 850"/>
                <a:gd name="T32" fmla="*/ 248 w 506"/>
                <a:gd name="T33" fmla="*/ 697 h 850"/>
                <a:gd name="T34" fmla="*/ 210 w 506"/>
                <a:gd name="T35" fmla="*/ 694 h 850"/>
                <a:gd name="T36" fmla="*/ 162 w 506"/>
                <a:gd name="T37" fmla="*/ 681 h 850"/>
                <a:gd name="T38" fmla="*/ 105 w 506"/>
                <a:gd name="T39" fmla="*/ 703 h 850"/>
                <a:gd name="T40" fmla="*/ 55 w 506"/>
                <a:gd name="T41" fmla="*/ 672 h 850"/>
                <a:gd name="T42" fmla="*/ 17 w 506"/>
                <a:gd name="T43" fmla="*/ 688 h 850"/>
                <a:gd name="T44" fmla="*/ 0 w 506"/>
                <a:gd name="T45" fmla="*/ 672 h 850"/>
                <a:gd name="T46" fmla="*/ 39 w 506"/>
                <a:gd name="T47" fmla="*/ 655 h 850"/>
                <a:gd name="T48" fmla="*/ 89 w 506"/>
                <a:gd name="T49" fmla="*/ 625 h 850"/>
                <a:gd name="T50" fmla="*/ 122 w 506"/>
                <a:gd name="T51" fmla="*/ 614 h 850"/>
                <a:gd name="T52" fmla="*/ 154 w 506"/>
                <a:gd name="T53" fmla="*/ 633 h 850"/>
                <a:gd name="T54" fmla="*/ 194 w 506"/>
                <a:gd name="T55" fmla="*/ 611 h 850"/>
                <a:gd name="T56" fmla="*/ 140 w 506"/>
                <a:gd name="T57" fmla="*/ 606 h 850"/>
                <a:gd name="T58" fmla="*/ 111 w 506"/>
                <a:gd name="T59" fmla="*/ 589 h 850"/>
                <a:gd name="T60" fmla="*/ 91 w 506"/>
                <a:gd name="T61" fmla="*/ 570 h 850"/>
                <a:gd name="T62" fmla="*/ 66 w 506"/>
                <a:gd name="T63" fmla="*/ 562 h 850"/>
                <a:gd name="T64" fmla="*/ 91 w 506"/>
                <a:gd name="T65" fmla="*/ 537 h 850"/>
                <a:gd name="T66" fmla="*/ 150 w 506"/>
                <a:gd name="T67" fmla="*/ 512 h 850"/>
                <a:gd name="T68" fmla="*/ 138 w 506"/>
                <a:gd name="T69" fmla="*/ 478 h 850"/>
                <a:gd name="T70" fmla="*/ 133 w 506"/>
                <a:gd name="T71" fmla="*/ 462 h 850"/>
                <a:gd name="T72" fmla="*/ 169 w 506"/>
                <a:gd name="T73" fmla="*/ 453 h 850"/>
                <a:gd name="T74" fmla="*/ 213 w 506"/>
                <a:gd name="T75" fmla="*/ 462 h 850"/>
                <a:gd name="T76" fmla="*/ 232 w 506"/>
                <a:gd name="T77" fmla="*/ 431 h 850"/>
                <a:gd name="T78" fmla="*/ 248 w 506"/>
                <a:gd name="T79" fmla="*/ 409 h 850"/>
                <a:gd name="T80" fmla="*/ 232 w 506"/>
                <a:gd name="T81" fmla="*/ 381 h 850"/>
                <a:gd name="T82" fmla="*/ 240 w 506"/>
                <a:gd name="T83" fmla="*/ 337 h 850"/>
                <a:gd name="T84" fmla="*/ 237 w 506"/>
                <a:gd name="T85" fmla="*/ 318 h 850"/>
                <a:gd name="T86" fmla="*/ 196 w 506"/>
                <a:gd name="T87" fmla="*/ 312 h 850"/>
                <a:gd name="T88" fmla="*/ 162 w 506"/>
                <a:gd name="T89" fmla="*/ 296 h 850"/>
                <a:gd name="T90" fmla="*/ 198 w 506"/>
                <a:gd name="T91" fmla="*/ 238 h 850"/>
                <a:gd name="T92" fmla="*/ 202 w 506"/>
                <a:gd name="T93" fmla="*/ 210 h 850"/>
                <a:gd name="T94" fmla="*/ 187 w 506"/>
                <a:gd name="T95" fmla="*/ 205 h 850"/>
                <a:gd name="T96" fmla="*/ 158 w 506"/>
                <a:gd name="T97" fmla="*/ 246 h 850"/>
                <a:gd name="T98" fmla="*/ 150 w 506"/>
                <a:gd name="T99" fmla="*/ 235 h 850"/>
                <a:gd name="T100" fmla="*/ 196 w 506"/>
                <a:gd name="T101" fmla="*/ 163 h 850"/>
                <a:gd name="T102" fmla="*/ 207 w 506"/>
                <a:gd name="T103" fmla="*/ 143 h 850"/>
                <a:gd name="T104" fmla="*/ 172 w 506"/>
                <a:gd name="T105" fmla="*/ 125 h 850"/>
                <a:gd name="T106" fmla="*/ 210 w 506"/>
                <a:gd name="T107" fmla="*/ 107 h 850"/>
                <a:gd name="T108" fmla="*/ 224 w 506"/>
                <a:gd name="T109" fmla="*/ 72 h 850"/>
                <a:gd name="T110" fmla="*/ 248 w 506"/>
                <a:gd name="T111" fmla="*/ 54 h 850"/>
                <a:gd name="T112" fmla="*/ 270 w 506"/>
                <a:gd name="T113" fmla="*/ 22 h 850"/>
                <a:gd name="T114" fmla="*/ 306 w 506"/>
                <a:gd name="T115" fmla="*/ 18 h 850"/>
                <a:gd name="T116" fmla="*/ 353 w 506"/>
                <a:gd name="T117" fmla="*/ 47 h 850"/>
                <a:gd name="T118" fmla="*/ 312 w 506"/>
                <a:gd name="T119" fmla="*/ 74 h 850"/>
                <a:gd name="T120" fmla="*/ 281 w 506"/>
                <a:gd name="T121" fmla="*/ 99 h 850"/>
                <a:gd name="T122" fmla="*/ 367 w 506"/>
                <a:gd name="T123" fmla="*/ 116 h 8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06"/>
                <a:gd name="T187" fmla="*/ 0 h 850"/>
                <a:gd name="T188" fmla="*/ 506 w 506"/>
                <a:gd name="T189" fmla="*/ 850 h 85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06" h="850">
                  <a:moveTo>
                    <a:pt x="454" y="136"/>
                  </a:moveTo>
                  <a:lnTo>
                    <a:pt x="448" y="162"/>
                  </a:lnTo>
                  <a:lnTo>
                    <a:pt x="396" y="220"/>
                  </a:lnTo>
                  <a:lnTo>
                    <a:pt x="386" y="243"/>
                  </a:lnTo>
                  <a:lnTo>
                    <a:pt x="363" y="240"/>
                  </a:lnTo>
                  <a:lnTo>
                    <a:pt x="357" y="246"/>
                  </a:lnTo>
                  <a:lnTo>
                    <a:pt x="370" y="253"/>
                  </a:lnTo>
                  <a:lnTo>
                    <a:pt x="366" y="262"/>
                  </a:lnTo>
                  <a:lnTo>
                    <a:pt x="347" y="269"/>
                  </a:lnTo>
                  <a:lnTo>
                    <a:pt x="321" y="259"/>
                  </a:lnTo>
                  <a:lnTo>
                    <a:pt x="302" y="256"/>
                  </a:lnTo>
                  <a:lnTo>
                    <a:pt x="302" y="262"/>
                  </a:lnTo>
                  <a:lnTo>
                    <a:pt x="337" y="282"/>
                  </a:lnTo>
                  <a:lnTo>
                    <a:pt x="370" y="285"/>
                  </a:lnTo>
                  <a:lnTo>
                    <a:pt x="389" y="301"/>
                  </a:lnTo>
                  <a:lnTo>
                    <a:pt x="405" y="376"/>
                  </a:lnTo>
                  <a:lnTo>
                    <a:pt x="392" y="408"/>
                  </a:lnTo>
                  <a:lnTo>
                    <a:pt x="399" y="434"/>
                  </a:lnTo>
                  <a:lnTo>
                    <a:pt x="418" y="463"/>
                  </a:lnTo>
                  <a:lnTo>
                    <a:pt x="435" y="476"/>
                  </a:lnTo>
                  <a:lnTo>
                    <a:pt x="444" y="561"/>
                  </a:lnTo>
                  <a:lnTo>
                    <a:pt x="431" y="561"/>
                  </a:lnTo>
                  <a:lnTo>
                    <a:pt x="409" y="545"/>
                  </a:lnTo>
                  <a:lnTo>
                    <a:pt x="392" y="545"/>
                  </a:lnTo>
                  <a:lnTo>
                    <a:pt x="396" y="554"/>
                  </a:lnTo>
                  <a:lnTo>
                    <a:pt x="438" y="580"/>
                  </a:lnTo>
                  <a:lnTo>
                    <a:pt x="438" y="626"/>
                  </a:lnTo>
                  <a:lnTo>
                    <a:pt x="431" y="632"/>
                  </a:lnTo>
                  <a:lnTo>
                    <a:pt x="435" y="639"/>
                  </a:lnTo>
                  <a:lnTo>
                    <a:pt x="477" y="639"/>
                  </a:lnTo>
                  <a:lnTo>
                    <a:pt x="506" y="668"/>
                  </a:lnTo>
                  <a:lnTo>
                    <a:pt x="506" y="687"/>
                  </a:lnTo>
                  <a:lnTo>
                    <a:pt x="499" y="713"/>
                  </a:lnTo>
                  <a:lnTo>
                    <a:pt x="477" y="746"/>
                  </a:lnTo>
                  <a:lnTo>
                    <a:pt x="470" y="759"/>
                  </a:lnTo>
                  <a:lnTo>
                    <a:pt x="454" y="765"/>
                  </a:lnTo>
                  <a:lnTo>
                    <a:pt x="435" y="768"/>
                  </a:lnTo>
                  <a:lnTo>
                    <a:pt x="448" y="778"/>
                  </a:lnTo>
                  <a:lnTo>
                    <a:pt x="435" y="785"/>
                  </a:lnTo>
                  <a:lnTo>
                    <a:pt x="415" y="778"/>
                  </a:lnTo>
                  <a:lnTo>
                    <a:pt x="402" y="788"/>
                  </a:lnTo>
                  <a:lnTo>
                    <a:pt x="438" y="794"/>
                  </a:lnTo>
                  <a:lnTo>
                    <a:pt x="444" y="804"/>
                  </a:lnTo>
                  <a:lnTo>
                    <a:pt x="467" y="804"/>
                  </a:lnTo>
                  <a:lnTo>
                    <a:pt x="460" y="827"/>
                  </a:lnTo>
                  <a:lnTo>
                    <a:pt x="435" y="833"/>
                  </a:lnTo>
                  <a:lnTo>
                    <a:pt x="425" y="843"/>
                  </a:lnTo>
                  <a:lnTo>
                    <a:pt x="386" y="850"/>
                  </a:lnTo>
                  <a:lnTo>
                    <a:pt x="357" y="833"/>
                  </a:lnTo>
                  <a:lnTo>
                    <a:pt x="318" y="827"/>
                  </a:lnTo>
                  <a:lnTo>
                    <a:pt x="292" y="817"/>
                  </a:lnTo>
                  <a:lnTo>
                    <a:pt x="282" y="807"/>
                  </a:lnTo>
                  <a:lnTo>
                    <a:pt x="263" y="820"/>
                  </a:lnTo>
                  <a:lnTo>
                    <a:pt x="246" y="814"/>
                  </a:lnTo>
                  <a:lnTo>
                    <a:pt x="237" y="817"/>
                  </a:lnTo>
                  <a:lnTo>
                    <a:pt x="211" y="817"/>
                  </a:lnTo>
                  <a:lnTo>
                    <a:pt x="191" y="798"/>
                  </a:lnTo>
                  <a:lnTo>
                    <a:pt x="156" y="798"/>
                  </a:lnTo>
                  <a:lnTo>
                    <a:pt x="139" y="827"/>
                  </a:lnTo>
                  <a:lnTo>
                    <a:pt x="123" y="824"/>
                  </a:lnTo>
                  <a:lnTo>
                    <a:pt x="100" y="798"/>
                  </a:lnTo>
                  <a:lnTo>
                    <a:pt x="74" y="798"/>
                  </a:lnTo>
                  <a:lnTo>
                    <a:pt x="65" y="788"/>
                  </a:lnTo>
                  <a:lnTo>
                    <a:pt x="39" y="794"/>
                  </a:lnTo>
                  <a:lnTo>
                    <a:pt x="32" y="814"/>
                  </a:lnTo>
                  <a:lnTo>
                    <a:pt x="19" y="807"/>
                  </a:lnTo>
                  <a:lnTo>
                    <a:pt x="16" y="801"/>
                  </a:lnTo>
                  <a:lnTo>
                    <a:pt x="0" y="798"/>
                  </a:lnTo>
                  <a:lnTo>
                    <a:pt x="0" y="788"/>
                  </a:lnTo>
                  <a:lnTo>
                    <a:pt x="10" y="775"/>
                  </a:lnTo>
                  <a:lnTo>
                    <a:pt x="29" y="781"/>
                  </a:lnTo>
                  <a:lnTo>
                    <a:pt x="45" y="768"/>
                  </a:lnTo>
                  <a:lnTo>
                    <a:pt x="74" y="765"/>
                  </a:lnTo>
                  <a:lnTo>
                    <a:pt x="100" y="749"/>
                  </a:lnTo>
                  <a:lnTo>
                    <a:pt x="104" y="733"/>
                  </a:lnTo>
                  <a:lnTo>
                    <a:pt x="123" y="736"/>
                  </a:lnTo>
                  <a:lnTo>
                    <a:pt x="123" y="720"/>
                  </a:lnTo>
                  <a:lnTo>
                    <a:pt x="143" y="720"/>
                  </a:lnTo>
                  <a:lnTo>
                    <a:pt x="156" y="726"/>
                  </a:lnTo>
                  <a:lnTo>
                    <a:pt x="175" y="733"/>
                  </a:lnTo>
                  <a:lnTo>
                    <a:pt x="181" y="742"/>
                  </a:lnTo>
                  <a:lnTo>
                    <a:pt x="194" y="742"/>
                  </a:lnTo>
                  <a:lnTo>
                    <a:pt x="214" y="736"/>
                  </a:lnTo>
                  <a:lnTo>
                    <a:pt x="227" y="717"/>
                  </a:lnTo>
                  <a:lnTo>
                    <a:pt x="220" y="710"/>
                  </a:lnTo>
                  <a:lnTo>
                    <a:pt x="194" y="723"/>
                  </a:lnTo>
                  <a:lnTo>
                    <a:pt x="165" y="710"/>
                  </a:lnTo>
                  <a:lnTo>
                    <a:pt x="165" y="697"/>
                  </a:lnTo>
                  <a:lnTo>
                    <a:pt x="130" y="697"/>
                  </a:lnTo>
                  <a:lnTo>
                    <a:pt x="130" y="691"/>
                  </a:lnTo>
                  <a:lnTo>
                    <a:pt x="146" y="681"/>
                  </a:lnTo>
                  <a:lnTo>
                    <a:pt x="136" y="665"/>
                  </a:lnTo>
                  <a:lnTo>
                    <a:pt x="107" y="668"/>
                  </a:lnTo>
                  <a:lnTo>
                    <a:pt x="94" y="668"/>
                  </a:lnTo>
                  <a:lnTo>
                    <a:pt x="97" y="658"/>
                  </a:lnTo>
                  <a:lnTo>
                    <a:pt x="78" y="658"/>
                  </a:lnTo>
                  <a:lnTo>
                    <a:pt x="74" y="645"/>
                  </a:lnTo>
                  <a:lnTo>
                    <a:pt x="97" y="622"/>
                  </a:lnTo>
                  <a:lnTo>
                    <a:pt x="107" y="629"/>
                  </a:lnTo>
                  <a:lnTo>
                    <a:pt x="117" y="619"/>
                  </a:lnTo>
                  <a:lnTo>
                    <a:pt x="149" y="619"/>
                  </a:lnTo>
                  <a:lnTo>
                    <a:pt x="175" y="600"/>
                  </a:lnTo>
                  <a:lnTo>
                    <a:pt x="175" y="564"/>
                  </a:lnTo>
                  <a:lnTo>
                    <a:pt x="172" y="554"/>
                  </a:lnTo>
                  <a:lnTo>
                    <a:pt x="162" y="561"/>
                  </a:lnTo>
                  <a:lnTo>
                    <a:pt x="143" y="561"/>
                  </a:lnTo>
                  <a:lnTo>
                    <a:pt x="143" y="548"/>
                  </a:lnTo>
                  <a:lnTo>
                    <a:pt x="156" y="541"/>
                  </a:lnTo>
                  <a:lnTo>
                    <a:pt x="172" y="538"/>
                  </a:lnTo>
                  <a:lnTo>
                    <a:pt x="188" y="532"/>
                  </a:lnTo>
                  <a:lnTo>
                    <a:pt x="198" y="532"/>
                  </a:lnTo>
                  <a:lnTo>
                    <a:pt x="217" y="525"/>
                  </a:lnTo>
                  <a:lnTo>
                    <a:pt x="233" y="522"/>
                  </a:lnTo>
                  <a:lnTo>
                    <a:pt x="250" y="541"/>
                  </a:lnTo>
                  <a:lnTo>
                    <a:pt x="253" y="522"/>
                  </a:lnTo>
                  <a:lnTo>
                    <a:pt x="263" y="515"/>
                  </a:lnTo>
                  <a:lnTo>
                    <a:pt x="272" y="506"/>
                  </a:lnTo>
                  <a:lnTo>
                    <a:pt x="272" y="493"/>
                  </a:lnTo>
                  <a:lnTo>
                    <a:pt x="282" y="486"/>
                  </a:lnTo>
                  <a:lnTo>
                    <a:pt x="292" y="480"/>
                  </a:lnTo>
                  <a:lnTo>
                    <a:pt x="292" y="460"/>
                  </a:lnTo>
                  <a:lnTo>
                    <a:pt x="276" y="470"/>
                  </a:lnTo>
                  <a:lnTo>
                    <a:pt x="272" y="447"/>
                  </a:lnTo>
                  <a:lnTo>
                    <a:pt x="259" y="425"/>
                  </a:lnTo>
                  <a:lnTo>
                    <a:pt x="272" y="408"/>
                  </a:lnTo>
                  <a:lnTo>
                    <a:pt x="282" y="395"/>
                  </a:lnTo>
                  <a:lnTo>
                    <a:pt x="305" y="392"/>
                  </a:lnTo>
                  <a:lnTo>
                    <a:pt x="292" y="376"/>
                  </a:lnTo>
                  <a:lnTo>
                    <a:pt x="279" y="373"/>
                  </a:lnTo>
                  <a:lnTo>
                    <a:pt x="253" y="382"/>
                  </a:lnTo>
                  <a:lnTo>
                    <a:pt x="240" y="366"/>
                  </a:lnTo>
                  <a:lnTo>
                    <a:pt x="230" y="366"/>
                  </a:lnTo>
                  <a:lnTo>
                    <a:pt x="224" y="379"/>
                  </a:lnTo>
                  <a:lnTo>
                    <a:pt x="194" y="379"/>
                  </a:lnTo>
                  <a:lnTo>
                    <a:pt x="191" y="347"/>
                  </a:lnTo>
                  <a:lnTo>
                    <a:pt x="214" y="327"/>
                  </a:lnTo>
                  <a:lnTo>
                    <a:pt x="224" y="301"/>
                  </a:lnTo>
                  <a:lnTo>
                    <a:pt x="233" y="279"/>
                  </a:lnTo>
                  <a:lnTo>
                    <a:pt x="253" y="259"/>
                  </a:lnTo>
                  <a:lnTo>
                    <a:pt x="250" y="246"/>
                  </a:lnTo>
                  <a:lnTo>
                    <a:pt x="237" y="246"/>
                  </a:lnTo>
                  <a:lnTo>
                    <a:pt x="240" y="233"/>
                  </a:lnTo>
                  <a:lnTo>
                    <a:pt x="237" y="220"/>
                  </a:lnTo>
                  <a:lnTo>
                    <a:pt x="220" y="240"/>
                  </a:lnTo>
                  <a:lnTo>
                    <a:pt x="207" y="249"/>
                  </a:lnTo>
                  <a:lnTo>
                    <a:pt x="191" y="272"/>
                  </a:lnTo>
                  <a:lnTo>
                    <a:pt x="185" y="288"/>
                  </a:lnTo>
                  <a:lnTo>
                    <a:pt x="181" y="298"/>
                  </a:lnTo>
                  <a:lnTo>
                    <a:pt x="172" y="292"/>
                  </a:lnTo>
                  <a:lnTo>
                    <a:pt x="175" y="275"/>
                  </a:lnTo>
                  <a:lnTo>
                    <a:pt x="185" y="253"/>
                  </a:lnTo>
                  <a:lnTo>
                    <a:pt x="201" y="227"/>
                  </a:lnTo>
                  <a:lnTo>
                    <a:pt x="230" y="191"/>
                  </a:lnTo>
                  <a:lnTo>
                    <a:pt x="240" y="181"/>
                  </a:lnTo>
                  <a:lnTo>
                    <a:pt x="253" y="175"/>
                  </a:lnTo>
                  <a:lnTo>
                    <a:pt x="243" y="168"/>
                  </a:lnTo>
                  <a:lnTo>
                    <a:pt x="211" y="168"/>
                  </a:lnTo>
                  <a:lnTo>
                    <a:pt x="211" y="155"/>
                  </a:lnTo>
                  <a:lnTo>
                    <a:pt x="201" y="146"/>
                  </a:lnTo>
                  <a:lnTo>
                    <a:pt x="211" y="136"/>
                  </a:lnTo>
                  <a:lnTo>
                    <a:pt x="224" y="136"/>
                  </a:lnTo>
                  <a:lnTo>
                    <a:pt x="246" y="126"/>
                  </a:lnTo>
                  <a:lnTo>
                    <a:pt x="253" y="110"/>
                  </a:lnTo>
                  <a:lnTo>
                    <a:pt x="243" y="84"/>
                  </a:lnTo>
                  <a:lnTo>
                    <a:pt x="263" y="84"/>
                  </a:lnTo>
                  <a:lnTo>
                    <a:pt x="256" y="64"/>
                  </a:lnTo>
                  <a:lnTo>
                    <a:pt x="272" y="55"/>
                  </a:lnTo>
                  <a:lnTo>
                    <a:pt x="292" y="64"/>
                  </a:lnTo>
                  <a:lnTo>
                    <a:pt x="295" y="38"/>
                  </a:lnTo>
                  <a:lnTo>
                    <a:pt x="308" y="26"/>
                  </a:lnTo>
                  <a:lnTo>
                    <a:pt x="318" y="26"/>
                  </a:lnTo>
                  <a:lnTo>
                    <a:pt x="340" y="0"/>
                  </a:lnTo>
                  <a:lnTo>
                    <a:pt x="347" y="16"/>
                  </a:lnTo>
                  <a:lnTo>
                    <a:pt x="360" y="22"/>
                  </a:lnTo>
                  <a:lnTo>
                    <a:pt x="418" y="26"/>
                  </a:lnTo>
                  <a:lnTo>
                    <a:pt x="425" y="35"/>
                  </a:lnTo>
                  <a:lnTo>
                    <a:pt x="415" y="55"/>
                  </a:lnTo>
                  <a:lnTo>
                    <a:pt x="366" y="77"/>
                  </a:lnTo>
                  <a:lnTo>
                    <a:pt x="350" y="87"/>
                  </a:lnTo>
                  <a:lnTo>
                    <a:pt x="366" y="87"/>
                  </a:lnTo>
                  <a:lnTo>
                    <a:pt x="360" y="100"/>
                  </a:lnTo>
                  <a:lnTo>
                    <a:pt x="337" y="103"/>
                  </a:lnTo>
                  <a:lnTo>
                    <a:pt x="331" y="116"/>
                  </a:lnTo>
                  <a:lnTo>
                    <a:pt x="337" y="123"/>
                  </a:lnTo>
                  <a:lnTo>
                    <a:pt x="409" y="116"/>
                  </a:lnTo>
                  <a:lnTo>
                    <a:pt x="431" y="136"/>
                  </a:lnTo>
                  <a:lnTo>
                    <a:pt x="454" y="13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1" name="Freeform 62"/>
            <p:cNvSpPr>
              <a:spLocks noChangeAspect="1"/>
            </p:cNvSpPr>
            <p:nvPr/>
          </p:nvSpPr>
          <p:spPr bwMode="auto">
            <a:xfrm>
              <a:off x="3595688" y="3059113"/>
              <a:ext cx="65088" cy="38100"/>
            </a:xfrm>
            <a:custGeom>
              <a:avLst/>
              <a:gdLst>
                <a:gd name="T0" fmla="*/ 37 w 45"/>
                <a:gd name="T1" fmla="*/ 14 h 26"/>
                <a:gd name="T2" fmla="*/ 33 w 45"/>
                <a:gd name="T3" fmla="*/ 19 h 26"/>
                <a:gd name="T4" fmla="*/ 8 w 45"/>
                <a:gd name="T5" fmla="*/ 22 h 26"/>
                <a:gd name="T6" fmla="*/ 0 w 45"/>
                <a:gd name="T7" fmla="*/ 14 h 26"/>
                <a:gd name="T8" fmla="*/ 11 w 45"/>
                <a:gd name="T9" fmla="*/ 0 h 26"/>
                <a:gd name="T10" fmla="*/ 33 w 45"/>
                <a:gd name="T11" fmla="*/ 6 h 26"/>
                <a:gd name="T12" fmla="*/ 37 w 45"/>
                <a:gd name="T13" fmla="*/ 14 h 26"/>
                <a:gd name="T14" fmla="*/ 37 w 45"/>
                <a:gd name="T15" fmla="*/ 14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5"/>
                <a:gd name="T25" fmla="*/ 0 h 26"/>
                <a:gd name="T26" fmla="*/ 45 w 45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5" h="26">
                  <a:moveTo>
                    <a:pt x="45" y="16"/>
                  </a:moveTo>
                  <a:lnTo>
                    <a:pt x="39" y="23"/>
                  </a:lnTo>
                  <a:lnTo>
                    <a:pt x="10" y="26"/>
                  </a:lnTo>
                  <a:lnTo>
                    <a:pt x="0" y="16"/>
                  </a:lnTo>
                  <a:lnTo>
                    <a:pt x="13" y="0"/>
                  </a:lnTo>
                  <a:lnTo>
                    <a:pt x="39" y="6"/>
                  </a:lnTo>
                  <a:lnTo>
                    <a:pt x="45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2" name="Freeform 63"/>
            <p:cNvSpPr>
              <a:spLocks noChangeAspect="1"/>
            </p:cNvSpPr>
            <p:nvPr/>
          </p:nvSpPr>
          <p:spPr bwMode="auto">
            <a:xfrm>
              <a:off x="3622675" y="2917825"/>
              <a:ext cx="63500" cy="50800"/>
            </a:xfrm>
            <a:custGeom>
              <a:avLst/>
              <a:gdLst>
                <a:gd name="T0" fmla="*/ 33 w 43"/>
                <a:gd name="T1" fmla="*/ 0 h 35"/>
                <a:gd name="T2" fmla="*/ 37 w 43"/>
                <a:gd name="T3" fmla="*/ 5 h 35"/>
                <a:gd name="T4" fmla="*/ 20 w 43"/>
                <a:gd name="T5" fmla="*/ 29 h 35"/>
                <a:gd name="T6" fmla="*/ 0 w 43"/>
                <a:gd name="T7" fmla="*/ 29 h 35"/>
                <a:gd name="T8" fmla="*/ 33 w 43"/>
                <a:gd name="T9" fmla="*/ 0 h 35"/>
                <a:gd name="T10" fmla="*/ 33 w 43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35"/>
                <a:gd name="T20" fmla="*/ 43 w 43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35">
                  <a:moveTo>
                    <a:pt x="39" y="0"/>
                  </a:moveTo>
                  <a:lnTo>
                    <a:pt x="43" y="6"/>
                  </a:lnTo>
                  <a:lnTo>
                    <a:pt x="23" y="35"/>
                  </a:lnTo>
                  <a:lnTo>
                    <a:pt x="0" y="35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3" name="Freeform 64"/>
            <p:cNvSpPr>
              <a:spLocks noChangeAspect="1"/>
            </p:cNvSpPr>
            <p:nvPr/>
          </p:nvSpPr>
          <p:spPr bwMode="auto">
            <a:xfrm>
              <a:off x="3652838" y="2730500"/>
              <a:ext cx="19050" cy="34925"/>
            </a:xfrm>
            <a:custGeom>
              <a:avLst/>
              <a:gdLst>
                <a:gd name="T0" fmla="*/ 11 w 13"/>
                <a:gd name="T1" fmla="*/ 0 h 23"/>
                <a:gd name="T2" fmla="*/ 8 w 13"/>
                <a:gd name="T3" fmla="*/ 21 h 23"/>
                <a:gd name="T4" fmla="*/ 0 w 13"/>
                <a:gd name="T5" fmla="*/ 18 h 23"/>
                <a:gd name="T6" fmla="*/ 3 w 13"/>
                <a:gd name="T7" fmla="*/ 0 h 23"/>
                <a:gd name="T8" fmla="*/ 11 w 13"/>
                <a:gd name="T9" fmla="*/ 0 h 23"/>
                <a:gd name="T10" fmla="*/ 11 w 13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23"/>
                <a:gd name="T20" fmla="*/ 13 w 1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23">
                  <a:moveTo>
                    <a:pt x="13" y="0"/>
                  </a:moveTo>
                  <a:lnTo>
                    <a:pt x="10" y="23"/>
                  </a:lnTo>
                  <a:lnTo>
                    <a:pt x="0" y="20"/>
                  </a:lnTo>
                  <a:lnTo>
                    <a:pt x="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4" name="Freeform 65"/>
            <p:cNvSpPr>
              <a:spLocks noChangeAspect="1"/>
            </p:cNvSpPr>
            <p:nvPr/>
          </p:nvSpPr>
          <p:spPr bwMode="auto">
            <a:xfrm>
              <a:off x="3641725" y="2312988"/>
              <a:ext cx="106363" cy="85725"/>
            </a:xfrm>
            <a:custGeom>
              <a:avLst/>
              <a:gdLst>
                <a:gd name="T0" fmla="*/ 51 w 72"/>
                <a:gd name="T1" fmla="*/ 0 h 58"/>
                <a:gd name="T2" fmla="*/ 62 w 72"/>
                <a:gd name="T3" fmla="*/ 7 h 58"/>
                <a:gd name="T4" fmla="*/ 56 w 72"/>
                <a:gd name="T5" fmla="*/ 22 h 58"/>
                <a:gd name="T6" fmla="*/ 8 w 72"/>
                <a:gd name="T7" fmla="*/ 50 h 58"/>
                <a:gd name="T8" fmla="*/ 0 w 72"/>
                <a:gd name="T9" fmla="*/ 34 h 58"/>
                <a:gd name="T10" fmla="*/ 18 w 72"/>
                <a:gd name="T11" fmla="*/ 11 h 58"/>
                <a:gd name="T12" fmla="*/ 51 w 72"/>
                <a:gd name="T13" fmla="*/ 0 h 58"/>
                <a:gd name="T14" fmla="*/ 51 w 72"/>
                <a:gd name="T15" fmla="*/ 0 h 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58"/>
                <a:gd name="T26" fmla="*/ 72 w 72"/>
                <a:gd name="T27" fmla="*/ 58 h 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58">
                  <a:moveTo>
                    <a:pt x="59" y="0"/>
                  </a:moveTo>
                  <a:lnTo>
                    <a:pt x="72" y="9"/>
                  </a:lnTo>
                  <a:lnTo>
                    <a:pt x="65" y="26"/>
                  </a:lnTo>
                  <a:lnTo>
                    <a:pt x="10" y="58"/>
                  </a:lnTo>
                  <a:lnTo>
                    <a:pt x="0" y="39"/>
                  </a:lnTo>
                  <a:lnTo>
                    <a:pt x="20" y="13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5" name="Freeform 66"/>
            <p:cNvSpPr>
              <a:spLocks noChangeAspect="1"/>
            </p:cNvSpPr>
            <p:nvPr/>
          </p:nvSpPr>
          <p:spPr bwMode="auto">
            <a:xfrm>
              <a:off x="3652838" y="2422525"/>
              <a:ext cx="57150" cy="90488"/>
            </a:xfrm>
            <a:custGeom>
              <a:avLst/>
              <a:gdLst>
                <a:gd name="T0" fmla="*/ 25 w 39"/>
                <a:gd name="T1" fmla="*/ 3 h 62"/>
                <a:gd name="T2" fmla="*/ 25 w 39"/>
                <a:gd name="T3" fmla="*/ 22 h 62"/>
                <a:gd name="T4" fmla="*/ 33 w 39"/>
                <a:gd name="T5" fmla="*/ 39 h 62"/>
                <a:gd name="T6" fmla="*/ 19 w 39"/>
                <a:gd name="T7" fmla="*/ 52 h 62"/>
                <a:gd name="T8" fmla="*/ 8 w 39"/>
                <a:gd name="T9" fmla="*/ 50 h 62"/>
                <a:gd name="T10" fmla="*/ 0 w 39"/>
                <a:gd name="T11" fmla="*/ 14 h 62"/>
                <a:gd name="T12" fmla="*/ 6 w 39"/>
                <a:gd name="T13" fmla="*/ 3 h 62"/>
                <a:gd name="T14" fmla="*/ 19 w 39"/>
                <a:gd name="T15" fmla="*/ 0 h 62"/>
                <a:gd name="T16" fmla="*/ 25 w 39"/>
                <a:gd name="T17" fmla="*/ 3 h 62"/>
                <a:gd name="T18" fmla="*/ 25 w 39"/>
                <a:gd name="T19" fmla="*/ 3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62"/>
                <a:gd name="T32" fmla="*/ 39 w 39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62">
                  <a:moveTo>
                    <a:pt x="29" y="3"/>
                  </a:moveTo>
                  <a:lnTo>
                    <a:pt x="29" y="26"/>
                  </a:lnTo>
                  <a:lnTo>
                    <a:pt x="39" y="46"/>
                  </a:lnTo>
                  <a:lnTo>
                    <a:pt x="23" y="62"/>
                  </a:lnTo>
                  <a:lnTo>
                    <a:pt x="10" y="59"/>
                  </a:lnTo>
                  <a:lnTo>
                    <a:pt x="0" y="16"/>
                  </a:lnTo>
                  <a:lnTo>
                    <a:pt x="6" y="3"/>
                  </a:lnTo>
                  <a:lnTo>
                    <a:pt x="23" y="0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6" name="Freeform 67"/>
            <p:cNvSpPr>
              <a:spLocks noChangeAspect="1"/>
            </p:cNvSpPr>
            <p:nvPr/>
          </p:nvSpPr>
          <p:spPr bwMode="auto">
            <a:xfrm>
              <a:off x="3598863" y="2398713"/>
              <a:ext cx="34925" cy="26988"/>
            </a:xfrm>
            <a:custGeom>
              <a:avLst/>
              <a:gdLst>
                <a:gd name="T0" fmla="*/ 10 w 23"/>
                <a:gd name="T1" fmla="*/ 0 h 19"/>
                <a:gd name="T2" fmla="*/ 21 w 23"/>
                <a:gd name="T3" fmla="*/ 3 h 19"/>
                <a:gd name="T4" fmla="*/ 14 w 23"/>
                <a:gd name="T5" fmla="*/ 15 h 19"/>
                <a:gd name="T6" fmla="*/ 0 w 23"/>
                <a:gd name="T7" fmla="*/ 4 h 19"/>
                <a:gd name="T8" fmla="*/ 10 w 23"/>
                <a:gd name="T9" fmla="*/ 0 h 19"/>
                <a:gd name="T10" fmla="*/ 10 w 23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9"/>
                <a:gd name="T20" fmla="*/ 23 w 23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9">
                  <a:moveTo>
                    <a:pt x="10" y="0"/>
                  </a:moveTo>
                  <a:lnTo>
                    <a:pt x="23" y="3"/>
                  </a:lnTo>
                  <a:lnTo>
                    <a:pt x="16" y="19"/>
                  </a:lnTo>
                  <a:lnTo>
                    <a:pt x="0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7" name="Freeform 68"/>
            <p:cNvSpPr>
              <a:spLocks noChangeAspect="1"/>
            </p:cNvSpPr>
            <p:nvPr/>
          </p:nvSpPr>
          <p:spPr bwMode="auto">
            <a:xfrm>
              <a:off x="3579813" y="2444750"/>
              <a:ext cx="19050" cy="44450"/>
            </a:xfrm>
            <a:custGeom>
              <a:avLst/>
              <a:gdLst>
                <a:gd name="T0" fmla="*/ 11 w 13"/>
                <a:gd name="T1" fmla="*/ 0 h 30"/>
                <a:gd name="T2" fmla="*/ 8 w 13"/>
                <a:gd name="T3" fmla="*/ 26 h 30"/>
                <a:gd name="T4" fmla="*/ 4 w 13"/>
                <a:gd name="T5" fmla="*/ 20 h 30"/>
                <a:gd name="T6" fmla="*/ 0 w 13"/>
                <a:gd name="T7" fmla="*/ 4 h 30"/>
                <a:gd name="T8" fmla="*/ 11 w 13"/>
                <a:gd name="T9" fmla="*/ 0 h 30"/>
                <a:gd name="T10" fmla="*/ 11 w 13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30"/>
                <a:gd name="T20" fmla="*/ 13 w 13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30">
                  <a:moveTo>
                    <a:pt x="13" y="0"/>
                  </a:moveTo>
                  <a:lnTo>
                    <a:pt x="10" y="30"/>
                  </a:lnTo>
                  <a:lnTo>
                    <a:pt x="4" y="23"/>
                  </a:lnTo>
                  <a:lnTo>
                    <a:pt x="0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8" name="Freeform 69"/>
            <p:cNvSpPr>
              <a:spLocks noChangeAspect="1"/>
            </p:cNvSpPr>
            <p:nvPr/>
          </p:nvSpPr>
          <p:spPr bwMode="auto">
            <a:xfrm>
              <a:off x="3538538" y="2489200"/>
              <a:ext cx="28575" cy="23813"/>
            </a:xfrm>
            <a:custGeom>
              <a:avLst/>
              <a:gdLst>
                <a:gd name="T0" fmla="*/ 8 w 20"/>
                <a:gd name="T1" fmla="*/ 0 h 16"/>
                <a:gd name="T2" fmla="*/ 16 w 20"/>
                <a:gd name="T3" fmla="*/ 3 h 16"/>
                <a:gd name="T4" fmla="*/ 16 w 20"/>
                <a:gd name="T5" fmla="*/ 11 h 16"/>
                <a:gd name="T6" fmla="*/ 0 w 20"/>
                <a:gd name="T7" fmla="*/ 14 h 16"/>
                <a:gd name="T8" fmla="*/ 0 w 20"/>
                <a:gd name="T9" fmla="*/ 6 h 16"/>
                <a:gd name="T10" fmla="*/ 8 w 20"/>
                <a:gd name="T11" fmla="*/ 0 h 16"/>
                <a:gd name="T12" fmla="*/ 8 w 20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6"/>
                <a:gd name="T23" fmla="*/ 20 w 20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6">
                  <a:moveTo>
                    <a:pt x="10" y="0"/>
                  </a:moveTo>
                  <a:lnTo>
                    <a:pt x="20" y="3"/>
                  </a:lnTo>
                  <a:lnTo>
                    <a:pt x="20" y="13"/>
                  </a:lnTo>
                  <a:lnTo>
                    <a:pt x="0" y="16"/>
                  </a:lnTo>
                  <a:lnTo>
                    <a:pt x="0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89" name="Freeform 70"/>
            <p:cNvSpPr>
              <a:spLocks noChangeAspect="1"/>
            </p:cNvSpPr>
            <p:nvPr/>
          </p:nvSpPr>
          <p:spPr bwMode="auto">
            <a:xfrm>
              <a:off x="3614738" y="2559050"/>
              <a:ext cx="38100" cy="53975"/>
            </a:xfrm>
            <a:custGeom>
              <a:avLst/>
              <a:gdLst>
                <a:gd name="T0" fmla="*/ 17 w 26"/>
                <a:gd name="T1" fmla="*/ 0 h 36"/>
                <a:gd name="T2" fmla="*/ 22 w 26"/>
                <a:gd name="T3" fmla="*/ 15 h 36"/>
                <a:gd name="T4" fmla="*/ 22 w 26"/>
                <a:gd name="T5" fmla="*/ 32 h 36"/>
                <a:gd name="T6" fmla="*/ 8 w 26"/>
                <a:gd name="T7" fmla="*/ 32 h 36"/>
                <a:gd name="T8" fmla="*/ 6 w 26"/>
                <a:gd name="T9" fmla="*/ 21 h 36"/>
                <a:gd name="T10" fmla="*/ 0 w 26"/>
                <a:gd name="T11" fmla="*/ 7 h 36"/>
                <a:gd name="T12" fmla="*/ 8 w 26"/>
                <a:gd name="T13" fmla="*/ 0 h 36"/>
                <a:gd name="T14" fmla="*/ 17 w 26"/>
                <a:gd name="T15" fmla="*/ 0 h 36"/>
                <a:gd name="T16" fmla="*/ 17 w 26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36"/>
                <a:gd name="T29" fmla="*/ 26 w 26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36">
                  <a:moveTo>
                    <a:pt x="19" y="0"/>
                  </a:moveTo>
                  <a:lnTo>
                    <a:pt x="26" y="17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6" y="23"/>
                  </a:lnTo>
                  <a:lnTo>
                    <a:pt x="0" y="7"/>
                  </a:lnTo>
                  <a:lnTo>
                    <a:pt x="10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0" name="Freeform 71"/>
            <p:cNvSpPr>
              <a:spLocks noChangeAspect="1"/>
            </p:cNvSpPr>
            <p:nvPr/>
          </p:nvSpPr>
          <p:spPr bwMode="auto">
            <a:xfrm>
              <a:off x="3603625" y="2532063"/>
              <a:ext cx="19050" cy="26988"/>
            </a:xfrm>
            <a:custGeom>
              <a:avLst/>
              <a:gdLst>
                <a:gd name="T0" fmla="*/ 0 w 13"/>
                <a:gd name="T1" fmla="*/ 4 h 19"/>
                <a:gd name="T2" fmla="*/ 4 w 13"/>
                <a:gd name="T3" fmla="*/ 15 h 19"/>
                <a:gd name="T4" fmla="*/ 11 w 13"/>
                <a:gd name="T5" fmla="*/ 8 h 19"/>
                <a:gd name="T6" fmla="*/ 6 w 13"/>
                <a:gd name="T7" fmla="*/ 0 h 19"/>
                <a:gd name="T8" fmla="*/ 0 w 13"/>
                <a:gd name="T9" fmla="*/ 4 h 19"/>
                <a:gd name="T10" fmla="*/ 0 w 13"/>
                <a:gd name="T11" fmla="*/ 4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9"/>
                <a:gd name="T20" fmla="*/ 13 w 13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9">
                  <a:moveTo>
                    <a:pt x="0" y="6"/>
                  </a:moveTo>
                  <a:lnTo>
                    <a:pt x="4" y="19"/>
                  </a:lnTo>
                  <a:lnTo>
                    <a:pt x="13" y="10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1" name="Freeform 72"/>
            <p:cNvSpPr>
              <a:spLocks noChangeAspect="1"/>
            </p:cNvSpPr>
            <p:nvPr/>
          </p:nvSpPr>
          <p:spPr bwMode="auto">
            <a:xfrm>
              <a:off x="3552825" y="2546350"/>
              <a:ext cx="38100" cy="23813"/>
            </a:xfrm>
            <a:custGeom>
              <a:avLst/>
              <a:gdLst>
                <a:gd name="T0" fmla="*/ 14 w 26"/>
                <a:gd name="T1" fmla="*/ 0 h 16"/>
                <a:gd name="T2" fmla="*/ 22 w 26"/>
                <a:gd name="T3" fmla="*/ 11 h 16"/>
                <a:gd name="T4" fmla="*/ 11 w 26"/>
                <a:gd name="T5" fmla="*/ 14 h 16"/>
                <a:gd name="T6" fmla="*/ 0 w 26"/>
                <a:gd name="T7" fmla="*/ 8 h 16"/>
                <a:gd name="T8" fmla="*/ 14 w 26"/>
                <a:gd name="T9" fmla="*/ 0 h 16"/>
                <a:gd name="T10" fmla="*/ 14 w 26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16"/>
                <a:gd name="T20" fmla="*/ 26 w 26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16">
                  <a:moveTo>
                    <a:pt x="16" y="0"/>
                  </a:moveTo>
                  <a:lnTo>
                    <a:pt x="26" y="13"/>
                  </a:lnTo>
                  <a:lnTo>
                    <a:pt x="13" y="16"/>
                  </a:lnTo>
                  <a:lnTo>
                    <a:pt x="0" y="9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2" name="Freeform 73"/>
            <p:cNvSpPr>
              <a:spLocks noChangeAspect="1"/>
            </p:cNvSpPr>
            <p:nvPr/>
          </p:nvSpPr>
          <p:spPr bwMode="auto">
            <a:xfrm>
              <a:off x="3567113" y="2673350"/>
              <a:ext cx="36513" cy="38100"/>
            </a:xfrm>
            <a:custGeom>
              <a:avLst/>
              <a:gdLst>
                <a:gd name="T0" fmla="*/ 3 w 25"/>
                <a:gd name="T1" fmla="*/ 0 h 26"/>
                <a:gd name="T2" fmla="*/ 16 w 25"/>
                <a:gd name="T3" fmla="*/ 0 h 26"/>
                <a:gd name="T4" fmla="*/ 21 w 25"/>
                <a:gd name="T5" fmla="*/ 11 h 26"/>
                <a:gd name="T6" fmla="*/ 11 w 25"/>
                <a:gd name="T7" fmla="*/ 22 h 26"/>
                <a:gd name="T8" fmla="*/ 0 w 25"/>
                <a:gd name="T9" fmla="*/ 11 h 26"/>
                <a:gd name="T10" fmla="*/ 3 w 25"/>
                <a:gd name="T11" fmla="*/ 0 h 26"/>
                <a:gd name="T12" fmla="*/ 3 w 25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26"/>
                <a:gd name="T23" fmla="*/ 25 w 25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26">
                  <a:moveTo>
                    <a:pt x="3" y="0"/>
                  </a:moveTo>
                  <a:lnTo>
                    <a:pt x="19" y="0"/>
                  </a:lnTo>
                  <a:lnTo>
                    <a:pt x="25" y="13"/>
                  </a:lnTo>
                  <a:lnTo>
                    <a:pt x="13" y="26"/>
                  </a:lnTo>
                  <a:lnTo>
                    <a:pt x="0" y="1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3" name="Freeform 74"/>
            <p:cNvSpPr>
              <a:spLocks noChangeAspect="1"/>
            </p:cNvSpPr>
            <p:nvPr/>
          </p:nvSpPr>
          <p:spPr bwMode="auto">
            <a:xfrm>
              <a:off x="3603625" y="2632075"/>
              <a:ext cx="38100" cy="41275"/>
            </a:xfrm>
            <a:custGeom>
              <a:avLst/>
              <a:gdLst>
                <a:gd name="T0" fmla="*/ 22 w 26"/>
                <a:gd name="T1" fmla="*/ 4 h 29"/>
                <a:gd name="T2" fmla="*/ 11 w 26"/>
                <a:gd name="T3" fmla="*/ 23 h 29"/>
                <a:gd name="T4" fmla="*/ 0 w 26"/>
                <a:gd name="T5" fmla="*/ 15 h 29"/>
                <a:gd name="T6" fmla="*/ 19 w 26"/>
                <a:gd name="T7" fmla="*/ 0 h 29"/>
                <a:gd name="T8" fmla="*/ 22 w 26"/>
                <a:gd name="T9" fmla="*/ 4 h 29"/>
                <a:gd name="T10" fmla="*/ 22 w 26"/>
                <a:gd name="T11" fmla="*/ 4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29"/>
                <a:gd name="T20" fmla="*/ 26 w 26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29">
                  <a:moveTo>
                    <a:pt x="26" y="6"/>
                  </a:moveTo>
                  <a:lnTo>
                    <a:pt x="13" y="29"/>
                  </a:lnTo>
                  <a:lnTo>
                    <a:pt x="0" y="19"/>
                  </a:lnTo>
                  <a:lnTo>
                    <a:pt x="23" y="0"/>
                  </a:lnTo>
                  <a:lnTo>
                    <a:pt x="26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4" name="Freeform 75"/>
            <p:cNvSpPr>
              <a:spLocks noChangeAspect="1"/>
            </p:cNvSpPr>
            <p:nvPr/>
          </p:nvSpPr>
          <p:spPr bwMode="auto">
            <a:xfrm>
              <a:off x="3976688" y="2312988"/>
              <a:ext cx="55563" cy="52388"/>
            </a:xfrm>
            <a:custGeom>
              <a:avLst/>
              <a:gdLst>
                <a:gd name="T0" fmla="*/ 7 w 38"/>
                <a:gd name="T1" fmla="*/ 0 h 35"/>
                <a:gd name="T2" fmla="*/ 18 w 38"/>
                <a:gd name="T3" fmla="*/ 0 h 35"/>
                <a:gd name="T4" fmla="*/ 22 w 38"/>
                <a:gd name="T5" fmla="*/ 17 h 35"/>
                <a:gd name="T6" fmla="*/ 32 w 38"/>
                <a:gd name="T7" fmla="*/ 24 h 35"/>
                <a:gd name="T8" fmla="*/ 18 w 38"/>
                <a:gd name="T9" fmla="*/ 31 h 35"/>
                <a:gd name="T10" fmla="*/ 0 w 38"/>
                <a:gd name="T11" fmla="*/ 11 h 35"/>
                <a:gd name="T12" fmla="*/ 7 w 38"/>
                <a:gd name="T13" fmla="*/ 0 h 35"/>
                <a:gd name="T14" fmla="*/ 7 w 38"/>
                <a:gd name="T15" fmla="*/ 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35"/>
                <a:gd name="T26" fmla="*/ 38 w 38"/>
                <a:gd name="T27" fmla="*/ 35 h 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35">
                  <a:moveTo>
                    <a:pt x="9" y="0"/>
                  </a:moveTo>
                  <a:lnTo>
                    <a:pt x="22" y="0"/>
                  </a:lnTo>
                  <a:lnTo>
                    <a:pt x="26" y="19"/>
                  </a:lnTo>
                  <a:lnTo>
                    <a:pt x="38" y="26"/>
                  </a:lnTo>
                  <a:lnTo>
                    <a:pt x="22" y="35"/>
                  </a:lnTo>
                  <a:lnTo>
                    <a:pt x="0" y="1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5" name="Freeform 76"/>
            <p:cNvSpPr>
              <a:spLocks noChangeAspect="1"/>
            </p:cNvSpPr>
            <p:nvPr/>
          </p:nvSpPr>
          <p:spPr bwMode="auto">
            <a:xfrm>
              <a:off x="4070350" y="2270125"/>
              <a:ext cx="42863" cy="23813"/>
            </a:xfrm>
            <a:custGeom>
              <a:avLst/>
              <a:gdLst>
                <a:gd name="T0" fmla="*/ 5 w 30"/>
                <a:gd name="T1" fmla="*/ 4 h 17"/>
                <a:gd name="T2" fmla="*/ 21 w 30"/>
                <a:gd name="T3" fmla="*/ 0 h 17"/>
                <a:gd name="T4" fmla="*/ 24 w 30"/>
                <a:gd name="T5" fmla="*/ 10 h 17"/>
                <a:gd name="T6" fmla="*/ 14 w 30"/>
                <a:gd name="T7" fmla="*/ 13 h 17"/>
                <a:gd name="T8" fmla="*/ 0 w 30"/>
                <a:gd name="T9" fmla="*/ 8 h 17"/>
                <a:gd name="T10" fmla="*/ 5 w 30"/>
                <a:gd name="T11" fmla="*/ 4 h 17"/>
                <a:gd name="T12" fmla="*/ 5 w 30"/>
                <a:gd name="T13" fmla="*/ 4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17"/>
                <a:gd name="T23" fmla="*/ 30 w 30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17">
                  <a:moveTo>
                    <a:pt x="7" y="4"/>
                  </a:moveTo>
                  <a:lnTo>
                    <a:pt x="26" y="0"/>
                  </a:lnTo>
                  <a:lnTo>
                    <a:pt x="30" y="13"/>
                  </a:lnTo>
                  <a:lnTo>
                    <a:pt x="17" y="17"/>
                  </a:lnTo>
                  <a:lnTo>
                    <a:pt x="0" y="1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6" name="Freeform 77"/>
            <p:cNvSpPr>
              <a:spLocks noChangeAspect="1"/>
            </p:cNvSpPr>
            <p:nvPr/>
          </p:nvSpPr>
          <p:spPr bwMode="auto">
            <a:xfrm>
              <a:off x="4160838" y="2141538"/>
              <a:ext cx="52388" cy="114300"/>
            </a:xfrm>
            <a:custGeom>
              <a:avLst/>
              <a:gdLst>
                <a:gd name="T0" fmla="*/ 25 w 36"/>
                <a:gd name="T1" fmla="*/ 0 h 78"/>
                <a:gd name="T2" fmla="*/ 30 w 36"/>
                <a:gd name="T3" fmla="*/ 3 h 78"/>
                <a:gd name="T4" fmla="*/ 30 w 36"/>
                <a:gd name="T5" fmla="*/ 30 h 78"/>
                <a:gd name="T6" fmla="*/ 19 w 36"/>
                <a:gd name="T7" fmla="*/ 36 h 78"/>
                <a:gd name="T8" fmla="*/ 11 w 36"/>
                <a:gd name="T9" fmla="*/ 66 h 78"/>
                <a:gd name="T10" fmla="*/ 3 w 36"/>
                <a:gd name="T11" fmla="*/ 58 h 78"/>
                <a:gd name="T12" fmla="*/ 5 w 36"/>
                <a:gd name="T13" fmla="*/ 30 h 78"/>
                <a:gd name="T14" fmla="*/ 0 w 36"/>
                <a:gd name="T15" fmla="*/ 19 h 78"/>
                <a:gd name="T16" fmla="*/ 11 w 36"/>
                <a:gd name="T17" fmla="*/ 17 h 78"/>
                <a:gd name="T18" fmla="*/ 11 w 36"/>
                <a:gd name="T19" fmla="*/ 3 h 78"/>
                <a:gd name="T20" fmla="*/ 25 w 36"/>
                <a:gd name="T21" fmla="*/ 0 h 78"/>
                <a:gd name="T22" fmla="*/ 25 w 36"/>
                <a:gd name="T23" fmla="*/ 0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78"/>
                <a:gd name="T38" fmla="*/ 36 w 36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78">
                  <a:moveTo>
                    <a:pt x="29" y="0"/>
                  </a:moveTo>
                  <a:lnTo>
                    <a:pt x="36" y="3"/>
                  </a:lnTo>
                  <a:lnTo>
                    <a:pt x="36" y="35"/>
                  </a:lnTo>
                  <a:lnTo>
                    <a:pt x="23" y="42"/>
                  </a:lnTo>
                  <a:lnTo>
                    <a:pt x="13" y="78"/>
                  </a:lnTo>
                  <a:lnTo>
                    <a:pt x="3" y="68"/>
                  </a:lnTo>
                  <a:lnTo>
                    <a:pt x="7" y="35"/>
                  </a:lnTo>
                  <a:lnTo>
                    <a:pt x="0" y="23"/>
                  </a:lnTo>
                  <a:lnTo>
                    <a:pt x="13" y="19"/>
                  </a:lnTo>
                  <a:lnTo>
                    <a:pt x="13" y="3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7" name="Freeform 78"/>
            <p:cNvSpPr>
              <a:spLocks noChangeAspect="1"/>
            </p:cNvSpPr>
            <p:nvPr/>
          </p:nvSpPr>
          <p:spPr bwMode="auto">
            <a:xfrm>
              <a:off x="4222750" y="2103438"/>
              <a:ext cx="19050" cy="57150"/>
            </a:xfrm>
            <a:custGeom>
              <a:avLst/>
              <a:gdLst>
                <a:gd name="T0" fmla="*/ 11 w 13"/>
                <a:gd name="T1" fmla="*/ 6 h 39"/>
                <a:gd name="T2" fmla="*/ 11 w 13"/>
                <a:gd name="T3" fmla="*/ 30 h 39"/>
                <a:gd name="T4" fmla="*/ 4 w 13"/>
                <a:gd name="T5" fmla="*/ 33 h 39"/>
                <a:gd name="T6" fmla="*/ 0 w 13"/>
                <a:gd name="T7" fmla="*/ 17 h 39"/>
                <a:gd name="T8" fmla="*/ 4 w 13"/>
                <a:gd name="T9" fmla="*/ 0 h 39"/>
                <a:gd name="T10" fmla="*/ 11 w 13"/>
                <a:gd name="T11" fmla="*/ 6 h 39"/>
                <a:gd name="T12" fmla="*/ 11 w 13"/>
                <a:gd name="T13" fmla="*/ 6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39"/>
                <a:gd name="T23" fmla="*/ 13 w 13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39">
                  <a:moveTo>
                    <a:pt x="13" y="6"/>
                  </a:moveTo>
                  <a:lnTo>
                    <a:pt x="13" y="36"/>
                  </a:lnTo>
                  <a:lnTo>
                    <a:pt x="4" y="3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13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8" name="Freeform 79"/>
            <p:cNvSpPr>
              <a:spLocks noChangeAspect="1"/>
            </p:cNvSpPr>
            <p:nvPr/>
          </p:nvSpPr>
          <p:spPr bwMode="auto">
            <a:xfrm>
              <a:off x="4251325" y="2089150"/>
              <a:ext cx="28575" cy="38100"/>
            </a:xfrm>
            <a:custGeom>
              <a:avLst/>
              <a:gdLst>
                <a:gd name="T0" fmla="*/ 11 w 19"/>
                <a:gd name="T1" fmla="*/ 0 h 26"/>
                <a:gd name="T2" fmla="*/ 17 w 19"/>
                <a:gd name="T3" fmla="*/ 6 h 26"/>
                <a:gd name="T4" fmla="*/ 9 w 19"/>
                <a:gd name="T5" fmla="*/ 22 h 26"/>
                <a:gd name="T6" fmla="*/ 0 w 19"/>
                <a:gd name="T7" fmla="*/ 17 h 26"/>
                <a:gd name="T8" fmla="*/ 0 w 19"/>
                <a:gd name="T9" fmla="*/ 8 h 26"/>
                <a:gd name="T10" fmla="*/ 11 w 19"/>
                <a:gd name="T11" fmla="*/ 0 h 26"/>
                <a:gd name="T12" fmla="*/ 11 w 19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6"/>
                <a:gd name="T23" fmla="*/ 19 w 19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6">
                  <a:moveTo>
                    <a:pt x="13" y="0"/>
                  </a:moveTo>
                  <a:lnTo>
                    <a:pt x="19" y="7"/>
                  </a:lnTo>
                  <a:lnTo>
                    <a:pt x="9" y="26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99" name="Freeform 80"/>
            <p:cNvSpPr>
              <a:spLocks noChangeAspect="1"/>
            </p:cNvSpPr>
            <p:nvPr/>
          </p:nvSpPr>
          <p:spPr bwMode="auto">
            <a:xfrm>
              <a:off x="4022725" y="2241550"/>
              <a:ext cx="33338" cy="28575"/>
            </a:xfrm>
            <a:custGeom>
              <a:avLst/>
              <a:gdLst>
                <a:gd name="T0" fmla="*/ 11 w 23"/>
                <a:gd name="T1" fmla="*/ 0 h 19"/>
                <a:gd name="T2" fmla="*/ 19 w 23"/>
                <a:gd name="T3" fmla="*/ 6 h 19"/>
                <a:gd name="T4" fmla="*/ 11 w 23"/>
                <a:gd name="T5" fmla="*/ 17 h 19"/>
                <a:gd name="T6" fmla="*/ 0 w 23"/>
                <a:gd name="T7" fmla="*/ 9 h 19"/>
                <a:gd name="T8" fmla="*/ 5 w 23"/>
                <a:gd name="T9" fmla="*/ 0 h 19"/>
                <a:gd name="T10" fmla="*/ 11 w 23"/>
                <a:gd name="T11" fmla="*/ 0 h 19"/>
                <a:gd name="T12" fmla="*/ 11 w 23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19"/>
                <a:gd name="T23" fmla="*/ 23 w 23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19">
                  <a:moveTo>
                    <a:pt x="13" y="0"/>
                  </a:moveTo>
                  <a:lnTo>
                    <a:pt x="23" y="6"/>
                  </a:lnTo>
                  <a:lnTo>
                    <a:pt x="13" y="19"/>
                  </a:lnTo>
                  <a:lnTo>
                    <a:pt x="0" y="10"/>
                  </a:lnTo>
                  <a:lnTo>
                    <a:pt x="6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0" name="Freeform 81"/>
            <p:cNvSpPr>
              <a:spLocks noChangeAspect="1"/>
            </p:cNvSpPr>
            <p:nvPr/>
          </p:nvSpPr>
          <p:spPr bwMode="auto">
            <a:xfrm>
              <a:off x="4032250" y="2289175"/>
              <a:ext cx="38100" cy="42863"/>
            </a:xfrm>
            <a:custGeom>
              <a:avLst/>
              <a:gdLst>
                <a:gd name="T0" fmla="*/ 11 w 26"/>
                <a:gd name="T1" fmla="*/ 0 h 30"/>
                <a:gd name="T2" fmla="*/ 19 w 26"/>
                <a:gd name="T3" fmla="*/ 11 h 30"/>
                <a:gd name="T4" fmla="*/ 22 w 26"/>
                <a:gd name="T5" fmla="*/ 24 h 30"/>
                <a:gd name="T6" fmla="*/ 15 w 26"/>
                <a:gd name="T7" fmla="*/ 24 h 30"/>
                <a:gd name="T8" fmla="*/ 0 w 26"/>
                <a:gd name="T9" fmla="*/ 0 h 30"/>
                <a:gd name="T10" fmla="*/ 11 w 26"/>
                <a:gd name="T11" fmla="*/ 0 h 30"/>
                <a:gd name="T12" fmla="*/ 11 w 26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30"/>
                <a:gd name="T23" fmla="*/ 26 w 26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30">
                  <a:moveTo>
                    <a:pt x="13" y="0"/>
                  </a:moveTo>
                  <a:lnTo>
                    <a:pt x="23" y="13"/>
                  </a:lnTo>
                  <a:lnTo>
                    <a:pt x="26" y="30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1" name="Freeform 82"/>
            <p:cNvSpPr>
              <a:spLocks noChangeAspect="1"/>
            </p:cNvSpPr>
            <p:nvPr/>
          </p:nvSpPr>
          <p:spPr bwMode="auto">
            <a:xfrm>
              <a:off x="4641850" y="2174875"/>
              <a:ext cx="31750" cy="23813"/>
            </a:xfrm>
            <a:custGeom>
              <a:avLst/>
              <a:gdLst>
                <a:gd name="T0" fmla="*/ 15 w 22"/>
                <a:gd name="T1" fmla="*/ 0 h 16"/>
                <a:gd name="T2" fmla="*/ 18 w 22"/>
                <a:gd name="T3" fmla="*/ 8 h 16"/>
                <a:gd name="T4" fmla="*/ 0 w 22"/>
                <a:gd name="T5" fmla="*/ 14 h 16"/>
                <a:gd name="T6" fmla="*/ 5 w 22"/>
                <a:gd name="T7" fmla="*/ 0 h 16"/>
                <a:gd name="T8" fmla="*/ 15 w 22"/>
                <a:gd name="T9" fmla="*/ 0 h 16"/>
                <a:gd name="T10" fmla="*/ 15 w 22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6"/>
                <a:gd name="T20" fmla="*/ 22 w 22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6">
                  <a:moveTo>
                    <a:pt x="19" y="0"/>
                  </a:moveTo>
                  <a:lnTo>
                    <a:pt x="22" y="9"/>
                  </a:lnTo>
                  <a:lnTo>
                    <a:pt x="0" y="16"/>
                  </a:lnTo>
                  <a:lnTo>
                    <a:pt x="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2" name="Freeform 83"/>
            <p:cNvSpPr>
              <a:spLocks noChangeAspect="1"/>
            </p:cNvSpPr>
            <p:nvPr/>
          </p:nvSpPr>
          <p:spPr bwMode="auto">
            <a:xfrm>
              <a:off x="4637088" y="2341563"/>
              <a:ext cx="28575" cy="33338"/>
            </a:xfrm>
            <a:custGeom>
              <a:avLst/>
              <a:gdLst>
                <a:gd name="T0" fmla="*/ 9 w 19"/>
                <a:gd name="T1" fmla="*/ 0 h 23"/>
                <a:gd name="T2" fmla="*/ 17 w 19"/>
                <a:gd name="T3" fmla="*/ 8 h 23"/>
                <a:gd name="T4" fmla="*/ 14 w 19"/>
                <a:gd name="T5" fmla="*/ 19 h 23"/>
                <a:gd name="T6" fmla="*/ 3 w 19"/>
                <a:gd name="T7" fmla="*/ 16 h 23"/>
                <a:gd name="T8" fmla="*/ 0 w 19"/>
                <a:gd name="T9" fmla="*/ 8 h 23"/>
                <a:gd name="T10" fmla="*/ 9 w 19"/>
                <a:gd name="T11" fmla="*/ 0 h 23"/>
                <a:gd name="T12" fmla="*/ 9 w 19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3"/>
                <a:gd name="T23" fmla="*/ 19 w 19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3">
                  <a:moveTo>
                    <a:pt x="9" y="0"/>
                  </a:moveTo>
                  <a:lnTo>
                    <a:pt x="19" y="10"/>
                  </a:lnTo>
                  <a:lnTo>
                    <a:pt x="16" y="23"/>
                  </a:lnTo>
                  <a:lnTo>
                    <a:pt x="3" y="20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3" name="Freeform 84"/>
            <p:cNvSpPr>
              <a:spLocks noChangeAspect="1"/>
            </p:cNvSpPr>
            <p:nvPr/>
          </p:nvSpPr>
          <p:spPr bwMode="auto">
            <a:xfrm>
              <a:off x="4970463" y="1831975"/>
              <a:ext cx="50800" cy="28575"/>
            </a:xfrm>
            <a:custGeom>
              <a:avLst/>
              <a:gdLst>
                <a:gd name="T0" fmla="*/ 22 w 35"/>
                <a:gd name="T1" fmla="*/ 14 h 19"/>
                <a:gd name="T2" fmla="*/ 7 w 35"/>
                <a:gd name="T3" fmla="*/ 17 h 19"/>
                <a:gd name="T4" fmla="*/ 0 w 35"/>
                <a:gd name="T5" fmla="*/ 9 h 19"/>
                <a:gd name="T6" fmla="*/ 11 w 35"/>
                <a:gd name="T7" fmla="*/ 0 h 19"/>
                <a:gd name="T8" fmla="*/ 29 w 35"/>
                <a:gd name="T9" fmla="*/ 3 h 19"/>
                <a:gd name="T10" fmla="*/ 29 w 35"/>
                <a:gd name="T11" fmla="*/ 9 h 19"/>
                <a:gd name="T12" fmla="*/ 22 w 35"/>
                <a:gd name="T13" fmla="*/ 14 h 19"/>
                <a:gd name="T14" fmla="*/ 22 w 35"/>
                <a:gd name="T15" fmla="*/ 14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19"/>
                <a:gd name="T26" fmla="*/ 35 w 35"/>
                <a:gd name="T27" fmla="*/ 19 h 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19">
                  <a:moveTo>
                    <a:pt x="26" y="16"/>
                  </a:moveTo>
                  <a:lnTo>
                    <a:pt x="9" y="19"/>
                  </a:lnTo>
                  <a:lnTo>
                    <a:pt x="0" y="10"/>
                  </a:lnTo>
                  <a:lnTo>
                    <a:pt x="13" y="0"/>
                  </a:lnTo>
                  <a:lnTo>
                    <a:pt x="35" y="3"/>
                  </a:lnTo>
                  <a:lnTo>
                    <a:pt x="35" y="10"/>
                  </a:lnTo>
                  <a:lnTo>
                    <a:pt x="26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4" name="Freeform 85"/>
            <p:cNvSpPr>
              <a:spLocks noChangeAspect="1"/>
            </p:cNvSpPr>
            <p:nvPr/>
          </p:nvSpPr>
          <p:spPr bwMode="auto">
            <a:xfrm>
              <a:off x="5149850" y="1665288"/>
              <a:ext cx="42863" cy="30163"/>
            </a:xfrm>
            <a:custGeom>
              <a:avLst/>
              <a:gdLst>
                <a:gd name="T0" fmla="*/ 25 w 29"/>
                <a:gd name="T1" fmla="*/ 7 h 20"/>
                <a:gd name="T2" fmla="*/ 17 w 29"/>
                <a:gd name="T3" fmla="*/ 18 h 20"/>
                <a:gd name="T4" fmla="*/ 0 w 29"/>
                <a:gd name="T5" fmla="*/ 18 h 20"/>
                <a:gd name="T6" fmla="*/ 0 w 29"/>
                <a:gd name="T7" fmla="*/ 7 h 20"/>
                <a:gd name="T8" fmla="*/ 8 w 29"/>
                <a:gd name="T9" fmla="*/ 0 h 20"/>
                <a:gd name="T10" fmla="*/ 25 w 29"/>
                <a:gd name="T11" fmla="*/ 7 h 20"/>
                <a:gd name="T12" fmla="*/ 25 w 29"/>
                <a:gd name="T13" fmla="*/ 7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20"/>
                <a:gd name="T23" fmla="*/ 29 w 29"/>
                <a:gd name="T24" fmla="*/ 20 h 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20">
                  <a:moveTo>
                    <a:pt x="29" y="7"/>
                  </a:moveTo>
                  <a:lnTo>
                    <a:pt x="19" y="20"/>
                  </a:lnTo>
                  <a:lnTo>
                    <a:pt x="0" y="20"/>
                  </a:lnTo>
                  <a:lnTo>
                    <a:pt x="0" y="7"/>
                  </a:lnTo>
                  <a:lnTo>
                    <a:pt x="10" y="0"/>
                  </a:lnTo>
                  <a:lnTo>
                    <a:pt x="29" y="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5" name="Freeform 86"/>
            <p:cNvSpPr>
              <a:spLocks noChangeAspect="1"/>
            </p:cNvSpPr>
            <p:nvPr/>
          </p:nvSpPr>
          <p:spPr bwMode="auto">
            <a:xfrm>
              <a:off x="5226050" y="1576388"/>
              <a:ext cx="33338" cy="26988"/>
            </a:xfrm>
            <a:custGeom>
              <a:avLst/>
              <a:gdLst>
                <a:gd name="T0" fmla="*/ 14 w 23"/>
                <a:gd name="T1" fmla="*/ 0 h 19"/>
                <a:gd name="T2" fmla="*/ 19 w 23"/>
                <a:gd name="T3" fmla="*/ 4 h 19"/>
                <a:gd name="T4" fmla="*/ 16 w 23"/>
                <a:gd name="T5" fmla="*/ 15 h 19"/>
                <a:gd name="T6" fmla="*/ 5 w 23"/>
                <a:gd name="T7" fmla="*/ 15 h 19"/>
                <a:gd name="T8" fmla="*/ 0 w 23"/>
                <a:gd name="T9" fmla="*/ 0 h 19"/>
                <a:gd name="T10" fmla="*/ 14 w 23"/>
                <a:gd name="T11" fmla="*/ 0 h 19"/>
                <a:gd name="T12" fmla="*/ 14 w 23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19"/>
                <a:gd name="T23" fmla="*/ 23 w 23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19">
                  <a:moveTo>
                    <a:pt x="16" y="0"/>
                  </a:moveTo>
                  <a:lnTo>
                    <a:pt x="23" y="6"/>
                  </a:lnTo>
                  <a:lnTo>
                    <a:pt x="19" y="19"/>
                  </a:lnTo>
                  <a:lnTo>
                    <a:pt x="6" y="19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6" name="Freeform 87"/>
            <p:cNvSpPr>
              <a:spLocks noChangeAspect="1"/>
            </p:cNvSpPr>
            <p:nvPr/>
          </p:nvSpPr>
          <p:spPr bwMode="auto">
            <a:xfrm>
              <a:off x="5264150" y="1495425"/>
              <a:ext cx="47625" cy="47625"/>
            </a:xfrm>
            <a:custGeom>
              <a:avLst/>
              <a:gdLst>
                <a:gd name="T0" fmla="*/ 22 w 32"/>
                <a:gd name="T1" fmla="*/ 0 h 32"/>
                <a:gd name="T2" fmla="*/ 28 w 32"/>
                <a:gd name="T3" fmla="*/ 8 h 32"/>
                <a:gd name="T4" fmla="*/ 17 w 32"/>
                <a:gd name="T5" fmla="*/ 17 h 32"/>
                <a:gd name="T6" fmla="*/ 0 w 32"/>
                <a:gd name="T7" fmla="*/ 28 h 32"/>
                <a:gd name="T8" fmla="*/ 0 w 32"/>
                <a:gd name="T9" fmla="*/ 17 h 32"/>
                <a:gd name="T10" fmla="*/ 8 w 32"/>
                <a:gd name="T11" fmla="*/ 6 h 32"/>
                <a:gd name="T12" fmla="*/ 22 w 32"/>
                <a:gd name="T13" fmla="*/ 0 h 32"/>
                <a:gd name="T14" fmla="*/ 22 w 32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32"/>
                <a:gd name="T26" fmla="*/ 32 w 3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32">
                  <a:moveTo>
                    <a:pt x="26" y="0"/>
                  </a:moveTo>
                  <a:lnTo>
                    <a:pt x="32" y="9"/>
                  </a:lnTo>
                  <a:lnTo>
                    <a:pt x="19" y="19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10" y="6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7" name="Freeform 88"/>
            <p:cNvSpPr>
              <a:spLocks noChangeAspect="1"/>
            </p:cNvSpPr>
            <p:nvPr/>
          </p:nvSpPr>
          <p:spPr bwMode="auto">
            <a:xfrm>
              <a:off x="6105525" y="5562600"/>
              <a:ext cx="190500" cy="138113"/>
            </a:xfrm>
            <a:custGeom>
              <a:avLst/>
              <a:gdLst>
                <a:gd name="T0" fmla="*/ 0 w 80"/>
                <a:gd name="T1" fmla="*/ 9 h 58"/>
                <a:gd name="T2" fmla="*/ 18 w 80"/>
                <a:gd name="T3" fmla="*/ 5 h 58"/>
                <a:gd name="T4" fmla="*/ 40 w 80"/>
                <a:gd name="T5" fmla="*/ 0 h 58"/>
                <a:gd name="T6" fmla="*/ 59 w 80"/>
                <a:gd name="T7" fmla="*/ 18 h 58"/>
                <a:gd name="T8" fmla="*/ 81 w 80"/>
                <a:gd name="T9" fmla="*/ 18 h 58"/>
                <a:gd name="T10" fmla="*/ 85 w 80"/>
                <a:gd name="T11" fmla="*/ 27 h 58"/>
                <a:gd name="T12" fmla="*/ 94 w 80"/>
                <a:gd name="T13" fmla="*/ 41 h 58"/>
                <a:gd name="T14" fmla="*/ 108 w 80"/>
                <a:gd name="T15" fmla="*/ 32 h 58"/>
                <a:gd name="T16" fmla="*/ 126 w 80"/>
                <a:gd name="T17" fmla="*/ 36 h 58"/>
                <a:gd name="T18" fmla="*/ 135 w 80"/>
                <a:gd name="T19" fmla="*/ 50 h 58"/>
                <a:gd name="T20" fmla="*/ 135 w 80"/>
                <a:gd name="T21" fmla="*/ 68 h 58"/>
                <a:gd name="T22" fmla="*/ 166 w 80"/>
                <a:gd name="T23" fmla="*/ 90 h 58"/>
                <a:gd name="T24" fmla="*/ 180 w 80"/>
                <a:gd name="T25" fmla="*/ 108 h 58"/>
                <a:gd name="T26" fmla="*/ 180 w 80"/>
                <a:gd name="T27" fmla="*/ 122 h 58"/>
                <a:gd name="T28" fmla="*/ 162 w 80"/>
                <a:gd name="T29" fmla="*/ 131 h 58"/>
                <a:gd name="T30" fmla="*/ 139 w 80"/>
                <a:gd name="T31" fmla="*/ 104 h 58"/>
                <a:gd name="T32" fmla="*/ 126 w 80"/>
                <a:gd name="T33" fmla="*/ 77 h 58"/>
                <a:gd name="T34" fmla="*/ 108 w 80"/>
                <a:gd name="T35" fmla="*/ 68 h 58"/>
                <a:gd name="T36" fmla="*/ 72 w 80"/>
                <a:gd name="T37" fmla="*/ 54 h 58"/>
                <a:gd name="T38" fmla="*/ 40 w 80"/>
                <a:gd name="T39" fmla="*/ 32 h 58"/>
                <a:gd name="T40" fmla="*/ 18 w 80"/>
                <a:gd name="T41" fmla="*/ 18 h 58"/>
                <a:gd name="T42" fmla="*/ 0 w 80"/>
                <a:gd name="T43" fmla="*/ 9 h 58"/>
                <a:gd name="T44" fmla="*/ 0 w 80"/>
                <a:gd name="T45" fmla="*/ 9 h 5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0"/>
                <a:gd name="T70" fmla="*/ 0 h 58"/>
                <a:gd name="T71" fmla="*/ 80 w 80"/>
                <a:gd name="T72" fmla="*/ 58 h 5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0" h="58">
                  <a:moveTo>
                    <a:pt x="0" y="4"/>
                  </a:moveTo>
                  <a:lnTo>
                    <a:pt x="8" y="2"/>
                  </a:lnTo>
                  <a:lnTo>
                    <a:pt x="18" y="0"/>
                  </a:lnTo>
                  <a:lnTo>
                    <a:pt x="26" y="8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8" y="14"/>
                  </a:lnTo>
                  <a:lnTo>
                    <a:pt x="56" y="16"/>
                  </a:lnTo>
                  <a:lnTo>
                    <a:pt x="60" y="22"/>
                  </a:lnTo>
                  <a:lnTo>
                    <a:pt x="60" y="30"/>
                  </a:lnTo>
                  <a:lnTo>
                    <a:pt x="74" y="40"/>
                  </a:lnTo>
                  <a:lnTo>
                    <a:pt x="80" y="48"/>
                  </a:lnTo>
                  <a:lnTo>
                    <a:pt x="80" y="54"/>
                  </a:lnTo>
                  <a:lnTo>
                    <a:pt x="72" y="58"/>
                  </a:lnTo>
                  <a:lnTo>
                    <a:pt x="62" y="46"/>
                  </a:lnTo>
                  <a:lnTo>
                    <a:pt x="56" y="34"/>
                  </a:lnTo>
                  <a:lnTo>
                    <a:pt x="48" y="30"/>
                  </a:lnTo>
                  <a:lnTo>
                    <a:pt x="32" y="24"/>
                  </a:lnTo>
                  <a:lnTo>
                    <a:pt x="18" y="14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8" name="Freeform 89"/>
            <p:cNvSpPr>
              <a:spLocks noChangeAspect="1"/>
            </p:cNvSpPr>
            <p:nvPr/>
          </p:nvSpPr>
          <p:spPr bwMode="auto">
            <a:xfrm>
              <a:off x="5707063" y="5443538"/>
              <a:ext cx="60325" cy="80963"/>
            </a:xfrm>
            <a:custGeom>
              <a:avLst/>
              <a:gdLst>
                <a:gd name="T0" fmla="*/ 29 w 26"/>
                <a:gd name="T1" fmla="*/ 4 h 34"/>
                <a:gd name="T2" fmla="*/ 38 w 26"/>
                <a:gd name="T3" fmla="*/ 13 h 34"/>
                <a:gd name="T4" fmla="*/ 38 w 26"/>
                <a:gd name="T5" fmla="*/ 36 h 34"/>
                <a:gd name="T6" fmla="*/ 38 w 26"/>
                <a:gd name="T7" fmla="*/ 54 h 34"/>
                <a:gd name="T8" fmla="*/ 47 w 26"/>
                <a:gd name="T9" fmla="*/ 58 h 34"/>
                <a:gd name="T10" fmla="*/ 56 w 26"/>
                <a:gd name="T11" fmla="*/ 67 h 34"/>
                <a:gd name="T12" fmla="*/ 51 w 26"/>
                <a:gd name="T13" fmla="*/ 76 h 34"/>
                <a:gd name="T14" fmla="*/ 38 w 26"/>
                <a:gd name="T15" fmla="*/ 76 h 34"/>
                <a:gd name="T16" fmla="*/ 18 w 26"/>
                <a:gd name="T17" fmla="*/ 63 h 34"/>
                <a:gd name="T18" fmla="*/ 13 w 26"/>
                <a:gd name="T19" fmla="*/ 40 h 34"/>
                <a:gd name="T20" fmla="*/ 0 w 26"/>
                <a:gd name="T21" fmla="*/ 13 h 34"/>
                <a:gd name="T22" fmla="*/ 4 w 26"/>
                <a:gd name="T23" fmla="*/ 0 h 34"/>
                <a:gd name="T24" fmla="*/ 29 w 26"/>
                <a:gd name="T25" fmla="*/ 4 h 34"/>
                <a:gd name="T26" fmla="*/ 29 w 26"/>
                <a:gd name="T27" fmla="*/ 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"/>
                <a:gd name="T43" fmla="*/ 0 h 34"/>
                <a:gd name="T44" fmla="*/ 26 w 26"/>
                <a:gd name="T45" fmla="*/ 34 h 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" h="34">
                  <a:moveTo>
                    <a:pt x="14" y="2"/>
                  </a:moveTo>
                  <a:lnTo>
                    <a:pt x="18" y="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22" y="26"/>
                  </a:lnTo>
                  <a:lnTo>
                    <a:pt x="26" y="30"/>
                  </a:lnTo>
                  <a:lnTo>
                    <a:pt x="24" y="34"/>
                  </a:lnTo>
                  <a:lnTo>
                    <a:pt x="18" y="34"/>
                  </a:lnTo>
                  <a:lnTo>
                    <a:pt x="8" y="28"/>
                  </a:lnTo>
                  <a:lnTo>
                    <a:pt x="6" y="18"/>
                  </a:lnTo>
                  <a:lnTo>
                    <a:pt x="0" y="6"/>
                  </a:lnTo>
                  <a:lnTo>
                    <a:pt x="2" y="0"/>
                  </a:lnTo>
                  <a:lnTo>
                    <a:pt x="14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09" name="Freeform 90"/>
            <p:cNvSpPr>
              <a:spLocks noChangeAspect="1"/>
            </p:cNvSpPr>
            <p:nvPr/>
          </p:nvSpPr>
          <p:spPr bwMode="auto">
            <a:xfrm>
              <a:off x="6186488" y="6038850"/>
              <a:ext cx="333375" cy="93663"/>
            </a:xfrm>
            <a:custGeom>
              <a:avLst/>
              <a:gdLst>
                <a:gd name="T0" fmla="*/ 315 w 140"/>
                <a:gd name="T1" fmla="*/ 18 h 40"/>
                <a:gd name="T2" fmla="*/ 315 w 140"/>
                <a:gd name="T3" fmla="*/ 27 h 40"/>
                <a:gd name="T4" fmla="*/ 306 w 140"/>
                <a:gd name="T5" fmla="*/ 40 h 40"/>
                <a:gd name="T6" fmla="*/ 301 w 140"/>
                <a:gd name="T7" fmla="*/ 52 h 40"/>
                <a:gd name="T8" fmla="*/ 288 w 140"/>
                <a:gd name="T9" fmla="*/ 60 h 40"/>
                <a:gd name="T10" fmla="*/ 247 w 140"/>
                <a:gd name="T11" fmla="*/ 60 h 40"/>
                <a:gd name="T12" fmla="*/ 234 w 140"/>
                <a:gd name="T13" fmla="*/ 74 h 40"/>
                <a:gd name="T14" fmla="*/ 189 w 140"/>
                <a:gd name="T15" fmla="*/ 78 h 40"/>
                <a:gd name="T16" fmla="*/ 171 w 140"/>
                <a:gd name="T17" fmla="*/ 87 h 40"/>
                <a:gd name="T18" fmla="*/ 144 w 140"/>
                <a:gd name="T19" fmla="*/ 83 h 40"/>
                <a:gd name="T20" fmla="*/ 144 w 140"/>
                <a:gd name="T21" fmla="*/ 65 h 40"/>
                <a:gd name="T22" fmla="*/ 117 w 140"/>
                <a:gd name="T23" fmla="*/ 56 h 40"/>
                <a:gd name="T24" fmla="*/ 104 w 140"/>
                <a:gd name="T25" fmla="*/ 65 h 40"/>
                <a:gd name="T26" fmla="*/ 63 w 140"/>
                <a:gd name="T27" fmla="*/ 65 h 40"/>
                <a:gd name="T28" fmla="*/ 40 w 140"/>
                <a:gd name="T29" fmla="*/ 56 h 40"/>
                <a:gd name="T30" fmla="*/ 31 w 140"/>
                <a:gd name="T31" fmla="*/ 65 h 40"/>
                <a:gd name="T32" fmla="*/ 9 w 140"/>
                <a:gd name="T33" fmla="*/ 65 h 40"/>
                <a:gd name="T34" fmla="*/ 0 w 140"/>
                <a:gd name="T35" fmla="*/ 44 h 40"/>
                <a:gd name="T36" fmla="*/ 4 w 140"/>
                <a:gd name="T37" fmla="*/ 13 h 40"/>
                <a:gd name="T38" fmla="*/ 18 w 140"/>
                <a:gd name="T39" fmla="*/ 0 h 40"/>
                <a:gd name="T40" fmla="*/ 31 w 140"/>
                <a:gd name="T41" fmla="*/ 13 h 40"/>
                <a:gd name="T42" fmla="*/ 54 w 140"/>
                <a:gd name="T43" fmla="*/ 13 h 40"/>
                <a:gd name="T44" fmla="*/ 58 w 140"/>
                <a:gd name="T45" fmla="*/ 4 h 40"/>
                <a:gd name="T46" fmla="*/ 85 w 140"/>
                <a:gd name="T47" fmla="*/ 22 h 40"/>
                <a:gd name="T48" fmla="*/ 99 w 140"/>
                <a:gd name="T49" fmla="*/ 31 h 40"/>
                <a:gd name="T50" fmla="*/ 130 w 140"/>
                <a:gd name="T51" fmla="*/ 27 h 40"/>
                <a:gd name="T52" fmla="*/ 139 w 140"/>
                <a:gd name="T53" fmla="*/ 18 h 40"/>
                <a:gd name="T54" fmla="*/ 144 w 140"/>
                <a:gd name="T55" fmla="*/ 27 h 40"/>
                <a:gd name="T56" fmla="*/ 166 w 140"/>
                <a:gd name="T57" fmla="*/ 18 h 40"/>
                <a:gd name="T58" fmla="*/ 180 w 140"/>
                <a:gd name="T59" fmla="*/ 18 h 40"/>
                <a:gd name="T60" fmla="*/ 194 w 140"/>
                <a:gd name="T61" fmla="*/ 27 h 40"/>
                <a:gd name="T62" fmla="*/ 220 w 140"/>
                <a:gd name="T63" fmla="*/ 27 h 40"/>
                <a:gd name="T64" fmla="*/ 247 w 140"/>
                <a:gd name="T65" fmla="*/ 13 h 40"/>
                <a:gd name="T66" fmla="*/ 252 w 140"/>
                <a:gd name="T67" fmla="*/ 27 h 40"/>
                <a:gd name="T68" fmla="*/ 274 w 140"/>
                <a:gd name="T69" fmla="*/ 27 h 40"/>
                <a:gd name="T70" fmla="*/ 297 w 140"/>
                <a:gd name="T71" fmla="*/ 13 h 40"/>
                <a:gd name="T72" fmla="*/ 315 w 140"/>
                <a:gd name="T73" fmla="*/ 18 h 40"/>
                <a:gd name="T74" fmla="*/ 315 w 140"/>
                <a:gd name="T75" fmla="*/ 18 h 4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0"/>
                <a:gd name="T115" fmla="*/ 0 h 40"/>
                <a:gd name="T116" fmla="*/ 140 w 140"/>
                <a:gd name="T117" fmla="*/ 40 h 4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0" h="40">
                  <a:moveTo>
                    <a:pt x="140" y="8"/>
                  </a:moveTo>
                  <a:lnTo>
                    <a:pt x="140" y="12"/>
                  </a:lnTo>
                  <a:lnTo>
                    <a:pt x="136" y="18"/>
                  </a:lnTo>
                  <a:lnTo>
                    <a:pt x="134" y="24"/>
                  </a:lnTo>
                  <a:lnTo>
                    <a:pt x="128" y="28"/>
                  </a:lnTo>
                  <a:lnTo>
                    <a:pt x="110" y="28"/>
                  </a:lnTo>
                  <a:lnTo>
                    <a:pt x="104" y="34"/>
                  </a:lnTo>
                  <a:lnTo>
                    <a:pt x="84" y="36"/>
                  </a:lnTo>
                  <a:lnTo>
                    <a:pt x="76" y="40"/>
                  </a:lnTo>
                  <a:lnTo>
                    <a:pt x="64" y="38"/>
                  </a:lnTo>
                  <a:lnTo>
                    <a:pt x="64" y="30"/>
                  </a:lnTo>
                  <a:lnTo>
                    <a:pt x="52" y="26"/>
                  </a:lnTo>
                  <a:lnTo>
                    <a:pt x="46" y="30"/>
                  </a:lnTo>
                  <a:lnTo>
                    <a:pt x="28" y="30"/>
                  </a:lnTo>
                  <a:lnTo>
                    <a:pt x="18" y="26"/>
                  </a:lnTo>
                  <a:lnTo>
                    <a:pt x="14" y="30"/>
                  </a:lnTo>
                  <a:lnTo>
                    <a:pt x="4" y="30"/>
                  </a:lnTo>
                  <a:lnTo>
                    <a:pt x="0" y="20"/>
                  </a:lnTo>
                  <a:lnTo>
                    <a:pt x="2" y="6"/>
                  </a:lnTo>
                  <a:lnTo>
                    <a:pt x="8" y="0"/>
                  </a:lnTo>
                  <a:lnTo>
                    <a:pt x="14" y="6"/>
                  </a:lnTo>
                  <a:lnTo>
                    <a:pt x="24" y="6"/>
                  </a:lnTo>
                  <a:lnTo>
                    <a:pt x="26" y="2"/>
                  </a:lnTo>
                  <a:lnTo>
                    <a:pt x="38" y="10"/>
                  </a:lnTo>
                  <a:lnTo>
                    <a:pt x="44" y="14"/>
                  </a:lnTo>
                  <a:lnTo>
                    <a:pt x="58" y="12"/>
                  </a:lnTo>
                  <a:lnTo>
                    <a:pt x="62" y="8"/>
                  </a:lnTo>
                  <a:lnTo>
                    <a:pt x="64" y="12"/>
                  </a:lnTo>
                  <a:lnTo>
                    <a:pt x="74" y="8"/>
                  </a:lnTo>
                  <a:lnTo>
                    <a:pt x="80" y="8"/>
                  </a:lnTo>
                  <a:lnTo>
                    <a:pt x="86" y="12"/>
                  </a:lnTo>
                  <a:lnTo>
                    <a:pt x="98" y="12"/>
                  </a:lnTo>
                  <a:lnTo>
                    <a:pt x="110" y="6"/>
                  </a:lnTo>
                  <a:lnTo>
                    <a:pt x="112" y="12"/>
                  </a:lnTo>
                  <a:lnTo>
                    <a:pt x="122" y="12"/>
                  </a:lnTo>
                  <a:lnTo>
                    <a:pt x="132" y="6"/>
                  </a:lnTo>
                  <a:lnTo>
                    <a:pt x="140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0" name="Freeform 91"/>
            <p:cNvSpPr>
              <a:spLocks noChangeAspect="1"/>
            </p:cNvSpPr>
            <p:nvPr/>
          </p:nvSpPr>
          <p:spPr bwMode="auto">
            <a:xfrm>
              <a:off x="6111875" y="5956300"/>
              <a:ext cx="28575" cy="25400"/>
            </a:xfrm>
            <a:custGeom>
              <a:avLst/>
              <a:gdLst>
                <a:gd name="T0" fmla="*/ 9 w 12"/>
                <a:gd name="T1" fmla="*/ 0 h 10"/>
                <a:gd name="T2" fmla="*/ 27 w 12"/>
                <a:gd name="T3" fmla="*/ 16 h 10"/>
                <a:gd name="T4" fmla="*/ 22 w 12"/>
                <a:gd name="T5" fmla="*/ 26 h 10"/>
                <a:gd name="T6" fmla="*/ 9 w 12"/>
                <a:gd name="T7" fmla="*/ 26 h 10"/>
                <a:gd name="T8" fmla="*/ 0 w 12"/>
                <a:gd name="T9" fmla="*/ 10 h 10"/>
                <a:gd name="T10" fmla="*/ 9 w 12"/>
                <a:gd name="T11" fmla="*/ 0 h 10"/>
                <a:gd name="T12" fmla="*/ 9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0"/>
                <a:gd name="T23" fmla="*/ 12 w 12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0">
                  <a:moveTo>
                    <a:pt x="4" y="0"/>
                  </a:moveTo>
                  <a:lnTo>
                    <a:pt x="12" y="6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1" name="Freeform 92"/>
            <p:cNvSpPr>
              <a:spLocks noChangeAspect="1"/>
            </p:cNvSpPr>
            <p:nvPr/>
          </p:nvSpPr>
          <p:spPr bwMode="auto">
            <a:xfrm>
              <a:off x="5845175" y="5753100"/>
              <a:ext cx="38100" cy="31750"/>
            </a:xfrm>
            <a:custGeom>
              <a:avLst/>
              <a:gdLst>
                <a:gd name="T0" fmla="*/ 0 w 16"/>
                <a:gd name="T1" fmla="*/ 0 h 14"/>
                <a:gd name="T2" fmla="*/ 18 w 16"/>
                <a:gd name="T3" fmla="*/ 0 h 14"/>
                <a:gd name="T4" fmla="*/ 36 w 16"/>
                <a:gd name="T5" fmla="*/ 13 h 14"/>
                <a:gd name="T6" fmla="*/ 31 w 16"/>
                <a:gd name="T7" fmla="*/ 16 h 14"/>
                <a:gd name="T8" fmla="*/ 18 w 16"/>
                <a:gd name="T9" fmla="*/ 29 h 14"/>
                <a:gd name="T10" fmla="*/ 0 w 16"/>
                <a:gd name="T11" fmla="*/ 13 h 14"/>
                <a:gd name="T12" fmla="*/ 0 w 16"/>
                <a:gd name="T13" fmla="*/ 0 h 14"/>
                <a:gd name="T14" fmla="*/ 0 w 16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4"/>
                <a:gd name="T26" fmla="*/ 16 w 16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4">
                  <a:moveTo>
                    <a:pt x="0" y="0"/>
                  </a:moveTo>
                  <a:lnTo>
                    <a:pt x="8" y="0"/>
                  </a:lnTo>
                  <a:lnTo>
                    <a:pt x="16" y="6"/>
                  </a:lnTo>
                  <a:lnTo>
                    <a:pt x="14" y="8"/>
                  </a:lnTo>
                  <a:lnTo>
                    <a:pt x="8" y="14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2" name="Freeform 93"/>
            <p:cNvSpPr>
              <a:spLocks noChangeAspect="1"/>
            </p:cNvSpPr>
            <p:nvPr/>
          </p:nvSpPr>
          <p:spPr bwMode="auto">
            <a:xfrm>
              <a:off x="5807075" y="5672138"/>
              <a:ext cx="46038" cy="42863"/>
            </a:xfrm>
            <a:custGeom>
              <a:avLst/>
              <a:gdLst>
                <a:gd name="T0" fmla="*/ 22 w 20"/>
                <a:gd name="T1" fmla="*/ 0 h 18"/>
                <a:gd name="T2" fmla="*/ 25 w 20"/>
                <a:gd name="T3" fmla="*/ 14 h 18"/>
                <a:gd name="T4" fmla="*/ 38 w 20"/>
                <a:gd name="T5" fmla="*/ 27 h 18"/>
                <a:gd name="T6" fmla="*/ 42 w 20"/>
                <a:gd name="T7" fmla="*/ 36 h 18"/>
                <a:gd name="T8" fmla="*/ 38 w 20"/>
                <a:gd name="T9" fmla="*/ 40 h 18"/>
                <a:gd name="T10" fmla="*/ 4 w 20"/>
                <a:gd name="T11" fmla="*/ 40 h 18"/>
                <a:gd name="T12" fmla="*/ 0 w 20"/>
                <a:gd name="T13" fmla="*/ 14 h 18"/>
                <a:gd name="T14" fmla="*/ 22 w 20"/>
                <a:gd name="T15" fmla="*/ 0 h 18"/>
                <a:gd name="T16" fmla="*/ 22 w 20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10" y="0"/>
                  </a:moveTo>
                  <a:lnTo>
                    <a:pt x="12" y="6"/>
                  </a:lnTo>
                  <a:lnTo>
                    <a:pt x="18" y="12"/>
                  </a:lnTo>
                  <a:lnTo>
                    <a:pt x="20" y="16"/>
                  </a:lnTo>
                  <a:lnTo>
                    <a:pt x="18" y="18"/>
                  </a:lnTo>
                  <a:lnTo>
                    <a:pt x="2" y="18"/>
                  </a:lnTo>
                  <a:lnTo>
                    <a:pt x="0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3" name="Freeform 94"/>
            <p:cNvSpPr>
              <a:spLocks noChangeAspect="1"/>
            </p:cNvSpPr>
            <p:nvPr/>
          </p:nvSpPr>
          <p:spPr bwMode="auto">
            <a:xfrm>
              <a:off x="5824538" y="5614988"/>
              <a:ext cx="14288" cy="28575"/>
            </a:xfrm>
            <a:custGeom>
              <a:avLst/>
              <a:gdLst>
                <a:gd name="T0" fmla="*/ 9 w 6"/>
                <a:gd name="T1" fmla="*/ 0 h 12"/>
                <a:gd name="T2" fmla="*/ 14 w 6"/>
                <a:gd name="T3" fmla="*/ 5 h 12"/>
                <a:gd name="T4" fmla="*/ 14 w 6"/>
                <a:gd name="T5" fmla="*/ 22 h 12"/>
                <a:gd name="T6" fmla="*/ 0 w 6"/>
                <a:gd name="T7" fmla="*/ 27 h 12"/>
                <a:gd name="T8" fmla="*/ 0 w 6"/>
                <a:gd name="T9" fmla="*/ 0 h 12"/>
                <a:gd name="T10" fmla="*/ 9 w 6"/>
                <a:gd name="T11" fmla="*/ 0 h 12"/>
                <a:gd name="T12" fmla="*/ 9 w 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12"/>
                <a:gd name="T23" fmla="*/ 6 w 6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12">
                  <a:moveTo>
                    <a:pt x="4" y="0"/>
                  </a:moveTo>
                  <a:lnTo>
                    <a:pt x="6" y="2"/>
                  </a:lnTo>
                  <a:lnTo>
                    <a:pt x="6" y="1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4" name="Freeform 95"/>
            <p:cNvSpPr>
              <a:spLocks noChangeAspect="1"/>
            </p:cNvSpPr>
            <p:nvPr/>
          </p:nvSpPr>
          <p:spPr bwMode="auto">
            <a:xfrm>
              <a:off x="6264275" y="5286375"/>
              <a:ext cx="31750" cy="23813"/>
            </a:xfrm>
            <a:custGeom>
              <a:avLst/>
              <a:gdLst>
                <a:gd name="T0" fmla="*/ 16 w 14"/>
                <a:gd name="T1" fmla="*/ 0 h 10"/>
                <a:gd name="T2" fmla="*/ 29 w 14"/>
                <a:gd name="T3" fmla="*/ 0 h 10"/>
                <a:gd name="T4" fmla="*/ 29 w 14"/>
                <a:gd name="T5" fmla="*/ 14 h 10"/>
                <a:gd name="T6" fmla="*/ 16 w 14"/>
                <a:gd name="T7" fmla="*/ 22 h 10"/>
                <a:gd name="T8" fmla="*/ 4 w 14"/>
                <a:gd name="T9" fmla="*/ 22 h 10"/>
                <a:gd name="T10" fmla="*/ 0 w 14"/>
                <a:gd name="T11" fmla="*/ 9 h 10"/>
                <a:gd name="T12" fmla="*/ 16 w 14"/>
                <a:gd name="T13" fmla="*/ 0 h 10"/>
                <a:gd name="T14" fmla="*/ 16 w 14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0"/>
                <a:gd name="T26" fmla="*/ 14 w 14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0">
                  <a:moveTo>
                    <a:pt x="8" y="0"/>
                  </a:moveTo>
                  <a:lnTo>
                    <a:pt x="14" y="0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1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5" name="Freeform 96"/>
            <p:cNvSpPr>
              <a:spLocks noChangeAspect="1"/>
            </p:cNvSpPr>
            <p:nvPr/>
          </p:nvSpPr>
          <p:spPr bwMode="auto">
            <a:xfrm>
              <a:off x="6324600" y="5372100"/>
              <a:ext cx="52388" cy="38100"/>
            </a:xfrm>
            <a:custGeom>
              <a:avLst/>
              <a:gdLst>
                <a:gd name="T0" fmla="*/ 50 w 22"/>
                <a:gd name="T1" fmla="*/ 0 h 16"/>
                <a:gd name="T2" fmla="*/ 32 w 22"/>
                <a:gd name="T3" fmla="*/ 0 h 16"/>
                <a:gd name="T4" fmla="*/ 22 w 22"/>
                <a:gd name="T5" fmla="*/ 9 h 16"/>
                <a:gd name="T6" fmla="*/ 0 w 22"/>
                <a:gd name="T7" fmla="*/ 9 h 16"/>
                <a:gd name="T8" fmla="*/ 0 w 22"/>
                <a:gd name="T9" fmla="*/ 22 h 16"/>
                <a:gd name="T10" fmla="*/ 14 w 22"/>
                <a:gd name="T11" fmla="*/ 36 h 16"/>
                <a:gd name="T12" fmla="*/ 36 w 22"/>
                <a:gd name="T13" fmla="*/ 36 h 16"/>
                <a:gd name="T14" fmla="*/ 50 w 22"/>
                <a:gd name="T15" fmla="*/ 22 h 16"/>
                <a:gd name="T16" fmla="*/ 50 w 22"/>
                <a:gd name="T17" fmla="*/ 0 h 16"/>
                <a:gd name="T18" fmla="*/ 50 w 2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6"/>
                <a:gd name="T32" fmla="*/ 22 w 22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6">
                  <a:moveTo>
                    <a:pt x="22" y="0"/>
                  </a:moveTo>
                  <a:lnTo>
                    <a:pt x="14" y="0"/>
                  </a:lnTo>
                  <a:lnTo>
                    <a:pt x="10" y="4"/>
                  </a:lnTo>
                  <a:lnTo>
                    <a:pt x="0" y="4"/>
                  </a:lnTo>
                  <a:lnTo>
                    <a:pt x="0" y="10"/>
                  </a:lnTo>
                  <a:lnTo>
                    <a:pt x="6" y="16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6" name="Freeform 97"/>
            <p:cNvSpPr>
              <a:spLocks noChangeAspect="1"/>
            </p:cNvSpPr>
            <p:nvPr/>
          </p:nvSpPr>
          <p:spPr bwMode="auto">
            <a:xfrm>
              <a:off x="6310313" y="5448300"/>
              <a:ext cx="25400" cy="14288"/>
            </a:xfrm>
            <a:custGeom>
              <a:avLst/>
              <a:gdLst>
                <a:gd name="T0" fmla="*/ 0 w 10"/>
                <a:gd name="T1" fmla="*/ 5 h 6"/>
                <a:gd name="T2" fmla="*/ 10 w 10"/>
                <a:gd name="T3" fmla="*/ 0 h 6"/>
                <a:gd name="T4" fmla="*/ 26 w 10"/>
                <a:gd name="T5" fmla="*/ 0 h 6"/>
                <a:gd name="T6" fmla="*/ 26 w 10"/>
                <a:gd name="T7" fmla="*/ 9 h 6"/>
                <a:gd name="T8" fmla="*/ 16 w 10"/>
                <a:gd name="T9" fmla="*/ 14 h 6"/>
                <a:gd name="T10" fmla="*/ 0 w 10"/>
                <a:gd name="T11" fmla="*/ 5 h 6"/>
                <a:gd name="T12" fmla="*/ 0 w 10"/>
                <a:gd name="T13" fmla="*/ 5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6"/>
                <a:gd name="T23" fmla="*/ 10 w 10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6">
                  <a:moveTo>
                    <a:pt x="0" y="2"/>
                  </a:moveTo>
                  <a:lnTo>
                    <a:pt x="4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6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7" name="Freeform 98"/>
            <p:cNvSpPr>
              <a:spLocks noChangeAspect="1"/>
            </p:cNvSpPr>
            <p:nvPr/>
          </p:nvSpPr>
          <p:spPr bwMode="auto">
            <a:xfrm>
              <a:off x="6267450" y="5543550"/>
              <a:ext cx="39688" cy="38100"/>
            </a:xfrm>
            <a:custGeom>
              <a:avLst/>
              <a:gdLst>
                <a:gd name="T0" fmla="*/ 9 w 16"/>
                <a:gd name="T1" fmla="*/ 0 h 16"/>
                <a:gd name="T2" fmla="*/ 25 w 16"/>
                <a:gd name="T3" fmla="*/ 9 h 16"/>
                <a:gd name="T4" fmla="*/ 39 w 16"/>
                <a:gd name="T5" fmla="*/ 22 h 16"/>
                <a:gd name="T6" fmla="*/ 34 w 16"/>
                <a:gd name="T7" fmla="*/ 36 h 16"/>
                <a:gd name="T8" fmla="*/ 0 w 16"/>
                <a:gd name="T9" fmla="*/ 13 h 16"/>
                <a:gd name="T10" fmla="*/ 9 w 16"/>
                <a:gd name="T11" fmla="*/ 0 h 16"/>
                <a:gd name="T12" fmla="*/ 9 w 16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6"/>
                <a:gd name="T23" fmla="*/ 16 w 16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6">
                  <a:moveTo>
                    <a:pt x="4" y="0"/>
                  </a:moveTo>
                  <a:lnTo>
                    <a:pt x="10" y="4"/>
                  </a:lnTo>
                  <a:lnTo>
                    <a:pt x="16" y="10"/>
                  </a:lnTo>
                  <a:lnTo>
                    <a:pt x="14" y="16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8" name="Freeform 99"/>
            <p:cNvSpPr>
              <a:spLocks noChangeAspect="1"/>
            </p:cNvSpPr>
            <p:nvPr/>
          </p:nvSpPr>
          <p:spPr bwMode="auto">
            <a:xfrm>
              <a:off x="6362700" y="5800725"/>
              <a:ext cx="47625" cy="38100"/>
            </a:xfrm>
            <a:custGeom>
              <a:avLst/>
              <a:gdLst>
                <a:gd name="T0" fmla="*/ 31 w 20"/>
                <a:gd name="T1" fmla="*/ 4 h 16"/>
                <a:gd name="T2" fmla="*/ 45 w 20"/>
                <a:gd name="T3" fmla="*/ 9 h 16"/>
                <a:gd name="T4" fmla="*/ 45 w 20"/>
                <a:gd name="T5" fmla="*/ 18 h 16"/>
                <a:gd name="T6" fmla="*/ 40 w 20"/>
                <a:gd name="T7" fmla="*/ 27 h 16"/>
                <a:gd name="T8" fmla="*/ 18 w 20"/>
                <a:gd name="T9" fmla="*/ 22 h 16"/>
                <a:gd name="T10" fmla="*/ 14 w 20"/>
                <a:gd name="T11" fmla="*/ 36 h 16"/>
                <a:gd name="T12" fmla="*/ 0 w 20"/>
                <a:gd name="T13" fmla="*/ 31 h 16"/>
                <a:gd name="T14" fmla="*/ 4 w 20"/>
                <a:gd name="T15" fmla="*/ 13 h 16"/>
                <a:gd name="T16" fmla="*/ 22 w 20"/>
                <a:gd name="T17" fmla="*/ 0 h 16"/>
                <a:gd name="T18" fmla="*/ 31 w 20"/>
                <a:gd name="T19" fmla="*/ 4 h 16"/>
                <a:gd name="T20" fmla="*/ 31 w 20"/>
                <a:gd name="T21" fmla="*/ 4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"/>
                <a:gd name="T34" fmla="*/ 0 h 16"/>
                <a:gd name="T35" fmla="*/ 20 w 20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" h="16">
                  <a:moveTo>
                    <a:pt x="14" y="2"/>
                  </a:moveTo>
                  <a:lnTo>
                    <a:pt x="20" y="4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8" y="10"/>
                  </a:lnTo>
                  <a:lnTo>
                    <a:pt x="6" y="16"/>
                  </a:lnTo>
                  <a:lnTo>
                    <a:pt x="0" y="14"/>
                  </a:lnTo>
                  <a:lnTo>
                    <a:pt x="2" y="6"/>
                  </a:lnTo>
                  <a:lnTo>
                    <a:pt x="10" y="0"/>
                  </a:lnTo>
                  <a:lnTo>
                    <a:pt x="14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19" name="Freeform 100"/>
            <p:cNvSpPr>
              <a:spLocks noChangeAspect="1"/>
            </p:cNvSpPr>
            <p:nvPr/>
          </p:nvSpPr>
          <p:spPr bwMode="auto">
            <a:xfrm>
              <a:off x="6338888" y="5738813"/>
              <a:ext cx="38100" cy="19050"/>
            </a:xfrm>
            <a:custGeom>
              <a:avLst/>
              <a:gdLst>
                <a:gd name="T0" fmla="*/ 13 w 16"/>
                <a:gd name="T1" fmla="*/ 0 h 8"/>
                <a:gd name="T2" fmla="*/ 36 w 16"/>
                <a:gd name="T3" fmla="*/ 0 h 8"/>
                <a:gd name="T4" fmla="*/ 36 w 16"/>
                <a:gd name="T5" fmla="*/ 9 h 8"/>
                <a:gd name="T6" fmla="*/ 22 w 16"/>
                <a:gd name="T7" fmla="*/ 18 h 8"/>
                <a:gd name="T8" fmla="*/ 9 w 16"/>
                <a:gd name="T9" fmla="*/ 13 h 8"/>
                <a:gd name="T10" fmla="*/ 0 w 16"/>
                <a:gd name="T11" fmla="*/ 4 h 8"/>
                <a:gd name="T12" fmla="*/ 13 w 16"/>
                <a:gd name="T13" fmla="*/ 0 h 8"/>
                <a:gd name="T14" fmla="*/ 13 w 16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6" y="0"/>
                  </a:moveTo>
                  <a:lnTo>
                    <a:pt x="16" y="0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4" y="6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0" name="Freeform 101"/>
            <p:cNvSpPr>
              <a:spLocks noChangeAspect="1"/>
            </p:cNvSpPr>
            <p:nvPr/>
          </p:nvSpPr>
          <p:spPr bwMode="auto">
            <a:xfrm>
              <a:off x="6257925" y="5743575"/>
              <a:ext cx="23813" cy="23813"/>
            </a:xfrm>
            <a:custGeom>
              <a:avLst/>
              <a:gdLst>
                <a:gd name="T0" fmla="*/ 9 w 10"/>
                <a:gd name="T1" fmla="*/ 22 h 10"/>
                <a:gd name="T2" fmla="*/ 0 w 10"/>
                <a:gd name="T3" fmla="*/ 14 h 10"/>
                <a:gd name="T4" fmla="*/ 4 w 10"/>
                <a:gd name="T5" fmla="*/ 0 h 10"/>
                <a:gd name="T6" fmla="*/ 14 w 10"/>
                <a:gd name="T7" fmla="*/ 0 h 10"/>
                <a:gd name="T8" fmla="*/ 22 w 10"/>
                <a:gd name="T9" fmla="*/ 14 h 10"/>
                <a:gd name="T10" fmla="*/ 9 w 10"/>
                <a:gd name="T11" fmla="*/ 22 h 10"/>
                <a:gd name="T12" fmla="*/ 9 w 10"/>
                <a:gd name="T13" fmla="*/ 22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0"/>
                <a:gd name="T23" fmla="*/ 10 w 10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0">
                  <a:moveTo>
                    <a:pt x="4" y="1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6" y="0"/>
                  </a:lnTo>
                  <a:lnTo>
                    <a:pt x="10" y="6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1" name="Freeform 102"/>
            <p:cNvSpPr>
              <a:spLocks noChangeAspect="1"/>
            </p:cNvSpPr>
            <p:nvPr/>
          </p:nvSpPr>
          <p:spPr bwMode="auto">
            <a:xfrm>
              <a:off x="6267450" y="5776913"/>
              <a:ext cx="28575" cy="23813"/>
            </a:xfrm>
            <a:custGeom>
              <a:avLst/>
              <a:gdLst>
                <a:gd name="T0" fmla="*/ 5 w 12"/>
                <a:gd name="T1" fmla="*/ 4 h 10"/>
                <a:gd name="T2" fmla="*/ 14 w 12"/>
                <a:gd name="T3" fmla="*/ 0 h 10"/>
                <a:gd name="T4" fmla="*/ 27 w 12"/>
                <a:gd name="T5" fmla="*/ 9 h 10"/>
                <a:gd name="T6" fmla="*/ 18 w 12"/>
                <a:gd name="T7" fmla="*/ 22 h 10"/>
                <a:gd name="T8" fmla="*/ 0 w 12"/>
                <a:gd name="T9" fmla="*/ 18 h 10"/>
                <a:gd name="T10" fmla="*/ 5 w 12"/>
                <a:gd name="T11" fmla="*/ 4 h 10"/>
                <a:gd name="T12" fmla="*/ 5 w 12"/>
                <a:gd name="T13" fmla="*/ 4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0"/>
                <a:gd name="T23" fmla="*/ 12 w 12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0">
                  <a:moveTo>
                    <a:pt x="2" y="2"/>
                  </a:moveTo>
                  <a:lnTo>
                    <a:pt x="6" y="0"/>
                  </a:lnTo>
                  <a:lnTo>
                    <a:pt x="12" y="4"/>
                  </a:lnTo>
                  <a:lnTo>
                    <a:pt x="8" y="10"/>
                  </a:lnTo>
                  <a:lnTo>
                    <a:pt x="0" y="8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2" name="Freeform 103"/>
            <p:cNvSpPr>
              <a:spLocks noChangeAspect="1"/>
            </p:cNvSpPr>
            <p:nvPr/>
          </p:nvSpPr>
          <p:spPr bwMode="auto">
            <a:xfrm>
              <a:off x="6267450" y="5886450"/>
              <a:ext cx="25400" cy="23813"/>
            </a:xfrm>
            <a:custGeom>
              <a:avLst/>
              <a:gdLst>
                <a:gd name="T0" fmla="*/ 16 w 10"/>
                <a:gd name="T1" fmla="*/ 0 h 10"/>
                <a:gd name="T2" fmla="*/ 26 w 10"/>
                <a:gd name="T3" fmla="*/ 0 h 10"/>
                <a:gd name="T4" fmla="*/ 16 w 10"/>
                <a:gd name="T5" fmla="*/ 22 h 10"/>
                <a:gd name="T6" fmla="*/ 0 w 10"/>
                <a:gd name="T7" fmla="*/ 14 h 10"/>
                <a:gd name="T8" fmla="*/ 16 w 10"/>
                <a:gd name="T9" fmla="*/ 0 h 10"/>
                <a:gd name="T10" fmla="*/ 16 w 10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0"/>
                <a:gd name="T20" fmla="*/ 10 w 10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0">
                  <a:moveTo>
                    <a:pt x="6" y="0"/>
                  </a:moveTo>
                  <a:lnTo>
                    <a:pt x="10" y="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3" name="Freeform 104"/>
            <p:cNvSpPr>
              <a:spLocks noChangeAspect="1"/>
            </p:cNvSpPr>
            <p:nvPr/>
          </p:nvSpPr>
          <p:spPr bwMode="auto">
            <a:xfrm>
              <a:off x="6300788" y="5842000"/>
              <a:ext cx="23813" cy="19050"/>
            </a:xfrm>
            <a:custGeom>
              <a:avLst/>
              <a:gdLst>
                <a:gd name="T0" fmla="*/ 4 w 10"/>
                <a:gd name="T1" fmla="*/ 0 h 8"/>
                <a:gd name="T2" fmla="*/ 22 w 10"/>
                <a:gd name="T3" fmla="*/ 4 h 8"/>
                <a:gd name="T4" fmla="*/ 14 w 10"/>
                <a:gd name="T5" fmla="*/ 18 h 8"/>
                <a:gd name="T6" fmla="*/ 0 w 10"/>
                <a:gd name="T7" fmla="*/ 9 h 8"/>
                <a:gd name="T8" fmla="*/ 4 w 10"/>
                <a:gd name="T9" fmla="*/ 0 h 8"/>
                <a:gd name="T10" fmla="*/ 4 w 1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8"/>
                <a:gd name="T20" fmla="*/ 10 w 10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8">
                  <a:moveTo>
                    <a:pt x="2" y="0"/>
                  </a:moveTo>
                  <a:lnTo>
                    <a:pt x="10" y="2"/>
                  </a:lnTo>
                  <a:lnTo>
                    <a:pt x="6" y="8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4" name="Freeform 105"/>
            <p:cNvSpPr>
              <a:spLocks noChangeAspect="1"/>
            </p:cNvSpPr>
            <p:nvPr/>
          </p:nvSpPr>
          <p:spPr bwMode="auto">
            <a:xfrm>
              <a:off x="6386513" y="5915025"/>
              <a:ext cx="23813" cy="22225"/>
            </a:xfrm>
            <a:custGeom>
              <a:avLst/>
              <a:gdLst>
                <a:gd name="T0" fmla="*/ 14 w 10"/>
                <a:gd name="T1" fmla="*/ 0 h 10"/>
                <a:gd name="T2" fmla="*/ 22 w 10"/>
                <a:gd name="T3" fmla="*/ 4 h 10"/>
                <a:gd name="T4" fmla="*/ 18 w 10"/>
                <a:gd name="T5" fmla="*/ 20 h 10"/>
                <a:gd name="T6" fmla="*/ 0 w 10"/>
                <a:gd name="T7" fmla="*/ 15 h 10"/>
                <a:gd name="T8" fmla="*/ 0 w 10"/>
                <a:gd name="T9" fmla="*/ 4 h 10"/>
                <a:gd name="T10" fmla="*/ 14 w 10"/>
                <a:gd name="T11" fmla="*/ 0 h 10"/>
                <a:gd name="T12" fmla="*/ 14 w 10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0"/>
                <a:gd name="T23" fmla="*/ 10 w 10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0">
                  <a:moveTo>
                    <a:pt x="6" y="0"/>
                  </a:moveTo>
                  <a:lnTo>
                    <a:pt x="10" y="2"/>
                  </a:lnTo>
                  <a:lnTo>
                    <a:pt x="8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5" name="Freeform 106"/>
            <p:cNvSpPr>
              <a:spLocks noChangeAspect="1"/>
            </p:cNvSpPr>
            <p:nvPr/>
          </p:nvSpPr>
          <p:spPr bwMode="auto">
            <a:xfrm>
              <a:off x="6434138" y="5834063"/>
              <a:ext cx="39688" cy="26988"/>
            </a:xfrm>
            <a:custGeom>
              <a:avLst/>
              <a:gdLst>
                <a:gd name="T0" fmla="*/ 39 w 16"/>
                <a:gd name="T1" fmla="*/ 0 h 12"/>
                <a:gd name="T2" fmla="*/ 34 w 16"/>
                <a:gd name="T3" fmla="*/ 9 h 12"/>
                <a:gd name="T4" fmla="*/ 14 w 16"/>
                <a:gd name="T5" fmla="*/ 24 h 12"/>
                <a:gd name="T6" fmla="*/ 0 w 16"/>
                <a:gd name="T7" fmla="*/ 20 h 12"/>
                <a:gd name="T8" fmla="*/ 0 w 16"/>
                <a:gd name="T9" fmla="*/ 13 h 12"/>
                <a:gd name="T10" fmla="*/ 39 w 16"/>
                <a:gd name="T11" fmla="*/ 0 h 12"/>
                <a:gd name="T12" fmla="*/ 39 w 1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2"/>
                <a:gd name="T23" fmla="*/ 16 w 16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2">
                  <a:moveTo>
                    <a:pt x="16" y="0"/>
                  </a:moveTo>
                  <a:lnTo>
                    <a:pt x="14" y="4"/>
                  </a:lnTo>
                  <a:lnTo>
                    <a:pt x="6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6" name="Freeform 107"/>
            <p:cNvSpPr>
              <a:spLocks noChangeAspect="1"/>
            </p:cNvSpPr>
            <p:nvPr/>
          </p:nvSpPr>
          <p:spPr bwMode="auto">
            <a:xfrm>
              <a:off x="6491288" y="5867400"/>
              <a:ext cx="23813" cy="28575"/>
            </a:xfrm>
            <a:custGeom>
              <a:avLst/>
              <a:gdLst>
                <a:gd name="T0" fmla="*/ 4 w 10"/>
                <a:gd name="T1" fmla="*/ 5 h 12"/>
                <a:gd name="T2" fmla="*/ 18 w 10"/>
                <a:gd name="T3" fmla="*/ 0 h 12"/>
                <a:gd name="T4" fmla="*/ 22 w 10"/>
                <a:gd name="T5" fmla="*/ 14 h 12"/>
                <a:gd name="T6" fmla="*/ 14 w 10"/>
                <a:gd name="T7" fmla="*/ 27 h 12"/>
                <a:gd name="T8" fmla="*/ 0 w 10"/>
                <a:gd name="T9" fmla="*/ 18 h 12"/>
                <a:gd name="T10" fmla="*/ 4 w 10"/>
                <a:gd name="T11" fmla="*/ 5 h 12"/>
                <a:gd name="T12" fmla="*/ 4 w 10"/>
                <a:gd name="T13" fmla="*/ 5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2"/>
                <a:gd name="T23" fmla="*/ 10 w 10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2">
                  <a:moveTo>
                    <a:pt x="2" y="2"/>
                  </a:moveTo>
                  <a:lnTo>
                    <a:pt x="8" y="0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0" y="8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7" name="Freeform 108"/>
            <p:cNvSpPr>
              <a:spLocks noChangeAspect="1"/>
            </p:cNvSpPr>
            <p:nvPr/>
          </p:nvSpPr>
          <p:spPr bwMode="auto">
            <a:xfrm>
              <a:off x="6459538" y="5719763"/>
              <a:ext cx="36513" cy="33338"/>
            </a:xfrm>
            <a:custGeom>
              <a:avLst/>
              <a:gdLst>
                <a:gd name="T0" fmla="*/ 33 w 16"/>
                <a:gd name="T1" fmla="*/ 0 h 14"/>
                <a:gd name="T2" fmla="*/ 20 w 16"/>
                <a:gd name="T3" fmla="*/ 18 h 14"/>
                <a:gd name="T4" fmla="*/ 9 w 16"/>
                <a:gd name="T5" fmla="*/ 32 h 14"/>
                <a:gd name="T6" fmla="*/ 0 w 16"/>
                <a:gd name="T7" fmla="*/ 22 h 14"/>
                <a:gd name="T8" fmla="*/ 9 w 16"/>
                <a:gd name="T9" fmla="*/ 9 h 14"/>
                <a:gd name="T10" fmla="*/ 33 w 16"/>
                <a:gd name="T11" fmla="*/ 0 h 14"/>
                <a:gd name="T12" fmla="*/ 33 w 16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4"/>
                <a:gd name="T23" fmla="*/ 16 w 16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4">
                  <a:moveTo>
                    <a:pt x="16" y="0"/>
                  </a:moveTo>
                  <a:lnTo>
                    <a:pt x="10" y="8"/>
                  </a:lnTo>
                  <a:lnTo>
                    <a:pt x="4" y="14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8" name="Freeform 109"/>
            <p:cNvSpPr>
              <a:spLocks noChangeAspect="1"/>
            </p:cNvSpPr>
            <p:nvPr/>
          </p:nvSpPr>
          <p:spPr bwMode="auto">
            <a:xfrm>
              <a:off x="6438900" y="5595938"/>
              <a:ext cx="28575" cy="66675"/>
            </a:xfrm>
            <a:custGeom>
              <a:avLst/>
              <a:gdLst>
                <a:gd name="T0" fmla="*/ 0 w 12"/>
                <a:gd name="T1" fmla="*/ 0 h 28"/>
                <a:gd name="T2" fmla="*/ 5 w 12"/>
                <a:gd name="T3" fmla="*/ 14 h 28"/>
                <a:gd name="T4" fmla="*/ 5 w 12"/>
                <a:gd name="T5" fmla="*/ 27 h 28"/>
                <a:gd name="T6" fmla="*/ 0 w 12"/>
                <a:gd name="T7" fmla="*/ 36 h 28"/>
                <a:gd name="T8" fmla="*/ 0 w 12"/>
                <a:gd name="T9" fmla="*/ 50 h 28"/>
                <a:gd name="T10" fmla="*/ 18 w 12"/>
                <a:gd name="T11" fmla="*/ 63 h 28"/>
                <a:gd name="T12" fmla="*/ 27 w 12"/>
                <a:gd name="T13" fmla="*/ 45 h 28"/>
                <a:gd name="T14" fmla="*/ 27 w 12"/>
                <a:gd name="T15" fmla="*/ 18 h 28"/>
                <a:gd name="T16" fmla="*/ 27 w 12"/>
                <a:gd name="T17" fmla="*/ 0 h 28"/>
                <a:gd name="T18" fmla="*/ 0 w 12"/>
                <a:gd name="T19" fmla="*/ 0 h 28"/>
                <a:gd name="T20" fmla="*/ 0 w 12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28"/>
                <a:gd name="T35" fmla="*/ 12 w 12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28">
                  <a:moveTo>
                    <a:pt x="0" y="0"/>
                  </a:moveTo>
                  <a:lnTo>
                    <a:pt x="2" y="6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8" y="28"/>
                  </a:lnTo>
                  <a:lnTo>
                    <a:pt x="12" y="20"/>
                  </a:lnTo>
                  <a:lnTo>
                    <a:pt x="12" y="8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29" name="Freeform 110"/>
            <p:cNvSpPr>
              <a:spLocks noChangeAspect="1"/>
            </p:cNvSpPr>
            <p:nvPr/>
          </p:nvSpPr>
          <p:spPr bwMode="auto">
            <a:xfrm>
              <a:off x="6154738" y="5529263"/>
              <a:ext cx="14288" cy="14288"/>
            </a:xfrm>
            <a:custGeom>
              <a:avLst/>
              <a:gdLst>
                <a:gd name="T0" fmla="*/ 0 w 6"/>
                <a:gd name="T1" fmla="*/ 5 h 6"/>
                <a:gd name="T2" fmla="*/ 9 w 6"/>
                <a:gd name="T3" fmla="*/ 0 h 6"/>
                <a:gd name="T4" fmla="*/ 14 w 6"/>
                <a:gd name="T5" fmla="*/ 9 h 6"/>
                <a:gd name="T6" fmla="*/ 0 w 6"/>
                <a:gd name="T7" fmla="*/ 14 h 6"/>
                <a:gd name="T8" fmla="*/ 0 w 6"/>
                <a:gd name="T9" fmla="*/ 5 h 6"/>
                <a:gd name="T10" fmla="*/ 0 w 6"/>
                <a:gd name="T11" fmla="*/ 5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6"/>
                <a:gd name="T20" fmla="*/ 6 w 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6">
                  <a:moveTo>
                    <a:pt x="0" y="2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0" name="Freeform 111"/>
            <p:cNvSpPr>
              <a:spLocks noChangeAspect="1"/>
            </p:cNvSpPr>
            <p:nvPr/>
          </p:nvSpPr>
          <p:spPr bwMode="auto">
            <a:xfrm>
              <a:off x="6186488" y="5529263"/>
              <a:ext cx="23813" cy="19050"/>
            </a:xfrm>
            <a:custGeom>
              <a:avLst/>
              <a:gdLst>
                <a:gd name="T0" fmla="*/ 0 w 10"/>
                <a:gd name="T1" fmla="*/ 0 h 8"/>
                <a:gd name="T2" fmla="*/ 18 w 10"/>
                <a:gd name="T3" fmla="*/ 0 h 8"/>
                <a:gd name="T4" fmla="*/ 22 w 10"/>
                <a:gd name="T5" fmla="*/ 9 h 8"/>
                <a:gd name="T6" fmla="*/ 4 w 10"/>
                <a:gd name="T7" fmla="*/ 18 h 8"/>
                <a:gd name="T8" fmla="*/ 0 w 10"/>
                <a:gd name="T9" fmla="*/ 0 h 8"/>
                <a:gd name="T10" fmla="*/ 0 w 1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8"/>
                <a:gd name="T20" fmla="*/ 10 w 10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8">
                  <a:moveTo>
                    <a:pt x="0" y="0"/>
                  </a:moveTo>
                  <a:lnTo>
                    <a:pt x="8" y="0"/>
                  </a:lnTo>
                  <a:lnTo>
                    <a:pt x="10" y="4"/>
                  </a:lnTo>
                  <a:lnTo>
                    <a:pt x="2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1" name="Freeform 112"/>
            <p:cNvSpPr>
              <a:spLocks noChangeAspect="1"/>
            </p:cNvSpPr>
            <p:nvPr/>
          </p:nvSpPr>
          <p:spPr bwMode="auto">
            <a:xfrm>
              <a:off x="6215063" y="5500688"/>
              <a:ext cx="20638" cy="23813"/>
            </a:xfrm>
            <a:custGeom>
              <a:avLst/>
              <a:gdLst>
                <a:gd name="T0" fmla="*/ 5 w 8"/>
                <a:gd name="T1" fmla="*/ 0 h 10"/>
                <a:gd name="T2" fmla="*/ 21 w 8"/>
                <a:gd name="T3" fmla="*/ 9 h 10"/>
                <a:gd name="T4" fmla="*/ 16 w 8"/>
                <a:gd name="T5" fmla="*/ 22 h 10"/>
                <a:gd name="T6" fmla="*/ 0 w 8"/>
                <a:gd name="T7" fmla="*/ 22 h 10"/>
                <a:gd name="T8" fmla="*/ 0 w 8"/>
                <a:gd name="T9" fmla="*/ 9 h 10"/>
                <a:gd name="T10" fmla="*/ 5 w 8"/>
                <a:gd name="T11" fmla="*/ 0 h 10"/>
                <a:gd name="T12" fmla="*/ 5 w 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0"/>
                <a:gd name="T23" fmla="*/ 8 w 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0">
                  <a:moveTo>
                    <a:pt x="2" y="0"/>
                  </a:moveTo>
                  <a:lnTo>
                    <a:pt x="8" y="4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2" name="Freeform 113"/>
            <p:cNvSpPr>
              <a:spLocks noChangeAspect="1"/>
            </p:cNvSpPr>
            <p:nvPr/>
          </p:nvSpPr>
          <p:spPr bwMode="auto">
            <a:xfrm>
              <a:off x="4854575" y="5638800"/>
              <a:ext cx="387350" cy="247650"/>
            </a:xfrm>
            <a:custGeom>
              <a:avLst/>
              <a:gdLst>
                <a:gd name="T0" fmla="*/ 354 w 162"/>
                <a:gd name="T1" fmla="*/ 9 h 104"/>
                <a:gd name="T2" fmla="*/ 368 w 162"/>
                <a:gd name="T3" fmla="*/ 14 h 104"/>
                <a:gd name="T4" fmla="*/ 354 w 162"/>
                <a:gd name="T5" fmla="*/ 40 h 104"/>
                <a:gd name="T6" fmla="*/ 313 w 162"/>
                <a:gd name="T7" fmla="*/ 131 h 104"/>
                <a:gd name="T8" fmla="*/ 327 w 162"/>
                <a:gd name="T9" fmla="*/ 149 h 104"/>
                <a:gd name="T10" fmla="*/ 331 w 162"/>
                <a:gd name="T11" fmla="*/ 180 h 104"/>
                <a:gd name="T12" fmla="*/ 318 w 162"/>
                <a:gd name="T13" fmla="*/ 203 h 104"/>
                <a:gd name="T14" fmla="*/ 318 w 162"/>
                <a:gd name="T15" fmla="*/ 225 h 104"/>
                <a:gd name="T16" fmla="*/ 295 w 162"/>
                <a:gd name="T17" fmla="*/ 234 h 104"/>
                <a:gd name="T18" fmla="*/ 273 w 162"/>
                <a:gd name="T19" fmla="*/ 221 h 104"/>
                <a:gd name="T20" fmla="*/ 218 w 162"/>
                <a:gd name="T21" fmla="*/ 212 h 104"/>
                <a:gd name="T22" fmla="*/ 205 w 162"/>
                <a:gd name="T23" fmla="*/ 180 h 104"/>
                <a:gd name="T24" fmla="*/ 163 w 162"/>
                <a:gd name="T25" fmla="*/ 175 h 104"/>
                <a:gd name="T26" fmla="*/ 90 w 162"/>
                <a:gd name="T27" fmla="*/ 122 h 104"/>
                <a:gd name="T28" fmla="*/ 27 w 162"/>
                <a:gd name="T29" fmla="*/ 90 h 104"/>
                <a:gd name="T30" fmla="*/ 0 w 162"/>
                <a:gd name="T31" fmla="*/ 54 h 104"/>
                <a:gd name="T32" fmla="*/ 27 w 162"/>
                <a:gd name="T33" fmla="*/ 27 h 104"/>
                <a:gd name="T34" fmla="*/ 50 w 162"/>
                <a:gd name="T35" fmla="*/ 0 h 104"/>
                <a:gd name="T36" fmla="*/ 59 w 162"/>
                <a:gd name="T37" fmla="*/ 14 h 104"/>
                <a:gd name="T38" fmla="*/ 108 w 162"/>
                <a:gd name="T39" fmla="*/ 9 h 104"/>
                <a:gd name="T40" fmla="*/ 145 w 162"/>
                <a:gd name="T41" fmla="*/ 32 h 104"/>
                <a:gd name="T42" fmla="*/ 196 w 162"/>
                <a:gd name="T43" fmla="*/ 40 h 104"/>
                <a:gd name="T44" fmla="*/ 246 w 162"/>
                <a:gd name="T45" fmla="*/ 40 h 104"/>
                <a:gd name="T46" fmla="*/ 300 w 162"/>
                <a:gd name="T47" fmla="*/ 18 h 104"/>
                <a:gd name="T48" fmla="*/ 322 w 162"/>
                <a:gd name="T49" fmla="*/ 27 h 104"/>
                <a:gd name="T50" fmla="*/ 340 w 162"/>
                <a:gd name="T51" fmla="*/ 9 h 104"/>
                <a:gd name="T52" fmla="*/ 354 w 162"/>
                <a:gd name="T53" fmla="*/ 9 h 104"/>
                <a:gd name="T54" fmla="*/ 354 w 162"/>
                <a:gd name="T55" fmla="*/ 9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2"/>
                <a:gd name="T85" fmla="*/ 0 h 104"/>
                <a:gd name="T86" fmla="*/ 162 w 162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2" h="104">
                  <a:moveTo>
                    <a:pt x="156" y="4"/>
                  </a:moveTo>
                  <a:lnTo>
                    <a:pt x="162" y="6"/>
                  </a:lnTo>
                  <a:lnTo>
                    <a:pt x="156" y="18"/>
                  </a:lnTo>
                  <a:lnTo>
                    <a:pt x="138" y="58"/>
                  </a:lnTo>
                  <a:lnTo>
                    <a:pt x="144" y="66"/>
                  </a:lnTo>
                  <a:lnTo>
                    <a:pt x="146" y="80"/>
                  </a:lnTo>
                  <a:lnTo>
                    <a:pt x="140" y="90"/>
                  </a:lnTo>
                  <a:lnTo>
                    <a:pt x="140" y="100"/>
                  </a:lnTo>
                  <a:lnTo>
                    <a:pt x="130" y="104"/>
                  </a:lnTo>
                  <a:lnTo>
                    <a:pt x="120" y="98"/>
                  </a:lnTo>
                  <a:lnTo>
                    <a:pt x="96" y="94"/>
                  </a:lnTo>
                  <a:lnTo>
                    <a:pt x="90" y="80"/>
                  </a:lnTo>
                  <a:lnTo>
                    <a:pt x="72" y="78"/>
                  </a:lnTo>
                  <a:lnTo>
                    <a:pt x="40" y="54"/>
                  </a:lnTo>
                  <a:lnTo>
                    <a:pt x="12" y="40"/>
                  </a:lnTo>
                  <a:lnTo>
                    <a:pt x="0" y="24"/>
                  </a:lnTo>
                  <a:lnTo>
                    <a:pt x="12" y="12"/>
                  </a:lnTo>
                  <a:lnTo>
                    <a:pt x="22" y="0"/>
                  </a:lnTo>
                  <a:lnTo>
                    <a:pt x="26" y="6"/>
                  </a:lnTo>
                  <a:lnTo>
                    <a:pt x="48" y="4"/>
                  </a:lnTo>
                  <a:lnTo>
                    <a:pt x="64" y="14"/>
                  </a:lnTo>
                  <a:lnTo>
                    <a:pt x="86" y="18"/>
                  </a:lnTo>
                  <a:lnTo>
                    <a:pt x="108" y="18"/>
                  </a:lnTo>
                  <a:lnTo>
                    <a:pt x="132" y="8"/>
                  </a:lnTo>
                  <a:lnTo>
                    <a:pt x="142" y="12"/>
                  </a:lnTo>
                  <a:lnTo>
                    <a:pt x="150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3" name="Freeform 114"/>
            <p:cNvSpPr>
              <a:spLocks noChangeAspect="1"/>
            </p:cNvSpPr>
            <p:nvPr/>
          </p:nvSpPr>
          <p:spPr bwMode="auto">
            <a:xfrm>
              <a:off x="5064125" y="5986463"/>
              <a:ext cx="34925" cy="38100"/>
            </a:xfrm>
            <a:custGeom>
              <a:avLst/>
              <a:gdLst>
                <a:gd name="T0" fmla="*/ 0 w 14"/>
                <a:gd name="T1" fmla="*/ 13 h 16"/>
                <a:gd name="T2" fmla="*/ 0 w 14"/>
                <a:gd name="T3" fmla="*/ 0 h 16"/>
                <a:gd name="T4" fmla="*/ 20 w 14"/>
                <a:gd name="T5" fmla="*/ 0 h 16"/>
                <a:gd name="T6" fmla="*/ 35 w 14"/>
                <a:gd name="T7" fmla="*/ 13 h 16"/>
                <a:gd name="T8" fmla="*/ 35 w 14"/>
                <a:gd name="T9" fmla="*/ 31 h 16"/>
                <a:gd name="T10" fmla="*/ 20 w 14"/>
                <a:gd name="T11" fmla="*/ 36 h 16"/>
                <a:gd name="T12" fmla="*/ 0 w 14"/>
                <a:gd name="T13" fmla="*/ 13 h 16"/>
                <a:gd name="T14" fmla="*/ 0 w 14"/>
                <a:gd name="T15" fmla="*/ 13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6"/>
                <a:gd name="T26" fmla="*/ 14 w 14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6">
                  <a:moveTo>
                    <a:pt x="0" y="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6"/>
                  </a:lnTo>
                  <a:lnTo>
                    <a:pt x="14" y="14"/>
                  </a:lnTo>
                  <a:lnTo>
                    <a:pt x="8" y="1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4" name="Freeform 115"/>
            <p:cNvSpPr>
              <a:spLocks noChangeAspect="1"/>
            </p:cNvSpPr>
            <p:nvPr/>
          </p:nvSpPr>
          <p:spPr bwMode="auto">
            <a:xfrm>
              <a:off x="4784725" y="5822950"/>
              <a:ext cx="26988" cy="44450"/>
            </a:xfrm>
            <a:custGeom>
              <a:avLst/>
              <a:gdLst>
                <a:gd name="T0" fmla="*/ 13 w 12"/>
                <a:gd name="T1" fmla="*/ 0 h 18"/>
                <a:gd name="T2" fmla="*/ 20 w 12"/>
                <a:gd name="T3" fmla="*/ 19 h 18"/>
                <a:gd name="T4" fmla="*/ 24 w 12"/>
                <a:gd name="T5" fmla="*/ 30 h 18"/>
                <a:gd name="T6" fmla="*/ 20 w 12"/>
                <a:gd name="T7" fmla="*/ 44 h 18"/>
                <a:gd name="T8" fmla="*/ 9 w 12"/>
                <a:gd name="T9" fmla="*/ 34 h 18"/>
                <a:gd name="T10" fmla="*/ 0 w 12"/>
                <a:gd name="T11" fmla="*/ 14 h 18"/>
                <a:gd name="T12" fmla="*/ 13 w 12"/>
                <a:gd name="T13" fmla="*/ 0 h 18"/>
                <a:gd name="T14" fmla="*/ 13 w 12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8"/>
                <a:gd name="T26" fmla="*/ 12 w 12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8">
                  <a:moveTo>
                    <a:pt x="6" y="0"/>
                  </a:moveTo>
                  <a:lnTo>
                    <a:pt x="10" y="8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4" y="14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5" name="Freeform 116"/>
            <p:cNvSpPr>
              <a:spLocks noChangeAspect="1"/>
            </p:cNvSpPr>
            <p:nvPr/>
          </p:nvSpPr>
          <p:spPr bwMode="auto">
            <a:xfrm>
              <a:off x="4422775" y="5157788"/>
              <a:ext cx="200025" cy="342900"/>
            </a:xfrm>
            <a:custGeom>
              <a:avLst/>
              <a:gdLst>
                <a:gd name="T0" fmla="*/ 122 w 84"/>
                <a:gd name="T1" fmla="*/ 0 h 144"/>
                <a:gd name="T2" fmla="*/ 153 w 84"/>
                <a:gd name="T3" fmla="*/ 0 h 144"/>
                <a:gd name="T4" fmla="*/ 166 w 84"/>
                <a:gd name="T5" fmla="*/ 18 h 144"/>
                <a:gd name="T6" fmla="*/ 180 w 84"/>
                <a:gd name="T7" fmla="*/ 27 h 144"/>
                <a:gd name="T8" fmla="*/ 175 w 84"/>
                <a:gd name="T9" fmla="*/ 54 h 144"/>
                <a:gd name="T10" fmla="*/ 189 w 84"/>
                <a:gd name="T11" fmla="*/ 72 h 144"/>
                <a:gd name="T12" fmla="*/ 180 w 84"/>
                <a:gd name="T13" fmla="*/ 99 h 144"/>
                <a:gd name="T14" fmla="*/ 162 w 84"/>
                <a:gd name="T15" fmla="*/ 130 h 144"/>
                <a:gd name="T16" fmla="*/ 166 w 84"/>
                <a:gd name="T17" fmla="*/ 144 h 144"/>
                <a:gd name="T18" fmla="*/ 171 w 84"/>
                <a:gd name="T19" fmla="*/ 166 h 144"/>
                <a:gd name="T20" fmla="*/ 153 w 84"/>
                <a:gd name="T21" fmla="*/ 216 h 144"/>
                <a:gd name="T22" fmla="*/ 144 w 84"/>
                <a:gd name="T23" fmla="*/ 265 h 144"/>
                <a:gd name="T24" fmla="*/ 135 w 84"/>
                <a:gd name="T25" fmla="*/ 283 h 144"/>
                <a:gd name="T26" fmla="*/ 94 w 84"/>
                <a:gd name="T27" fmla="*/ 274 h 144"/>
                <a:gd name="T28" fmla="*/ 67 w 84"/>
                <a:gd name="T29" fmla="*/ 310 h 144"/>
                <a:gd name="T30" fmla="*/ 36 w 84"/>
                <a:gd name="T31" fmla="*/ 324 h 144"/>
                <a:gd name="T32" fmla="*/ 22 w 84"/>
                <a:gd name="T33" fmla="*/ 274 h 144"/>
                <a:gd name="T34" fmla="*/ 0 w 84"/>
                <a:gd name="T35" fmla="*/ 283 h 144"/>
                <a:gd name="T36" fmla="*/ 18 w 84"/>
                <a:gd name="T37" fmla="*/ 198 h 144"/>
                <a:gd name="T38" fmla="*/ 27 w 84"/>
                <a:gd name="T39" fmla="*/ 157 h 144"/>
                <a:gd name="T40" fmla="*/ 18 w 84"/>
                <a:gd name="T41" fmla="*/ 135 h 144"/>
                <a:gd name="T42" fmla="*/ 27 w 84"/>
                <a:gd name="T43" fmla="*/ 112 h 144"/>
                <a:gd name="T44" fmla="*/ 27 w 84"/>
                <a:gd name="T45" fmla="*/ 85 h 144"/>
                <a:gd name="T46" fmla="*/ 9 w 84"/>
                <a:gd name="T47" fmla="*/ 67 h 144"/>
                <a:gd name="T48" fmla="*/ 14 w 84"/>
                <a:gd name="T49" fmla="*/ 27 h 144"/>
                <a:gd name="T50" fmla="*/ 36 w 84"/>
                <a:gd name="T51" fmla="*/ 36 h 144"/>
                <a:gd name="T52" fmla="*/ 54 w 84"/>
                <a:gd name="T53" fmla="*/ 22 h 144"/>
                <a:gd name="T54" fmla="*/ 81 w 84"/>
                <a:gd name="T55" fmla="*/ 27 h 144"/>
                <a:gd name="T56" fmla="*/ 122 w 84"/>
                <a:gd name="T57" fmla="*/ 0 h 144"/>
                <a:gd name="T58" fmla="*/ 122 w 84"/>
                <a:gd name="T59" fmla="*/ 0 h 14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4"/>
                <a:gd name="T91" fmla="*/ 0 h 144"/>
                <a:gd name="T92" fmla="*/ 84 w 84"/>
                <a:gd name="T93" fmla="*/ 144 h 14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4" h="144">
                  <a:moveTo>
                    <a:pt x="54" y="0"/>
                  </a:moveTo>
                  <a:lnTo>
                    <a:pt x="68" y="0"/>
                  </a:lnTo>
                  <a:lnTo>
                    <a:pt x="74" y="8"/>
                  </a:lnTo>
                  <a:lnTo>
                    <a:pt x="80" y="12"/>
                  </a:lnTo>
                  <a:lnTo>
                    <a:pt x="78" y="24"/>
                  </a:lnTo>
                  <a:lnTo>
                    <a:pt x="84" y="32"/>
                  </a:lnTo>
                  <a:lnTo>
                    <a:pt x="80" y="44"/>
                  </a:lnTo>
                  <a:lnTo>
                    <a:pt x="72" y="58"/>
                  </a:lnTo>
                  <a:lnTo>
                    <a:pt x="74" y="64"/>
                  </a:lnTo>
                  <a:lnTo>
                    <a:pt x="76" y="74"/>
                  </a:lnTo>
                  <a:lnTo>
                    <a:pt x="68" y="96"/>
                  </a:lnTo>
                  <a:lnTo>
                    <a:pt x="64" y="118"/>
                  </a:lnTo>
                  <a:lnTo>
                    <a:pt x="60" y="126"/>
                  </a:lnTo>
                  <a:lnTo>
                    <a:pt x="42" y="122"/>
                  </a:lnTo>
                  <a:lnTo>
                    <a:pt x="30" y="138"/>
                  </a:lnTo>
                  <a:lnTo>
                    <a:pt x="16" y="144"/>
                  </a:lnTo>
                  <a:lnTo>
                    <a:pt x="10" y="122"/>
                  </a:lnTo>
                  <a:lnTo>
                    <a:pt x="0" y="126"/>
                  </a:lnTo>
                  <a:lnTo>
                    <a:pt x="8" y="88"/>
                  </a:lnTo>
                  <a:lnTo>
                    <a:pt x="12" y="70"/>
                  </a:lnTo>
                  <a:lnTo>
                    <a:pt x="8" y="60"/>
                  </a:lnTo>
                  <a:lnTo>
                    <a:pt x="12" y="50"/>
                  </a:lnTo>
                  <a:lnTo>
                    <a:pt x="12" y="38"/>
                  </a:lnTo>
                  <a:lnTo>
                    <a:pt x="4" y="30"/>
                  </a:lnTo>
                  <a:lnTo>
                    <a:pt x="6" y="12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36" y="12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6" name="Freeform 117"/>
            <p:cNvSpPr>
              <a:spLocks noChangeAspect="1"/>
            </p:cNvSpPr>
            <p:nvPr/>
          </p:nvSpPr>
          <p:spPr bwMode="auto">
            <a:xfrm>
              <a:off x="4508500" y="4883150"/>
              <a:ext cx="109538" cy="247650"/>
            </a:xfrm>
            <a:custGeom>
              <a:avLst/>
              <a:gdLst>
                <a:gd name="T0" fmla="*/ 99 w 46"/>
                <a:gd name="T1" fmla="*/ 5 h 104"/>
                <a:gd name="T2" fmla="*/ 85 w 46"/>
                <a:gd name="T3" fmla="*/ 0 h 104"/>
                <a:gd name="T4" fmla="*/ 81 w 46"/>
                <a:gd name="T5" fmla="*/ 18 h 104"/>
                <a:gd name="T6" fmla="*/ 76 w 46"/>
                <a:gd name="T7" fmla="*/ 40 h 104"/>
                <a:gd name="T8" fmla="*/ 63 w 46"/>
                <a:gd name="T9" fmla="*/ 32 h 104"/>
                <a:gd name="T10" fmla="*/ 40 w 46"/>
                <a:gd name="T11" fmla="*/ 54 h 104"/>
                <a:gd name="T12" fmla="*/ 14 w 46"/>
                <a:gd name="T13" fmla="*/ 63 h 104"/>
                <a:gd name="T14" fmla="*/ 0 w 46"/>
                <a:gd name="T15" fmla="*/ 99 h 104"/>
                <a:gd name="T16" fmla="*/ 0 w 46"/>
                <a:gd name="T17" fmla="*/ 149 h 104"/>
                <a:gd name="T18" fmla="*/ 14 w 46"/>
                <a:gd name="T19" fmla="*/ 157 h 104"/>
                <a:gd name="T20" fmla="*/ 14 w 46"/>
                <a:gd name="T21" fmla="*/ 175 h 104"/>
                <a:gd name="T22" fmla="*/ 27 w 46"/>
                <a:gd name="T23" fmla="*/ 180 h 104"/>
                <a:gd name="T24" fmla="*/ 14 w 46"/>
                <a:gd name="T25" fmla="*/ 207 h 104"/>
                <a:gd name="T26" fmla="*/ 27 w 46"/>
                <a:gd name="T27" fmla="*/ 221 h 104"/>
                <a:gd name="T28" fmla="*/ 54 w 46"/>
                <a:gd name="T29" fmla="*/ 234 h 104"/>
                <a:gd name="T30" fmla="*/ 68 w 46"/>
                <a:gd name="T31" fmla="*/ 221 h 104"/>
                <a:gd name="T32" fmla="*/ 72 w 46"/>
                <a:gd name="T33" fmla="*/ 203 h 104"/>
                <a:gd name="T34" fmla="*/ 99 w 46"/>
                <a:gd name="T35" fmla="*/ 162 h 104"/>
                <a:gd name="T36" fmla="*/ 94 w 46"/>
                <a:gd name="T37" fmla="*/ 126 h 104"/>
                <a:gd name="T38" fmla="*/ 104 w 46"/>
                <a:gd name="T39" fmla="*/ 90 h 104"/>
                <a:gd name="T40" fmla="*/ 99 w 46"/>
                <a:gd name="T41" fmla="*/ 22 h 104"/>
                <a:gd name="T42" fmla="*/ 99 w 46"/>
                <a:gd name="T43" fmla="*/ 5 h 104"/>
                <a:gd name="T44" fmla="*/ 99 w 46"/>
                <a:gd name="T45" fmla="*/ 5 h 10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"/>
                <a:gd name="T70" fmla="*/ 0 h 104"/>
                <a:gd name="T71" fmla="*/ 46 w 46"/>
                <a:gd name="T72" fmla="*/ 104 h 10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" h="104">
                  <a:moveTo>
                    <a:pt x="44" y="2"/>
                  </a:moveTo>
                  <a:lnTo>
                    <a:pt x="38" y="0"/>
                  </a:lnTo>
                  <a:lnTo>
                    <a:pt x="36" y="8"/>
                  </a:lnTo>
                  <a:lnTo>
                    <a:pt x="34" y="18"/>
                  </a:lnTo>
                  <a:lnTo>
                    <a:pt x="28" y="14"/>
                  </a:lnTo>
                  <a:lnTo>
                    <a:pt x="18" y="24"/>
                  </a:lnTo>
                  <a:lnTo>
                    <a:pt x="6" y="28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6" y="70"/>
                  </a:lnTo>
                  <a:lnTo>
                    <a:pt x="6" y="78"/>
                  </a:lnTo>
                  <a:lnTo>
                    <a:pt x="12" y="80"/>
                  </a:lnTo>
                  <a:lnTo>
                    <a:pt x="6" y="92"/>
                  </a:lnTo>
                  <a:lnTo>
                    <a:pt x="12" y="98"/>
                  </a:lnTo>
                  <a:lnTo>
                    <a:pt x="24" y="104"/>
                  </a:lnTo>
                  <a:lnTo>
                    <a:pt x="30" y="98"/>
                  </a:lnTo>
                  <a:lnTo>
                    <a:pt x="32" y="90"/>
                  </a:lnTo>
                  <a:lnTo>
                    <a:pt x="44" y="72"/>
                  </a:lnTo>
                  <a:lnTo>
                    <a:pt x="42" y="56"/>
                  </a:lnTo>
                  <a:lnTo>
                    <a:pt x="46" y="40"/>
                  </a:lnTo>
                  <a:lnTo>
                    <a:pt x="44" y="10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7" name="Freeform 118"/>
            <p:cNvSpPr>
              <a:spLocks noChangeAspect="1"/>
            </p:cNvSpPr>
            <p:nvPr/>
          </p:nvSpPr>
          <p:spPr bwMode="auto">
            <a:xfrm>
              <a:off x="3760788" y="5210175"/>
              <a:ext cx="134938" cy="104775"/>
            </a:xfrm>
            <a:custGeom>
              <a:avLst/>
              <a:gdLst>
                <a:gd name="T0" fmla="*/ 83 w 56"/>
                <a:gd name="T1" fmla="*/ 0 h 44"/>
                <a:gd name="T2" fmla="*/ 102 w 56"/>
                <a:gd name="T3" fmla="*/ 0 h 44"/>
                <a:gd name="T4" fmla="*/ 102 w 56"/>
                <a:gd name="T5" fmla="*/ 27 h 44"/>
                <a:gd name="T6" fmla="*/ 115 w 56"/>
                <a:gd name="T7" fmla="*/ 32 h 44"/>
                <a:gd name="T8" fmla="*/ 124 w 56"/>
                <a:gd name="T9" fmla="*/ 36 h 44"/>
                <a:gd name="T10" fmla="*/ 129 w 56"/>
                <a:gd name="T11" fmla="*/ 45 h 44"/>
                <a:gd name="T12" fmla="*/ 65 w 56"/>
                <a:gd name="T13" fmla="*/ 99 h 44"/>
                <a:gd name="T14" fmla="*/ 59 w 56"/>
                <a:gd name="T15" fmla="*/ 85 h 44"/>
                <a:gd name="T16" fmla="*/ 41 w 56"/>
                <a:gd name="T17" fmla="*/ 72 h 44"/>
                <a:gd name="T18" fmla="*/ 36 w 56"/>
                <a:gd name="T19" fmla="*/ 54 h 44"/>
                <a:gd name="T20" fmla="*/ 18 w 56"/>
                <a:gd name="T21" fmla="*/ 63 h 44"/>
                <a:gd name="T22" fmla="*/ 0 w 56"/>
                <a:gd name="T23" fmla="*/ 50 h 44"/>
                <a:gd name="T24" fmla="*/ 5 w 56"/>
                <a:gd name="T25" fmla="*/ 27 h 44"/>
                <a:gd name="T26" fmla="*/ 36 w 56"/>
                <a:gd name="T27" fmla="*/ 27 h 44"/>
                <a:gd name="T28" fmla="*/ 83 w 56"/>
                <a:gd name="T29" fmla="*/ 0 h 44"/>
                <a:gd name="T30" fmla="*/ 83 w 56"/>
                <a:gd name="T31" fmla="*/ 0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4"/>
                <a:gd name="T50" fmla="*/ 56 w 56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4">
                  <a:moveTo>
                    <a:pt x="36" y="0"/>
                  </a:moveTo>
                  <a:lnTo>
                    <a:pt x="44" y="0"/>
                  </a:lnTo>
                  <a:lnTo>
                    <a:pt x="44" y="12"/>
                  </a:lnTo>
                  <a:lnTo>
                    <a:pt x="50" y="14"/>
                  </a:lnTo>
                  <a:lnTo>
                    <a:pt x="54" y="16"/>
                  </a:lnTo>
                  <a:lnTo>
                    <a:pt x="56" y="20"/>
                  </a:lnTo>
                  <a:lnTo>
                    <a:pt x="28" y="44"/>
                  </a:lnTo>
                  <a:lnTo>
                    <a:pt x="26" y="38"/>
                  </a:lnTo>
                  <a:lnTo>
                    <a:pt x="18" y="32"/>
                  </a:lnTo>
                  <a:lnTo>
                    <a:pt x="16" y="24"/>
                  </a:lnTo>
                  <a:lnTo>
                    <a:pt x="8" y="28"/>
                  </a:lnTo>
                  <a:lnTo>
                    <a:pt x="0" y="22"/>
                  </a:lnTo>
                  <a:lnTo>
                    <a:pt x="2" y="12"/>
                  </a:lnTo>
                  <a:lnTo>
                    <a:pt x="16" y="1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8" name="Freeform 119"/>
            <p:cNvSpPr>
              <a:spLocks noChangeAspect="1"/>
            </p:cNvSpPr>
            <p:nvPr/>
          </p:nvSpPr>
          <p:spPr bwMode="auto">
            <a:xfrm>
              <a:off x="3927475" y="5207000"/>
              <a:ext cx="71438" cy="46038"/>
            </a:xfrm>
            <a:custGeom>
              <a:avLst/>
              <a:gdLst>
                <a:gd name="T0" fmla="*/ 14 w 30"/>
                <a:gd name="T1" fmla="*/ 0 h 20"/>
                <a:gd name="T2" fmla="*/ 41 w 30"/>
                <a:gd name="T3" fmla="*/ 9 h 20"/>
                <a:gd name="T4" fmla="*/ 54 w 30"/>
                <a:gd name="T5" fmla="*/ 9 h 20"/>
                <a:gd name="T6" fmla="*/ 68 w 30"/>
                <a:gd name="T7" fmla="*/ 25 h 20"/>
                <a:gd name="T8" fmla="*/ 68 w 30"/>
                <a:gd name="T9" fmla="*/ 42 h 20"/>
                <a:gd name="T10" fmla="*/ 41 w 30"/>
                <a:gd name="T11" fmla="*/ 42 h 20"/>
                <a:gd name="T12" fmla="*/ 9 w 30"/>
                <a:gd name="T13" fmla="*/ 29 h 20"/>
                <a:gd name="T14" fmla="*/ 0 w 30"/>
                <a:gd name="T15" fmla="*/ 13 h 20"/>
                <a:gd name="T16" fmla="*/ 14 w 30"/>
                <a:gd name="T17" fmla="*/ 0 h 20"/>
                <a:gd name="T18" fmla="*/ 14 w 30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0"/>
                <a:gd name="T32" fmla="*/ 30 w 30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0">
                  <a:moveTo>
                    <a:pt x="6" y="0"/>
                  </a:moveTo>
                  <a:lnTo>
                    <a:pt x="18" y="4"/>
                  </a:lnTo>
                  <a:lnTo>
                    <a:pt x="24" y="4"/>
                  </a:lnTo>
                  <a:lnTo>
                    <a:pt x="30" y="12"/>
                  </a:lnTo>
                  <a:lnTo>
                    <a:pt x="30" y="20"/>
                  </a:lnTo>
                  <a:lnTo>
                    <a:pt x="18" y="20"/>
                  </a:lnTo>
                  <a:lnTo>
                    <a:pt x="4" y="14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39" name="Freeform 120"/>
            <p:cNvSpPr>
              <a:spLocks noChangeAspect="1"/>
            </p:cNvSpPr>
            <p:nvPr/>
          </p:nvSpPr>
          <p:spPr bwMode="auto">
            <a:xfrm>
              <a:off x="4687888" y="4929188"/>
              <a:ext cx="39688" cy="33338"/>
            </a:xfrm>
            <a:custGeom>
              <a:avLst/>
              <a:gdLst>
                <a:gd name="T0" fmla="*/ 30 w 16"/>
                <a:gd name="T1" fmla="*/ 0 h 14"/>
                <a:gd name="T2" fmla="*/ 39 w 16"/>
                <a:gd name="T3" fmla="*/ 22 h 14"/>
                <a:gd name="T4" fmla="*/ 30 w 16"/>
                <a:gd name="T5" fmla="*/ 32 h 14"/>
                <a:gd name="T6" fmla="*/ 0 w 16"/>
                <a:gd name="T7" fmla="*/ 18 h 14"/>
                <a:gd name="T8" fmla="*/ 5 w 16"/>
                <a:gd name="T9" fmla="*/ 0 h 14"/>
                <a:gd name="T10" fmla="*/ 30 w 16"/>
                <a:gd name="T11" fmla="*/ 0 h 14"/>
                <a:gd name="T12" fmla="*/ 30 w 16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4"/>
                <a:gd name="T23" fmla="*/ 16 w 16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4">
                  <a:moveTo>
                    <a:pt x="12" y="0"/>
                  </a:moveTo>
                  <a:lnTo>
                    <a:pt x="16" y="10"/>
                  </a:lnTo>
                  <a:lnTo>
                    <a:pt x="12" y="14"/>
                  </a:lnTo>
                  <a:lnTo>
                    <a:pt x="0" y="8"/>
                  </a:lnTo>
                  <a:lnTo>
                    <a:pt x="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0" name="Freeform 121"/>
            <p:cNvSpPr>
              <a:spLocks noChangeAspect="1"/>
            </p:cNvSpPr>
            <p:nvPr/>
          </p:nvSpPr>
          <p:spPr bwMode="auto">
            <a:xfrm>
              <a:off x="4437063" y="5133975"/>
              <a:ext cx="23813" cy="28575"/>
            </a:xfrm>
            <a:custGeom>
              <a:avLst/>
              <a:gdLst>
                <a:gd name="T0" fmla="*/ 22 w 10"/>
                <a:gd name="T1" fmla="*/ 0 h 12"/>
                <a:gd name="T2" fmla="*/ 22 w 10"/>
                <a:gd name="T3" fmla="*/ 18 h 12"/>
                <a:gd name="T4" fmla="*/ 4 w 10"/>
                <a:gd name="T5" fmla="*/ 27 h 12"/>
                <a:gd name="T6" fmla="*/ 0 w 10"/>
                <a:gd name="T7" fmla="*/ 5 h 12"/>
                <a:gd name="T8" fmla="*/ 22 w 10"/>
                <a:gd name="T9" fmla="*/ 0 h 12"/>
                <a:gd name="T10" fmla="*/ 22 w 10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2"/>
                <a:gd name="T20" fmla="*/ 10 w 10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2">
                  <a:moveTo>
                    <a:pt x="10" y="0"/>
                  </a:moveTo>
                  <a:lnTo>
                    <a:pt x="10" y="8"/>
                  </a:lnTo>
                  <a:lnTo>
                    <a:pt x="2" y="12"/>
                  </a:lnTo>
                  <a:lnTo>
                    <a:pt x="0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1" name="Freeform 122"/>
            <p:cNvSpPr>
              <a:spLocks noChangeAspect="1"/>
            </p:cNvSpPr>
            <p:nvPr/>
          </p:nvSpPr>
          <p:spPr bwMode="auto">
            <a:xfrm>
              <a:off x="4384675" y="5424488"/>
              <a:ext cx="23813" cy="34925"/>
            </a:xfrm>
            <a:custGeom>
              <a:avLst/>
              <a:gdLst>
                <a:gd name="T0" fmla="*/ 22 w 10"/>
                <a:gd name="T1" fmla="*/ 0 h 14"/>
                <a:gd name="T2" fmla="*/ 22 w 10"/>
                <a:gd name="T3" fmla="*/ 14 h 14"/>
                <a:gd name="T4" fmla="*/ 9 w 10"/>
                <a:gd name="T5" fmla="*/ 35 h 14"/>
                <a:gd name="T6" fmla="*/ 0 w 10"/>
                <a:gd name="T7" fmla="*/ 14 h 14"/>
                <a:gd name="T8" fmla="*/ 22 w 10"/>
                <a:gd name="T9" fmla="*/ 0 h 14"/>
                <a:gd name="T10" fmla="*/ 22 w 10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4"/>
                <a:gd name="T20" fmla="*/ 10 w 10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4">
                  <a:moveTo>
                    <a:pt x="10" y="0"/>
                  </a:moveTo>
                  <a:lnTo>
                    <a:pt x="10" y="6"/>
                  </a:lnTo>
                  <a:lnTo>
                    <a:pt x="4" y="14"/>
                  </a:lnTo>
                  <a:lnTo>
                    <a:pt x="0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2" name="Freeform 123"/>
            <p:cNvSpPr>
              <a:spLocks noChangeAspect="1"/>
            </p:cNvSpPr>
            <p:nvPr/>
          </p:nvSpPr>
          <p:spPr bwMode="auto">
            <a:xfrm>
              <a:off x="4413250" y="5467350"/>
              <a:ext cx="19050" cy="19050"/>
            </a:xfrm>
            <a:custGeom>
              <a:avLst/>
              <a:gdLst>
                <a:gd name="T0" fmla="*/ 4 w 8"/>
                <a:gd name="T1" fmla="*/ 0 h 8"/>
                <a:gd name="T2" fmla="*/ 18 w 8"/>
                <a:gd name="T3" fmla="*/ 4 h 8"/>
                <a:gd name="T4" fmla="*/ 13 w 8"/>
                <a:gd name="T5" fmla="*/ 18 h 8"/>
                <a:gd name="T6" fmla="*/ 0 w 8"/>
                <a:gd name="T7" fmla="*/ 18 h 8"/>
                <a:gd name="T8" fmla="*/ 4 w 8"/>
                <a:gd name="T9" fmla="*/ 0 h 8"/>
                <a:gd name="T10" fmla="*/ 4 w 8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8"/>
                <a:gd name="T20" fmla="*/ 8 w 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8">
                  <a:moveTo>
                    <a:pt x="2" y="0"/>
                  </a:moveTo>
                  <a:lnTo>
                    <a:pt x="8" y="2"/>
                  </a:lnTo>
                  <a:lnTo>
                    <a:pt x="6" y="8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3" name="Freeform 124"/>
            <p:cNvSpPr>
              <a:spLocks noChangeAspect="1"/>
            </p:cNvSpPr>
            <p:nvPr/>
          </p:nvSpPr>
          <p:spPr bwMode="auto">
            <a:xfrm>
              <a:off x="4665663" y="6113463"/>
              <a:ext cx="36513" cy="44450"/>
            </a:xfrm>
            <a:custGeom>
              <a:avLst/>
              <a:gdLst>
                <a:gd name="T0" fmla="*/ 17 w 16"/>
                <a:gd name="T1" fmla="*/ 0 h 18"/>
                <a:gd name="T2" fmla="*/ 33 w 16"/>
                <a:gd name="T3" fmla="*/ 0 h 18"/>
                <a:gd name="T4" fmla="*/ 33 w 16"/>
                <a:gd name="T5" fmla="*/ 25 h 18"/>
                <a:gd name="T6" fmla="*/ 13 w 16"/>
                <a:gd name="T7" fmla="*/ 44 h 18"/>
                <a:gd name="T8" fmla="*/ 0 w 16"/>
                <a:gd name="T9" fmla="*/ 25 h 18"/>
                <a:gd name="T10" fmla="*/ 17 w 16"/>
                <a:gd name="T11" fmla="*/ 0 h 18"/>
                <a:gd name="T12" fmla="*/ 17 w 1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8"/>
                <a:gd name="T23" fmla="*/ 16 w 16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8">
                  <a:moveTo>
                    <a:pt x="8" y="0"/>
                  </a:moveTo>
                  <a:lnTo>
                    <a:pt x="16" y="0"/>
                  </a:lnTo>
                  <a:lnTo>
                    <a:pt x="16" y="10"/>
                  </a:lnTo>
                  <a:lnTo>
                    <a:pt x="6" y="18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4" name="Freeform 125"/>
            <p:cNvSpPr>
              <a:spLocks noChangeAspect="1"/>
            </p:cNvSpPr>
            <p:nvPr/>
          </p:nvSpPr>
          <p:spPr bwMode="auto">
            <a:xfrm>
              <a:off x="5394325" y="4967288"/>
              <a:ext cx="65088" cy="30163"/>
            </a:xfrm>
            <a:custGeom>
              <a:avLst/>
              <a:gdLst>
                <a:gd name="T0" fmla="*/ 56 w 28"/>
                <a:gd name="T1" fmla="*/ 21 h 12"/>
                <a:gd name="T2" fmla="*/ 38 w 28"/>
                <a:gd name="T3" fmla="*/ 30 h 12"/>
                <a:gd name="T4" fmla="*/ 4 w 28"/>
                <a:gd name="T5" fmla="*/ 25 h 12"/>
                <a:gd name="T6" fmla="*/ 0 w 28"/>
                <a:gd name="T7" fmla="*/ 10 h 12"/>
                <a:gd name="T8" fmla="*/ 18 w 28"/>
                <a:gd name="T9" fmla="*/ 0 h 12"/>
                <a:gd name="T10" fmla="*/ 60 w 28"/>
                <a:gd name="T11" fmla="*/ 5 h 12"/>
                <a:gd name="T12" fmla="*/ 56 w 28"/>
                <a:gd name="T13" fmla="*/ 21 h 12"/>
                <a:gd name="T14" fmla="*/ 56 w 28"/>
                <a:gd name="T15" fmla="*/ 21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12"/>
                <a:gd name="T26" fmla="*/ 28 w 28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12">
                  <a:moveTo>
                    <a:pt x="26" y="8"/>
                  </a:moveTo>
                  <a:lnTo>
                    <a:pt x="18" y="12"/>
                  </a:lnTo>
                  <a:lnTo>
                    <a:pt x="2" y="10"/>
                  </a:lnTo>
                  <a:lnTo>
                    <a:pt x="0" y="4"/>
                  </a:lnTo>
                  <a:lnTo>
                    <a:pt x="8" y="0"/>
                  </a:lnTo>
                  <a:lnTo>
                    <a:pt x="28" y="2"/>
                  </a:lnTo>
                  <a:lnTo>
                    <a:pt x="26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5" name="Freeform 126"/>
            <p:cNvSpPr>
              <a:spLocks noChangeAspect="1"/>
            </p:cNvSpPr>
            <p:nvPr/>
          </p:nvSpPr>
          <p:spPr bwMode="auto">
            <a:xfrm>
              <a:off x="5192713" y="4768850"/>
              <a:ext cx="57150" cy="52388"/>
            </a:xfrm>
            <a:custGeom>
              <a:avLst/>
              <a:gdLst>
                <a:gd name="T0" fmla="*/ 0 w 24"/>
                <a:gd name="T1" fmla="*/ 4 h 22"/>
                <a:gd name="T2" fmla="*/ 27 w 24"/>
                <a:gd name="T3" fmla="*/ 40 h 22"/>
                <a:gd name="T4" fmla="*/ 54 w 24"/>
                <a:gd name="T5" fmla="*/ 50 h 22"/>
                <a:gd name="T6" fmla="*/ 27 w 24"/>
                <a:gd name="T7" fmla="*/ 22 h 22"/>
                <a:gd name="T8" fmla="*/ 0 w 24"/>
                <a:gd name="T9" fmla="*/ 0 h 22"/>
                <a:gd name="T10" fmla="*/ 0 w 24"/>
                <a:gd name="T11" fmla="*/ 4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2"/>
                <a:gd name="T20" fmla="*/ 24 w 24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2">
                  <a:moveTo>
                    <a:pt x="0" y="2"/>
                  </a:moveTo>
                  <a:lnTo>
                    <a:pt x="12" y="18"/>
                  </a:lnTo>
                  <a:lnTo>
                    <a:pt x="24" y="22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6" name="Freeform 127"/>
            <p:cNvSpPr>
              <a:spLocks noChangeAspect="1"/>
            </p:cNvSpPr>
            <p:nvPr/>
          </p:nvSpPr>
          <p:spPr bwMode="auto">
            <a:xfrm>
              <a:off x="5192713" y="4768850"/>
              <a:ext cx="57150" cy="52388"/>
            </a:xfrm>
            <a:custGeom>
              <a:avLst/>
              <a:gdLst>
                <a:gd name="T0" fmla="*/ 0 w 24"/>
                <a:gd name="T1" fmla="*/ 4 h 22"/>
                <a:gd name="T2" fmla="*/ 27 w 24"/>
                <a:gd name="T3" fmla="*/ 40 h 22"/>
                <a:gd name="T4" fmla="*/ 54 w 24"/>
                <a:gd name="T5" fmla="*/ 50 h 22"/>
                <a:gd name="T6" fmla="*/ 27 w 24"/>
                <a:gd name="T7" fmla="*/ 22 h 22"/>
                <a:gd name="T8" fmla="*/ 0 w 24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2"/>
                <a:gd name="T17" fmla="*/ 24 w 2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2">
                  <a:moveTo>
                    <a:pt x="0" y="2"/>
                  </a:moveTo>
                  <a:lnTo>
                    <a:pt x="12" y="18"/>
                  </a:lnTo>
                  <a:lnTo>
                    <a:pt x="24" y="22"/>
                  </a:lnTo>
                  <a:lnTo>
                    <a:pt x="12" y="1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7" name="Freeform 128"/>
            <p:cNvSpPr>
              <a:spLocks noChangeAspect="1"/>
            </p:cNvSpPr>
            <p:nvPr/>
          </p:nvSpPr>
          <p:spPr bwMode="auto">
            <a:xfrm>
              <a:off x="5156200" y="4645025"/>
              <a:ext cx="22225" cy="66675"/>
            </a:xfrm>
            <a:custGeom>
              <a:avLst/>
              <a:gdLst>
                <a:gd name="T0" fmla="*/ 4 w 10"/>
                <a:gd name="T1" fmla="*/ 0 h 28"/>
                <a:gd name="T2" fmla="*/ 11 w 10"/>
                <a:gd name="T3" fmla="*/ 0 h 28"/>
                <a:gd name="T4" fmla="*/ 20 w 10"/>
                <a:gd name="T5" fmla="*/ 22 h 28"/>
                <a:gd name="T6" fmla="*/ 20 w 10"/>
                <a:gd name="T7" fmla="*/ 41 h 28"/>
                <a:gd name="T8" fmla="*/ 20 w 10"/>
                <a:gd name="T9" fmla="*/ 63 h 28"/>
                <a:gd name="T10" fmla="*/ 0 w 10"/>
                <a:gd name="T11" fmla="*/ 32 h 28"/>
                <a:gd name="T12" fmla="*/ 0 w 10"/>
                <a:gd name="T13" fmla="*/ 9 h 28"/>
                <a:gd name="T14" fmla="*/ 4 w 10"/>
                <a:gd name="T15" fmla="*/ 0 h 28"/>
                <a:gd name="T16" fmla="*/ 4 w 10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28"/>
                <a:gd name="T29" fmla="*/ 10 w 10"/>
                <a:gd name="T30" fmla="*/ 28 h 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28">
                  <a:moveTo>
                    <a:pt x="2" y="0"/>
                  </a:moveTo>
                  <a:lnTo>
                    <a:pt x="6" y="0"/>
                  </a:lnTo>
                  <a:lnTo>
                    <a:pt x="10" y="10"/>
                  </a:lnTo>
                  <a:lnTo>
                    <a:pt x="10" y="18"/>
                  </a:lnTo>
                  <a:lnTo>
                    <a:pt x="10" y="28"/>
                  </a:lnTo>
                  <a:lnTo>
                    <a:pt x="0" y="1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8" name="Freeform 129"/>
            <p:cNvSpPr>
              <a:spLocks noChangeAspect="1"/>
            </p:cNvSpPr>
            <p:nvPr/>
          </p:nvSpPr>
          <p:spPr bwMode="auto">
            <a:xfrm>
              <a:off x="5178425" y="4625975"/>
              <a:ext cx="20638" cy="28575"/>
            </a:xfrm>
            <a:custGeom>
              <a:avLst/>
              <a:gdLst>
                <a:gd name="T0" fmla="*/ 5 w 8"/>
                <a:gd name="T1" fmla="*/ 0 h 12"/>
                <a:gd name="T2" fmla="*/ 16 w 8"/>
                <a:gd name="T3" fmla="*/ 0 h 12"/>
                <a:gd name="T4" fmla="*/ 21 w 8"/>
                <a:gd name="T5" fmla="*/ 18 h 12"/>
                <a:gd name="T6" fmla="*/ 16 w 8"/>
                <a:gd name="T7" fmla="*/ 27 h 12"/>
                <a:gd name="T8" fmla="*/ 0 w 8"/>
                <a:gd name="T9" fmla="*/ 9 h 12"/>
                <a:gd name="T10" fmla="*/ 5 w 8"/>
                <a:gd name="T11" fmla="*/ 0 h 12"/>
                <a:gd name="T12" fmla="*/ 5 w 8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2"/>
                <a:gd name="T23" fmla="*/ 8 w 8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2">
                  <a:moveTo>
                    <a:pt x="2" y="0"/>
                  </a:moveTo>
                  <a:lnTo>
                    <a:pt x="6" y="0"/>
                  </a:lnTo>
                  <a:lnTo>
                    <a:pt x="8" y="8"/>
                  </a:lnTo>
                  <a:lnTo>
                    <a:pt x="6" y="12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49" name="Freeform 130"/>
            <p:cNvSpPr>
              <a:spLocks noChangeAspect="1"/>
            </p:cNvSpPr>
            <p:nvPr/>
          </p:nvSpPr>
          <p:spPr bwMode="auto">
            <a:xfrm>
              <a:off x="5192713" y="4668838"/>
              <a:ext cx="9525" cy="23813"/>
            </a:xfrm>
            <a:custGeom>
              <a:avLst/>
              <a:gdLst>
                <a:gd name="T0" fmla="*/ 0 w 4"/>
                <a:gd name="T1" fmla="*/ 0 h 10"/>
                <a:gd name="T2" fmla="*/ 4 w 4"/>
                <a:gd name="T3" fmla="*/ 4 h 10"/>
                <a:gd name="T4" fmla="*/ 9 w 4"/>
                <a:gd name="T5" fmla="*/ 18 h 10"/>
                <a:gd name="T6" fmla="*/ 0 w 4"/>
                <a:gd name="T7" fmla="*/ 22 h 10"/>
                <a:gd name="T8" fmla="*/ 0 w 4"/>
                <a:gd name="T9" fmla="*/ 0 h 10"/>
                <a:gd name="T10" fmla="*/ 0 w 4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10"/>
                <a:gd name="T20" fmla="*/ 4 w 4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10">
                  <a:moveTo>
                    <a:pt x="0" y="0"/>
                  </a:moveTo>
                  <a:lnTo>
                    <a:pt x="2" y="2"/>
                  </a:lnTo>
                  <a:lnTo>
                    <a:pt x="4" y="8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0" name="Freeform 131"/>
            <p:cNvSpPr>
              <a:spLocks noChangeAspect="1"/>
            </p:cNvSpPr>
            <p:nvPr/>
          </p:nvSpPr>
          <p:spPr bwMode="auto">
            <a:xfrm>
              <a:off x="5207000" y="4714875"/>
              <a:ext cx="38100" cy="38100"/>
            </a:xfrm>
            <a:custGeom>
              <a:avLst/>
              <a:gdLst>
                <a:gd name="T0" fmla="*/ 0 w 16"/>
                <a:gd name="T1" fmla="*/ 0 h 16"/>
                <a:gd name="T2" fmla="*/ 13 w 16"/>
                <a:gd name="T3" fmla="*/ 13 h 16"/>
                <a:gd name="T4" fmla="*/ 36 w 16"/>
                <a:gd name="T5" fmla="*/ 27 h 16"/>
                <a:gd name="T6" fmla="*/ 27 w 16"/>
                <a:gd name="T7" fmla="*/ 36 h 16"/>
                <a:gd name="T8" fmla="*/ 4 w 16"/>
                <a:gd name="T9" fmla="*/ 22 h 16"/>
                <a:gd name="T10" fmla="*/ 0 w 16"/>
                <a:gd name="T11" fmla="*/ 0 h 16"/>
                <a:gd name="T12" fmla="*/ 0 w 16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6"/>
                <a:gd name="T23" fmla="*/ 16 w 16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6">
                  <a:moveTo>
                    <a:pt x="0" y="0"/>
                  </a:moveTo>
                  <a:lnTo>
                    <a:pt x="6" y="6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1" name="Freeform 132"/>
            <p:cNvSpPr>
              <a:spLocks noChangeAspect="1"/>
            </p:cNvSpPr>
            <p:nvPr/>
          </p:nvSpPr>
          <p:spPr bwMode="auto">
            <a:xfrm>
              <a:off x="5459413" y="5000625"/>
              <a:ext cx="33338" cy="15875"/>
            </a:xfrm>
            <a:custGeom>
              <a:avLst/>
              <a:gdLst>
                <a:gd name="T0" fmla="*/ 5 w 14"/>
                <a:gd name="T1" fmla="*/ 0 h 6"/>
                <a:gd name="T2" fmla="*/ 18 w 14"/>
                <a:gd name="T3" fmla="*/ 0 h 6"/>
                <a:gd name="T4" fmla="*/ 32 w 14"/>
                <a:gd name="T5" fmla="*/ 5 h 6"/>
                <a:gd name="T6" fmla="*/ 32 w 14"/>
                <a:gd name="T7" fmla="*/ 12 h 6"/>
                <a:gd name="T8" fmla="*/ 14 w 14"/>
                <a:gd name="T9" fmla="*/ 17 h 6"/>
                <a:gd name="T10" fmla="*/ 0 w 14"/>
                <a:gd name="T11" fmla="*/ 12 h 6"/>
                <a:gd name="T12" fmla="*/ 5 w 14"/>
                <a:gd name="T13" fmla="*/ 0 h 6"/>
                <a:gd name="T14" fmla="*/ 5 w 14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6"/>
                <a:gd name="T26" fmla="*/ 14 w 14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6">
                  <a:moveTo>
                    <a:pt x="2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6" y="6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2" name="Freeform 133"/>
            <p:cNvSpPr>
              <a:spLocks noChangeAspect="1"/>
            </p:cNvSpPr>
            <p:nvPr/>
          </p:nvSpPr>
          <p:spPr bwMode="auto">
            <a:xfrm>
              <a:off x="5365750" y="4940300"/>
              <a:ext cx="74613" cy="19050"/>
            </a:xfrm>
            <a:custGeom>
              <a:avLst/>
              <a:gdLst>
                <a:gd name="T0" fmla="*/ 69 w 32"/>
                <a:gd name="T1" fmla="*/ 13 h 8"/>
                <a:gd name="T2" fmla="*/ 38 w 32"/>
                <a:gd name="T3" fmla="*/ 18 h 8"/>
                <a:gd name="T4" fmla="*/ 13 w 32"/>
                <a:gd name="T5" fmla="*/ 9 h 8"/>
                <a:gd name="T6" fmla="*/ 0 w 32"/>
                <a:gd name="T7" fmla="*/ 4 h 8"/>
                <a:gd name="T8" fmla="*/ 13 w 32"/>
                <a:gd name="T9" fmla="*/ 0 h 8"/>
                <a:gd name="T10" fmla="*/ 38 w 32"/>
                <a:gd name="T11" fmla="*/ 4 h 8"/>
                <a:gd name="T12" fmla="*/ 69 w 32"/>
                <a:gd name="T13" fmla="*/ 13 h 8"/>
                <a:gd name="T14" fmla="*/ 69 w 32"/>
                <a:gd name="T15" fmla="*/ 13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8"/>
                <a:gd name="T26" fmla="*/ 32 w 32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8">
                  <a:moveTo>
                    <a:pt x="32" y="6"/>
                  </a:moveTo>
                  <a:lnTo>
                    <a:pt x="18" y="8"/>
                  </a:lnTo>
                  <a:lnTo>
                    <a:pt x="6" y="4"/>
                  </a:lnTo>
                  <a:lnTo>
                    <a:pt x="0" y="2"/>
                  </a:lnTo>
                  <a:lnTo>
                    <a:pt x="6" y="0"/>
                  </a:lnTo>
                  <a:lnTo>
                    <a:pt x="18" y="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3" name="Freeform 134"/>
            <p:cNvSpPr>
              <a:spLocks noChangeAspect="1"/>
            </p:cNvSpPr>
            <p:nvPr/>
          </p:nvSpPr>
          <p:spPr bwMode="auto">
            <a:xfrm>
              <a:off x="5380038" y="4916488"/>
              <a:ext cx="26988" cy="12700"/>
            </a:xfrm>
            <a:custGeom>
              <a:avLst/>
              <a:gdLst>
                <a:gd name="T0" fmla="*/ 9 w 12"/>
                <a:gd name="T1" fmla="*/ 0 h 6"/>
                <a:gd name="T2" fmla="*/ 24 w 12"/>
                <a:gd name="T3" fmla="*/ 4 h 6"/>
                <a:gd name="T4" fmla="*/ 13 w 12"/>
                <a:gd name="T5" fmla="*/ 11 h 6"/>
                <a:gd name="T6" fmla="*/ 0 w 12"/>
                <a:gd name="T7" fmla="*/ 0 h 6"/>
                <a:gd name="T8" fmla="*/ 9 w 12"/>
                <a:gd name="T9" fmla="*/ 0 h 6"/>
                <a:gd name="T10" fmla="*/ 9 w 1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6"/>
                <a:gd name="T20" fmla="*/ 12 w 1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6">
                  <a:moveTo>
                    <a:pt x="4" y="0"/>
                  </a:moveTo>
                  <a:lnTo>
                    <a:pt x="12" y="2"/>
                  </a:lnTo>
                  <a:lnTo>
                    <a:pt x="6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4" name="Freeform 135"/>
            <p:cNvSpPr>
              <a:spLocks noChangeAspect="1"/>
            </p:cNvSpPr>
            <p:nvPr/>
          </p:nvSpPr>
          <p:spPr bwMode="auto">
            <a:xfrm>
              <a:off x="5340350" y="4953000"/>
              <a:ext cx="25400" cy="25400"/>
            </a:xfrm>
            <a:custGeom>
              <a:avLst/>
              <a:gdLst>
                <a:gd name="T0" fmla="*/ 5 w 10"/>
                <a:gd name="T1" fmla="*/ 0 h 10"/>
                <a:gd name="T2" fmla="*/ 21 w 10"/>
                <a:gd name="T3" fmla="*/ 5 h 10"/>
                <a:gd name="T4" fmla="*/ 26 w 10"/>
                <a:gd name="T5" fmla="*/ 16 h 10"/>
                <a:gd name="T6" fmla="*/ 10 w 10"/>
                <a:gd name="T7" fmla="*/ 26 h 10"/>
                <a:gd name="T8" fmla="*/ 0 w 10"/>
                <a:gd name="T9" fmla="*/ 16 h 10"/>
                <a:gd name="T10" fmla="*/ 5 w 10"/>
                <a:gd name="T11" fmla="*/ 0 h 10"/>
                <a:gd name="T12" fmla="*/ 5 w 10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0"/>
                <a:gd name="T23" fmla="*/ 10 w 10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0">
                  <a:moveTo>
                    <a:pt x="2" y="0"/>
                  </a:moveTo>
                  <a:lnTo>
                    <a:pt x="8" y="2"/>
                  </a:lnTo>
                  <a:lnTo>
                    <a:pt x="10" y="6"/>
                  </a:lnTo>
                  <a:lnTo>
                    <a:pt x="4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5" name="Freeform 136"/>
            <p:cNvSpPr>
              <a:spLocks noChangeAspect="1"/>
            </p:cNvSpPr>
            <p:nvPr/>
          </p:nvSpPr>
          <p:spPr bwMode="auto">
            <a:xfrm>
              <a:off x="6415088" y="5467350"/>
              <a:ext cx="76200" cy="57150"/>
            </a:xfrm>
            <a:custGeom>
              <a:avLst/>
              <a:gdLst>
                <a:gd name="T0" fmla="*/ 0 w 32"/>
                <a:gd name="T1" fmla="*/ 18 h 24"/>
                <a:gd name="T2" fmla="*/ 9 w 32"/>
                <a:gd name="T3" fmla="*/ 14 h 24"/>
                <a:gd name="T4" fmla="*/ 36 w 32"/>
                <a:gd name="T5" fmla="*/ 0 h 24"/>
                <a:gd name="T6" fmla="*/ 63 w 32"/>
                <a:gd name="T7" fmla="*/ 5 h 24"/>
                <a:gd name="T8" fmla="*/ 72 w 32"/>
                <a:gd name="T9" fmla="*/ 27 h 24"/>
                <a:gd name="T10" fmla="*/ 72 w 32"/>
                <a:gd name="T11" fmla="*/ 54 h 24"/>
                <a:gd name="T12" fmla="*/ 49 w 32"/>
                <a:gd name="T13" fmla="*/ 45 h 24"/>
                <a:gd name="T14" fmla="*/ 27 w 32"/>
                <a:gd name="T15" fmla="*/ 32 h 24"/>
                <a:gd name="T16" fmla="*/ 0 w 32"/>
                <a:gd name="T17" fmla="*/ 18 h 24"/>
                <a:gd name="T18" fmla="*/ 0 w 32"/>
                <a:gd name="T19" fmla="*/ 18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4"/>
                <a:gd name="T32" fmla="*/ 32 w 32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4">
                  <a:moveTo>
                    <a:pt x="0" y="8"/>
                  </a:moveTo>
                  <a:lnTo>
                    <a:pt x="4" y="6"/>
                  </a:lnTo>
                  <a:lnTo>
                    <a:pt x="16" y="0"/>
                  </a:lnTo>
                  <a:lnTo>
                    <a:pt x="28" y="2"/>
                  </a:lnTo>
                  <a:lnTo>
                    <a:pt x="32" y="12"/>
                  </a:lnTo>
                  <a:lnTo>
                    <a:pt x="32" y="24"/>
                  </a:lnTo>
                  <a:lnTo>
                    <a:pt x="22" y="20"/>
                  </a:lnTo>
                  <a:lnTo>
                    <a:pt x="12" y="1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6" name="Freeform 137"/>
            <p:cNvSpPr>
              <a:spLocks noChangeAspect="1"/>
            </p:cNvSpPr>
            <p:nvPr/>
          </p:nvSpPr>
          <p:spPr bwMode="auto">
            <a:xfrm>
              <a:off x="6686550" y="5886450"/>
              <a:ext cx="52388" cy="76200"/>
            </a:xfrm>
            <a:custGeom>
              <a:avLst/>
              <a:gdLst>
                <a:gd name="T0" fmla="*/ 50 w 22"/>
                <a:gd name="T1" fmla="*/ 0 h 32"/>
                <a:gd name="T2" fmla="*/ 50 w 22"/>
                <a:gd name="T3" fmla="*/ 13 h 32"/>
                <a:gd name="T4" fmla="*/ 45 w 22"/>
                <a:gd name="T5" fmla="*/ 45 h 32"/>
                <a:gd name="T6" fmla="*/ 14 w 22"/>
                <a:gd name="T7" fmla="*/ 72 h 32"/>
                <a:gd name="T8" fmla="*/ 0 w 22"/>
                <a:gd name="T9" fmla="*/ 63 h 32"/>
                <a:gd name="T10" fmla="*/ 0 w 22"/>
                <a:gd name="T11" fmla="*/ 36 h 32"/>
                <a:gd name="T12" fmla="*/ 27 w 22"/>
                <a:gd name="T13" fmla="*/ 4 h 32"/>
                <a:gd name="T14" fmla="*/ 50 w 22"/>
                <a:gd name="T15" fmla="*/ 0 h 32"/>
                <a:gd name="T16" fmla="*/ 50 w 22"/>
                <a:gd name="T17" fmla="*/ 0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32"/>
                <a:gd name="T29" fmla="*/ 22 w 22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32">
                  <a:moveTo>
                    <a:pt x="22" y="0"/>
                  </a:moveTo>
                  <a:lnTo>
                    <a:pt x="22" y="6"/>
                  </a:lnTo>
                  <a:lnTo>
                    <a:pt x="20" y="20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0" y="16"/>
                  </a:lnTo>
                  <a:lnTo>
                    <a:pt x="1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7" name="Freeform 138"/>
            <p:cNvSpPr>
              <a:spLocks noChangeAspect="1"/>
            </p:cNvSpPr>
            <p:nvPr/>
          </p:nvSpPr>
          <p:spPr bwMode="auto">
            <a:xfrm>
              <a:off x="6619875" y="5967413"/>
              <a:ext cx="19050" cy="71438"/>
            </a:xfrm>
            <a:custGeom>
              <a:avLst/>
              <a:gdLst>
                <a:gd name="T0" fmla="*/ 18 w 8"/>
                <a:gd name="T1" fmla="*/ 5 h 30"/>
                <a:gd name="T2" fmla="*/ 13 w 8"/>
                <a:gd name="T3" fmla="*/ 41 h 30"/>
                <a:gd name="T4" fmla="*/ 13 w 8"/>
                <a:gd name="T5" fmla="*/ 63 h 30"/>
                <a:gd name="T6" fmla="*/ 0 w 8"/>
                <a:gd name="T7" fmla="*/ 68 h 30"/>
                <a:gd name="T8" fmla="*/ 0 w 8"/>
                <a:gd name="T9" fmla="*/ 41 h 30"/>
                <a:gd name="T10" fmla="*/ 0 w 8"/>
                <a:gd name="T11" fmla="*/ 14 h 30"/>
                <a:gd name="T12" fmla="*/ 4 w 8"/>
                <a:gd name="T13" fmla="*/ 0 h 30"/>
                <a:gd name="T14" fmla="*/ 18 w 8"/>
                <a:gd name="T15" fmla="*/ 5 h 30"/>
                <a:gd name="T16" fmla="*/ 18 w 8"/>
                <a:gd name="T17" fmla="*/ 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30"/>
                <a:gd name="T29" fmla="*/ 8 w 8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30">
                  <a:moveTo>
                    <a:pt x="8" y="2"/>
                  </a:moveTo>
                  <a:lnTo>
                    <a:pt x="6" y="18"/>
                  </a:lnTo>
                  <a:lnTo>
                    <a:pt x="6" y="28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6"/>
                  </a:lnTo>
                  <a:lnTo>
                    <a:pt x="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8" name="Freeform 139"/>
            <p:cNvSpPr>
              <a:spLocks noChangeAspect="1"/>
            </p:cNvSpPr>
            <p:nvPr/>
          </p:nvSpPr>
          <p:spPr bwMode="auto">
            <a:xfrm>
              <a:off x="6581775" y="6029325"/>
              <a:ext cx="28575" cy="23813"/>
            </a:xfrm>
            <a:custGeom>
              <a:avLst/>
              <a:gdLst>
                <a:gd name="T0" fmla="*/ 0 w 12"/>
                <a:gd name="T1" fmla="*/ 14 h 10"/>
                <a:gd name="T2" fmla="*/ 22 w 12"/>
                <a:gd name="T3" fmla="*/ 0 h 10"/>
                <a:gd name="T4" fmla="*/ 27 w 12"/>
                <a:gd name="T5" fmla="*/ 0 h 10"/>
                <a:gd name="T6" fmla="*/ 27 w 12"/>
                <a:gd name="T7" fmla="*/ 14 h 10"/>
                <a:gd name="T8" fmla="*/ 5 w 12"/>
                <a:gd name="T9" fmla="*/ 22 h 10"/>
                <a:gd name="T10" fmla="*/ 0 w 12"/>
                <a:gd name="T11" fmla="*/ 14 h 10"/>
                <a:gd name="T12" fmla="*/ 0 w 12"/>
                <a:gd name="T13" fmla="*/ 14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0"/>
                <a:gd name="T23" fmla="*/ 12 w 12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0">
                  <a:moveTo>
                    <a:pt x="0" y="6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2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59" name="Freeform 140"/>
            <p:cNvSpPr>
              <a:spLocks noChangeAspect="1"/>
            </p:cNvSpPr>
            <p:nvPr/>
          </p:nvSpPr>
          <p:spPr bwMode="auto">
            <a:xfrm>
              <a:off x="6534150" y="5695950"/>
              <a:ext cx="42863" cy="19050"/>
            </a:xfrm>
            <a:custGeom>
              <a:avLst/>
              <a:gdLst>
                <a:gd name="T0" fmla="*/ 27 w 18"/>
                <a:gd name="T1" fmla="*/ 0 h 8"/>
                <a:gd name="T2" fmla="*/ 40 w 18"/>
                <a:gd name="T3" fmla="*/ 0 h 8"/>
                <a:gd name="T4" fmla="*/ 40 w 18"/>
                <a:gd name="T5" fmla="*/ 13 h 8"/>
                <a:gd name="T6" fmla="*/ 14 w 18"/>
                <a:gd name="T7" fmla="*/ 18 h 8"/>
                <a:gd name="T8" fmla="*/ 0 w 18"/>
                <a:gd name="T9" fmla="*/ 13 h 8"/>
                <a:gd name="T10" fmla="*/ 4 w 18"/>
                <a:gd name="T11" fmla="*/ 4 h 8"/>
                <a:gd name="T12" fmla="*/ 27 w 18"/>
                <a:gd name="T13" fmla="*/ 0 h 8"/>
                <a:gd name="T14" fmla="*/ 27 w 1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8"/>
                <a:gd name="T26" fmla="*/ 18 w 18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8">
                  <a:moveTo>
                    <a:pt x="12" y="0"/>
                  </a:moveTo>
                  <a:lnTo>
                    <a:pt x="18" y="0"/>
                  </a:lnTo>
                  <a:lnTo>
                    <a:pt x="18" y="6"/>
                  </a:lnTo>
                  <a:lnTo>
                    <a:pt x="6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0" name="Freeform 141"/>
            <p:cNvSpPr>
              <a:spLocks noChangeAspect="1"/>
            </p:cNvSpPr>
            <p:nvPr/>
          </p:nvSpPr>
          <p:spPr bwMode="auto">
            <a:xfrm>
              <a:off x="7142161" y="5815013"/>
              <a:ext cx="269875" cy="223838"/>
            </a:xfrm>
            <a:custGeom>
              <a:avLst/>
              <a:gdLst>
                <a:gd name="T0" fmla="*/ 227 w 114"/>
                <a:gd name="T1" fmla="*/ 9 h 94"/>
                <a:gd name="T2" fmla="*/ 245 w 114"/>
                <a:gd name="T3" fmla="*/ 0 h 94"/>
                <a:gd name="T4" fmla="*/ 254 w 114"/>
                <a:gd name="T5" fmla="*/ 4 h 94"/>
                <a:gd name="T6" fmla="*/ 227 w 114"/>
                <a:gd name="T7" fmla="*/ 40 h 94"/>
                <a:gd name="T8" fmla="*/ 209 w 114"/>
                <a:gd name="T9" fmla="*/ 68 h 94"/>
                <a:gd name="T10" fmla="*/ 200 w 114"/>
                <a:gd name="T11" fmla="*/ 81 h 94"/>
                <a:gd name="T12" fmla="*/ 218 w 114"/>
                <a:gd name="T13" fmla="*/ 94 h 94"/>
                <a:gd name="T14" fmla="*/ 213 w 114"/>
                <a:gd name="T15" fmla="*/ 108 h 94"/>
                <a:gd name="T16" fmla="*/ 200 w 114"/>
                <a:gd name="T17" fmla="*/ 117 h 94"/>
                <a:gd name="T18" fmla="*/ 177 w 114"/>
                <a:gd name="T19" fmla="*/ 126 h 94"/>
                <a:gd name="T20" fmla="*/ 164 w 114"/>
                <a:gd name="T21" fmla="*/ 135 h 94"/>
                <a:gd name="T22" fmla="*/ 155 w 114"/>
                <a:gd name="T23" fmla="*/ 171 h 94"/>
                <a:gd name="T24" fmla="*/ 125 w 114"/>
                <a:gd name="T25" fmla="*/ 189 h 94"/>
                <a:gd name="T26" fmla="*/ 98 w 114"/>
                <a:gd name="T27" fmla="*/ 212 h 94"/>
                <a:gd name="T28" fmla="*/ 85 w 114"/>
                <a:gd name="T29" fmla="*/ 203 h 94"/>
                <a:gd name="T30" fmla="*/ 63 w 114"/>
                <a:gd name="T31" fmla="*/ 194 h 94"/>
                <a:gd name="T32" fmla="*/ 49 w 114"/>
                <a:gd name="T33" fmla="*/ 203 h 94"/>
                <a:gd name="T34" fmla="*/ 18 w 114"/>
                <a:gd name="T35" fmla="*/ 180 h 94"/>
                <a:gd name="T36" fmla="*/ 0 w 114"/>
                <a:gd name="T37" fmla="*/ 153 h 94"/>
                <a:gd name="T38" fmla="*/ 0 w 114"/>
                <a:gd name="T39" fmla="*/ 131 h 94"/>
                <a:gd name="T40" fmla="*/ 27 w 114"/>
                <a:gd name="T41" fmla="*/ 126 h 94"/>
                <a:gd name="T42" fmla="*/ 54 w 114"/>
                <a:gd name="T43" fmla="*/ 99 h 94"/>
                <a:gd name="T44" fmla="*/ 81 w 114"/>
                <a:gd name="T45" fmla="*/ 94 h 94"/>
                <a:gd name="T46" fmla="*/ 94 w 114"/>
                <a:gd name="T47" fmla="*/ 72 h 94"/>
                <a:gd name="T48" fmla="*/ 121 w 114"/>
                <a:gd name="T49" fmla="*/ 68 h 94"/>
                <a:gd name="T50" fmla="*/ 133 w 114"/>
                <a:gd name="T51" fmla="*/ 72 h 94"/>
                <a:gd name="T52" fmla="*/ 155 w 114"/>
                <a:gd name="T53" fmla="*/ 63 h 94"/>
                <a:gd name="T54" fmla="*/ 177 w 114"/>
                <a:gd name="T55" fmla="*/ 50 h 94"/>
                <a:gd name="T56" fmla="*/ 200 w 114"/>
                <a:gd name="T57" fmla="*/ 27 h 94"/>
                <a:gd name="T58" fmla="*/ 227 w 114"/>
                <a:gd name="T59" fmla="*/ 9 h 94"/>
                <a:gd name="T60" fmla="*/ 227 w 114"/>
                <a:gd name="T61" fmla="*/ 9 h 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4"/>
                <a:gd name="T94" fmla="*/ 0 h 94"/>
                <a:gd name="T95" fmla="*/ 114 w 114"/>
                <a:gd name="T96" fmla="*/ 94 h 9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4" h="94">
                  <a:moveTo>
                    <a:pt x="102" y="4"/>
                  </a:moveTo>
                  <a:lnTo>
                    <a:pt x="110" y="0"/>
                  </a:lnTo>
                  <a:lnTo>
                    <a:pt x="114" y="2"/>
                  </a:lnTo>
                  <a:lnTo>
                    <a:pt x="102" y="18"/>
                  </a:lnTo>
                  <a:lnTo>
                    <a:pt x="94" y="30"/>
                  </a:lnTo>
                  <a:lnTo>
                    <a:pt x="90" y="36"/>
                  </a:lnTo>
                  <a:lnTo>
                    <a:pt x="98" y="42"/>
                  </a:lnTo>
                  <a:lnTo>
                    <a:pt x="96" y="48"/>
                  </a:lnTo>
                  <a:lnTo>
                    <a:pt x="90" y="52"/>
                  </a:lnTo>
                  <a:lnTo>
                    <a:pt x="80" y="56"/>
                  </a:lnTo>
                  <a:lnTo>
                    <a:pt x="74" y="60"/>
                  </a:lnTo>
                  <a:lnTo>
                    <a:pt x="70" y="76"/>
                  </a:lnTo>
                  <a:lnTo>
                    <a:pt x="56" y="84"/>
                  </a:lnTo>
                  <a:lnTo>
                    <a:pt x="44" y="94"/>
                  </a:lnTo>
                  <a:lnTo>
                    <a:pt x="38" y="90"/>
                  </a:lnTo>
                  <a:lnTo>
                    <a:pt x="28" y="86"/>
                  </a:lnTo>
                  <a:lnTo>
                    <a:pt x="22" y="90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36" y="42"/>
                  </a:lnTo>
                  <a:lnTo>
                    <a:pt x="42" y="32"/>
                  </a:lnTo>
                  <a:lnTo>
                    <a:pt x="54" y="30"/>
                  </a:lnTo>
                  <a:lnTo>
                    <a:pt x="60" y="32"/>
                  </a:lnTo>
                  <a:lnTo>
                    <a:pt x="70" y="28"/>
                  </a:lnTo>
                  <a:lnTo>
                    <a:pt x="80" y="22"/>
                  </a:lnTo>
                  <a:lnTo>
                    <a:pt x="90" y="12"/>
                  </a:lnTo>
                  <a:lnTo>
                    <a:pt x="102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1" name="Freeform 142"/>
            <p:cNvSpPr>
              <a:spLocks noChangeAspect="1"/>
            </p:cNvSpPr>
            <p:nvPr/>
          </p:nvSpPr>
          <p:spPr bwMode="auto">
            <a:xfrm>
              <a:off x="6600825" y="5253038"/>
              <a:ext cx="28575" cy="19050"/>
            </a:xfrm>
            <a:custGeom>
              <a:avLst/>
              <a:gdLst>
                <a:gd name="T0" fmla="*/ 0 w 12"/>
                <a:gd name="T1" fmla="*/ 4 h 8"/>
                <a:gd name="T2" fmla="*/ 14 w 12"/>
                <a:gd name="T3" fmla="*/ 0 h 8"/>
                <a:gd name="T4" fmla="*/ 27 w 12"/>
                <a:gd name="T5" fmla="*/ 4 h 8"/>
                <a:gd name="T6" fmla="*/ 22 w 12"/>
                <a:gd name="T7" fmla="*/ 18 h 8"/>
                <a:gd name="T8" fmla="*/ 9 w 12"/>
                <a:gd name="T9" fmla="*/ 18 h 8"/>
                <a:gd name="T10" fmla="*/ 0 w 12"/>
                <a:gd name="T11" fmla="*/ 4 h 8"/>
                <a:gd name="T12" fmla="*/ 0 w 12"/>
                <a:gd name="T13" fmla="*/ 4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8"/>
                <a:gd name="T23" fmla="*/ 12 w 12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8">
                  <a:moveTo>
                    <a:pt x="0" y="2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0" y="8"/>
                  </a:lnTo>
                  <a:lnTo>
                    <a:pt x="4" y="8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2" name="Freeform 143"/>
            <p:cNvSpPr>
              <a:spLocks noChangeAspect="1"/>
            </p:cNvSpPr>
            <p:nvPr/>
          </p:nvSpPr>
          <p:spPr bwMode="auto">
            <a:xfrm>
              <a:off x="3600450" y="5276850"/>
              <a:ext cx="66675" cy="52388"/>
            </a:xfrm>
            <a:custGeom>
              <a:avLst/>
              <a:gdLst>
                <a:gd name="T0" fmla="*/ 0 w 28"/>
                <a:gd name="T1" fmla="*/ 36 h 22"/>
                <a:gd name="T2" fmla="*/ 14 w 28"/>
                <a:gd name="T3" fmla="*/ 9 h 22"/>
                <a:gd name="T4" fmla="*/ 41 w 28"/>
                <a:gd name="T5" fmla="*/ 0 h 22"/>
                <a:gd name="T6" fmla="*/ 63 w 28"/>
                <a:gd name="T7" fmla="*/ 9 h 22"/>
                <a:gd name="T8" fmla="*/ 63 w 28"/>
                <a:gd name="T9" fmla="*/ 27 h 22"/>
                <a:gd name="T10" fmla="*/ 27 w 28"/>
                <a:gd name="T11" fmla="*/ 36 h 22"/>
                <a:gd name="T12" fmla="*/ 22 w 28"/>
                <a:gd name="T13" fmla="*/ 50 h 22"/>
                <a:gd name="T14" fmla="*/ 0 w 28"/>
                <a:gd name="T15" fmla="*/ 36 h 22"/>
                <a:gd name="T16" fmla="*/ 0 w 28"/>
                <a:gd name="T17" fmla="*/ 36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22"/>
                <a:gd name="T29" fmla="*/ 28 w 28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22">
                  <a:moveTo>
                    <a:pt x="0" y="16"/>
                  </a:moveTo>
                  <a:lnTo>
                    <a:pt x="6" y="4"/>
                  </a:lnTo>
                  <a:lnTo>
                    <a:pt x="18" y="0"/>
                  </a:lnTo>
                  <a:lnTo>
                    <a:pt x="28" y="4"/>
                  </a:lnTo>
                  <a:lnTo>
                    <a:pt x="28" y="12"/>
                  </a:lnTo>
                  <a:lnTo>
                    <a:pt x="12" y="16"/>
                  </a:lnTo>
                  <a:lnTo>
                    <a:pt x="10" y="22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3" name="Freeform 144"/>
            <p:cNvSpPr>
              <a:spLocks noChangeAspect="1"/>
            </p:cNvSpPr>
            <p:nvPr/>
          </p:nvSpPr>
          <p:spPr bwMode="auto">
            <a:xfrm>
              <a:off x="3619500" y="5343525"/>
              <a:ext cx="19050" cy="23813"/>
            </a:xfrm>
            <a:custGeom>
              <a:avLst/>
              <a:gdLst>
                <a:gd name="T0" fmla="*/ 4 w 8"/>
                <a:gd name="T1" fmla="*/ 0 h 10"/>
                <a:gd name="T2" fmla="*/ 18 w 8"/>
                <a:gd name="T3" fmla="*/ 9 h 10"/>
                <a:gd name="T4" fmla="*/ 9 w 8"/>
                <a:gd name="T5" fmla="*/ 22 h 10"/>
                <a:gd name="T6" fmla="*/ 0 w 8"/>
                <a:gd name="T7" fmla="*/ 22 h 10"/>
                <a:gd name="T8" fmla="*/ 4 w 8"/>
                <a:gd name="T9" fmla="*/ 0 h 10"/>
                <a:gd name="T10" fmla="*/ 4 w 8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10"/>
                <a:gd name="T20" fmla="*/ 8 w 8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10">
                  <a:moveTo>
                    <a:pt x="2" y="0"/>
                  </a:moveTo>
                  <a:lnTo>
                    <a:pt x="8" y="4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4" name="Freeform 145"/>
            <p:cNvSpPr>
              <a:spLocks noChangeAspect="1"/>
            </p:cNvSpPr>
            <p:nvPr/>
          </p:nvSpPr>
          <p:spPr bwMode="auto">
            <a:xfrm>
              <a:off x="4972050" y="1831975"/>
              <a:ext cx="52388" cy="28575"/>
            </a:xfrm>
            <a:custGeom>
              <a:avLst/>
              <a:gdLst>
                <a:gd name="T0" fmla="*/ 36 w 22"/>
                <a:gd name="T1" fmla="*/ 22 h 12"/>
                <a:gd name="T2" fmla="*/ 14 w 22"/>
                <a:gd name="T3" fmla="*/ 27 h 12"/>
                <a:gd name="T4" fmla="*/ 0 w 22"/>
                <a:gd name="T5" fmla="*/ 14 h 12"/>
                <a:gd name="T6" fmla="*/ 18 w 22"/>
                <a:gd name="T7" fmla="*/ 0 h 12"/>
                <a:gd name="T8" fmla="*/ 50 w 22"/>
                <a:gd name="T9" fmla="*/ 5 h 12"/>
                <a:gd name="T10" fmla="*/ 50 w 22"/>
                <a:gd name="T11" fmla="*/ 14 h 12"/>
                <a:gd name="T12" fmla="*/ 36 w 22"/>
                <a:gd name="T13" fmla="*/ 22 h 12"/>
                <a:gd name="T14" fmla="*/ 36 w 22"/>
                <a:gd name="T15" fmla="*/ 2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12"/>
                <a:gd name="T26" fmla="*/ 22 w 2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12">
                  <a:moveTo>
                    <a:pt x="16" y="10"/>
                  </a:moveTo>
                  <a:lnTo>
                    <a:pt x="6" y="12"/>
                  </a:lnTo>
                  <a:lnTo>
                    <a:pt x="0" y="6"/>
                  </a:lnTo>
                  <a:lnTo>
                    <a:pt x="8" y="0"/>
                  </a:lnTo>
                  <a:lnTo>
                    <a:pt x="22" y="2"/>
                  </a:lnTo>
                  <a:lnTo>
                    <a:pt x="22" y="6"/>
                  </a:lnTo>
                  <a:lnTo>
                    <a:pt x="16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5" name="Freeform 146"/>
            <p:cNvSpPr>
              <a:spLocks noChangeAspect="1"/>
            </p:cNvSpPr>
            <p:nvPr/>
          </p:nvSpPr>
          <p:spPr bwMode="auto">
            <a:xfrm>
              <a:off x="5149850" y="1666875"/>
              <a:ext cx="42863" cy="26988"/>
            </a:xfrm>
            <a:custGeom>
              <a:avLst/>
              <a:gdLst>
                <a:gd name="T0" fmla="*/ 40 w 18"/>
                <a:gd name="T1" fmla="*/ 9 h 12"/>
                <a:gd name="T2" fmla="*/ 27 w 18"/>
                <a:gd name="T3" fmla="*/ 24 h 12"/>
                <a:gd name="T4" fmla="*/ 0 w 18"/>
                <a:gd name="T5" fmla="*/ 24 h 12"/>
                <a:gd name="T6" fmla="*/ 0 w 18"/>
                <a:gd name="T7" fmla="*/ 9 h 12"/>
                <a:gd name="T8" fmla="*/ 14 w 18"/>
                <a:gd name="T9" fmla="*/ 0 h 12"/>
                <a:gd name="T10" fmla="*/ 40 w 18"/>
                <a:gd name="T11" fmla="*/ 9 h 12"/>
                <a:gd name="T12" fmla="*/ 40 w 18"/>
                <a:gd name="T13" fmla="*/ 9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2"/>
                <a:gd name="T23" fmla="*/ 18 w 18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2">
                  <a:moveTo>
                    <a:pt x="18" y="4"/>
                  </a:moveTo>
                  <a:lnTo>
                    <a:pt x="12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lnTo>
                    <a:pt x="18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6" name="Freeform 147"/>
            <p:cNvSpPr>
              <a:spLocks noChangeAspect="1"/>
            </p:cNvSpPr>
            <p:nvPr/>
          </p:nvSpPr>
          <p:spPr bwMode="auto">
            <a:xfrm>
              <a:off x="5226050" y="1576388"/>
              <a:ext cx="31750" cy="28575"/>
            </a:xfrm>
            <a:custGeom>
              <a:avLst/>
              <a:gdLst>
                <a:gd name="T0" fmla="*/ 20 w 14"/>
                <a:gd name="T1" fmla="*/ 0 h 12"/>
                <a:gd name="T2" fmla="*/ 29 w 14"/>
                <a:gd name="T3" fmla="*/ 9 h 12"/>
                <a:gd name="T4" fmla="*/ 24 w 14"/>
                <a:gd name="T5" fmla="*/ 27 h 12"/>
                <a:gd name="T6" fmla="*/ 9 w 14"/>
                <a:gd name="T7" fmla="*/ 27 h 12"/>
                <a:gd name="T8" fmla="*/ 0 w 14"/>
                <a:gd name="T9" fmla="*/ 0 h 12"/>
                <a:gd name="T10" fmla="*/ 20 w 14"/>
                <a:gd name="T11" fmla="*/ 0 h 12"/>
                <a:gd name="T12" fmla="*/ 20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2"/>
                <a:gd name="T23" fmla="*/ 14 w 14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2">
                  <a:moveTo>
                    <a:pt x="10" y="0"/>
                  </a:moveTo>
                  <a:lnTo>
                    <a:pt x="14" y="4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7" name="Freeform 148"/>
            <p:cNvSpPr>
              <a:spLocks noChangeAspect="1"/>
            </p:cNvSpPr>
            <p:nvPr/>
          </p:nvSpPr>
          <p:spPr bwMode="auto">
            <a:xfrm>
              <a:off x="5262563" y="1495425"/>
              <a:ext cx="47625" cy="46038"/>
            </a:xfrm>
            <a:custGeom>
              <a:avLst/>
              <a:gdLst>
                <a:gd name="T0" fmla="*/ 36 w 20"/>
                <a:gd name="T1" fmla="*/ 0 h 20"/>
                <a:gd name="T2" fmla="*/ 45 w 20"/>
                <a:gd name="T3" fmla="*/ 13 h 20"/>
                <a:gd name="T4" fmla="*/ 27 w 20"/>
                <a:gd name="T5" fmla="*/ 25 h 20"/>
                <a:gd name="T6" fmla="*/ 0 w 20"/>
                <a:gd name="T7" fmla="*/ 42 h 20"/>
                <a:gd name="T8" fmla="*/ 0 w 20"/>
                <a:gd name="T9" fmla="*/ 25 h 20"/>
                <a:gd name="T10" fmla="*/ 14 w 20"/>
                <a:gd name="T11" fmla="*/ 9 h 20"/>
                <a:gd name="T12" fmla="*/ 36 w 20"/>
                <a:gd name="T13" fmla="*/ 0 h 20"/>
                <a:gd name="T14" fmla="*/ 36 w 20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20"/>
                <a:gd name="T26" fmla="*/ 20 w 20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20">
                  <a:moveTo>
                    <a:pt x="16" y="0"/>
                  </a:moveTo>
                  <a:lnTo>
                    <a:pt x="20" y="6"/>
                  </a:lnTo>
                  <a:lnTo>
                    <a:pt x="12" y="12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8" name="Freeform 149"/>
            <p:cNvSpPr>
              <a:spLocks noChangeAspect="1"/>
            </p:cNvSpPr>
            <p:nvPr/>
          </p:nvSpPr>
          <p:spPr bwMode="auto">
            <a:xfrm>
              <a:off x="5257800" y="1244600"/>
              <a:ext cx="28575" cy="60325"/>
            </a:xfrm>
            <a:custGeom>
              <a:avLst/>
              <a:gdLst>
                <a:gd name="T0" fmla="*/ 27 w 12"/>
                <a:gd name="T1" fmla="*/ 0 h 26"/>
                <a:gd name="T2" fmla="*/ 27 w 12"/>
                <a:gd name="T3" fmla="*/ 13 h 26"/>
                <a:gd name="T4" fmla="*/ 14 w 12"/>
                <a:gd name="T5" fmla="*/ 56 h 26"/>
                <a:gd name="T6" fmla="*/ 0 w 12"/>
                <a:gd name="T7" fmla="*/ 56 h 26"/>
                <a:gd name="T8" fmla="*/ 0 w 12"/>
                <a:gd name="T9" fmla="*/ 38 h 26"/>
                <a:gd name="T10" fmla="*/ 9 w 12"/>
                <a:gd name="T11" fmla="*/ 4 h 26"/>
                <a:gd name="T12" fmla="*/ 27 w 12"/>
                <a:gd name="T13" fmla="*/ 0 h 26"/>
                <a:gd name="T14" fmla="*/ 27 w 12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6"/>
                <a:gd name="T26" fmla="*/ 12 w 12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6">
                  <a:moveTo>
                    <a:pt x="12" y="0"/>
                  </a:moveTo>
                  <a:lnTo>
                    <a:pt x="12" y="6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4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69" name="Freeform 150"/>
            <p:cNvSpPr>
              <a:spLocks noChangeAspect="1"/>
            </p:cNvSpPr>
            <p:nvPr/>
          </p:nvSpPr>
          <p:spPr bwMode="auto">
            <a:xfrm>
              <a:off x="5327650" y="1206500"/>
              <a:ext cx="61913" cy="38100"/>
            </a:xfrm>
            <a:custGeom>
              <a:avLst/>
              <a:gdLst>
                <a:gd name="T0" fmla="*/ 18 w 26"/>
                <a:gd name="T1" fmla="*/ 36 h 16"/>
                <a:gd name="T2" fmla="*/ 5 w 26"/>
                <a:gd name="T3" fmla="*/ 31 h 16"/>
                <a:gd name="T4" fmla="*/ 0 w 26"/>
                <a:gd name="T5" fmla="*/ 13 h 16"/>
                <a:gd name="T6" fmla="*/ 32 w 26"/>
                <a:gd name="T7" fmla="*/ 0 h 16"/>
                <a:gd name="T8" fmla="*/ 50 w 26"/>
                <a:gd name="T9" fmla="*/ 9 h 16"/>
                <a:gd name="T10" fmla="*/ 59 w 26"/>
                <a:gd name="T11" fmla="*/ 22 h 16"/>
                <a:gd name="T12" fmla="*/ 45 w 26"/>
                <a:gd name="T13" fmla="*/ 36 h 16"/>
                <a:gd name="T14" fmla="*/ 18 w 26"/>
                <a:gd name="T15" fmla="*/ 36 h 16"/>
                <a:gd name="T16" fmla="*/ 18 w 26"/>
                <a:gd name="T17" fmla="*/ 3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6"/>
                <a:gd name="T29" fmla="*/ 26 w 26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6">
                  <a:moveTo>
                    <a:pt x="8" y="16"/>
                  </a:moveTo>
                  <a:lnTo>
                    <a:pt x="2" y="14"/>
                  </a:lnTo>
                  <a:lnTo>
                    <a:pt x="0" y="6"/>
                  </a:lnTo>
                  <a:lnTo>
                    <a:pt x="14" y="0"/>
                  </a:lnTo>
                  <a:lnTo>
                    <a:pt x="22" y="4"/>
                  </a:lnTo>
                  <a:lnTo>
                    <a:pt x="26" y="10"/>
                  </a:lnTo>
                  <a:lnTo>
                    <a:pt x="20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0" name="Freeform 151"/>
            <p:cNvSpPr>
              <a:spLocks noChangeAspect="1"/>
            </p:cNvSpPr>
            <p:nvPr/>
          </p:nvSpPr>
          <p:spPr bwMode="auto">
            <a:xfrm>
              <a:off x="5394325" y="1201738"/>
              <a:ext cx="55563" cy="57150"/>
            </a:xfrm>
            <a:custGeom>
              <a:avLst/>
              <a:gdLst>
                <a:gd name="T0" fmla="*/ 42 w 24"/>
                <a:gd name="T1" fmla="*/ 22 h 24"/>
                <a:gd name="T2" fmla="*/ 34 w 24"/>
                <a:gd name="T3" fmla="*/ 40 h 24"/>
                <a:gd name="T4" fmla="*/ 9 w 24"/>
                <a:gd name="T5" fmla="*/ 54 h 24"/>
                <a:gd name="T6" fmla="*/ 0 w 24"/>
                <a:gd name="T7" fmla="*/ 40 h 24"/>
                <a:gd name="T8" fmla="*/ 13 w 24"/>
                <a:gd name="T9" fmla="*/ 14 h 24"/>
                <a:gd name="T10" fmla="*/ 34 w 24"/>
                <a:gd name="T11" fmla="*/ 0 h 24"/>
                <a:gd name="T12" fmla="*/ 51 w 24"/>
                <a:gd name="T13" fmla="*/ 5 h 24"/>
                <a:gd name="T14" fmla="*/ 42 w 24"/>
                <a:gd name="T15" fmla="*/ 22 h 24"/>
                <a:gd name="T16" fmla="*/ 42 w 24"/>
                <a:gd name="T17" fmla="*/ 22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4"/>
                <a:gd name="T29" fmla="*/ 24 w 24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4">
                  <a:moveTo>
                    <a:pt x="20" y="10"/>
                  </a:moveTo>
                  <a:lnTo>
                    <a:pt x="16" y="18"/>
                  </a:lnTo>
                  <a:lnTo>
                    <a:pt x="4" y="24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1" name="Freeform 152"/>
            <p:cNvSpPr>
              <a:spLocks noChangeAspect="1"/>
            </p:cNvSpPr>
            <p:nvPr/>
          </p:nvSpPr>
          <p:spPr bwMode="auto">
            <a:xfrm>
              <a:off x="5464175" y="1149350"/>
              <a:ext cx="69850" cy="84138"/>
            </a:xfrm>
            <a:custGeom>
              <a:avLst/>
              <a:gdLst>
                <a:gd name="T0" fmla="*/ 26 w 30"/>
                <a:gd name="T1" fmla="*/ 4 h 36"/>
                <a:gd name="T2" fmla="*/ 43 w 30"/>
                <a:gd name="T3" fmla="*/ 0 h 36"/>
                <a:gd name="T4" fmla="*/ 38 w 30"/>
                <a:gd name="T5" fmla="*/ 13 h 36"/>
                <a:gd name="T6" fmla="*/ 60 w 30"/>
                <a:gd name="T7" fmla="*/ 0 h 36"/>
                <a:gd name="T8" fmla="*/ 65 w 30"/>
                <a:gd name="T9" fmla="*/ 13 h 36"/>
                <a:gd name="T10" fmla="*/ 47 w 30"/>
                <a:gd name="T11" fmla="*/ 40 h 36"/>
                <a:gd name="T12" fmla="*/ 26 w 30"/>
                <a:gd name="T13" fmla="*/ 56 h 36"/>
                <a:gd name="T14" fmla="*/ 13 w 30"/>
                <a:gd name="T15" fmla="*/ 60 h 36"/>
                <a:gd name="T16" fmla="*/ 0 w 30"/>
                <a:gd name="T17" fmla="*/ 78 h 36"/>
                <a:gd name="T18" fmla="*/ 0 w 30"/>
                <a:gd name="T19" fmla="*/ 60 h 36"/>
                <a:gd name="T20" fmla="*/ 9 w 30"/>
                <a:gd name="T21" fmla="*/ 31 h 36"/>
                <a:gd name="T22" fmla="*/ 26 w 30"/>
                <a:gd name="T23" fmla="*/ 4 h 36"/>
                <a:gd name="T24" fmla="*/ 26 w 30"/>
                <a:gd name="T25" fmla="*/ 4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36"/>
                <a:gd name="T41" fmla="*/ 30 w 30"/>
                <a:gd name="T42" fmla="*/ 36 h 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36">
                  <a:moveTo>
                    <a:pt x="12" y="2"/>
                  </a:moveTo>
                  <a:lnTo>
                    <a:pt x="20" y="0"/>
                  </a:lnTo>
                  <a:lnTo>
                    <a:pt x="18" y="6"/>
                  </a:lnTo>
                  <a:lnTo>
                    <a:pt x="28" y="0"/>
                  </a:lnTo>
                  <a:lnTo>
                    <a:pt x="30" y="6"/>
                  </a:lnTo>
                  <a:lnTo>
                    <a:pt x="22" y="18"/>
                  </a:lnTo>
                  <a:lnTo>
                    <a:pt x="12" y="26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2" name="Freeform 153"/>
            <p:cNvSpPr>
              <a:spLocks noChangeAspect="1"/>
            </p:cNvSpPr>
            <p:nvPr/>
          </p:nvSpPr>
          <p:spPr bwMode="auto">
            <a:xfrm>
              <a:off x="5473700" y="1077913"/>
              <a:ext cx="57150" cy="57150"/>
            </a:xfrm>
            <a:custGeom>
              <a:avLst/>
              <a:gdLst>
                <a:gd name="T0" fmla="*/ 54 w 24"/>
                <a:gd name="T1" fmla="*/ 0 h 24"/>
                <a:gd name="T2" fmla="*/ 54 w 24"/>
                <a:gd name="T3" fmla="*/ 18 h 24"/>
                <a:gd name="T4" fmla="*/ 18 w 24"/>
                <a:gd name="T5" fmla="*/ 54 h 24"/>
                <a:gd name="T6" fmla="*/ 0 w 24"/>
                <a:gd name="T7" fmla="*/ 45 h 24"/>
                <a:gd name="T8" fmla="*/ 18 w 24"/>
                <a:gd name="T9" fmla="*/ 9 h 24"/>
                <a:gd name="T10" fmla="*/ 40 w 24"/>
                <a:gd name="T11" fmla="*/ 0 h 24"/>
                <a:gd name="T12" fmla="*/ 54 w 24"/>
                <a:gd name="T13" fmla="*/ 0 h 24"/>
                <a:gd name="T14" fmla="*/ 54 w 24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24"/>
                <a:gd name="T26" fmla="*/ 24 w 24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24">
                  <a:moveTo>
                    <a:pt x="24" y="0"/>
                  </a:moveTo>
                  <a:lnTo>
                    <a:pt x="24" y="8"/>
                  </a:lnTo>
                  <a:lnTo>
                    <a:pt x="8" y="24"/>
                  </a:lnTo>
                  <a:lnTo>
                    <a:pt x="0" y="20"/>
                  </a:lnTo>
                  <a:lnTo>
                    <a:pt x="8" y="4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3" name="Freeform 154"/>
            <p:cNvSpPr>
              <a:spLocks noChangeAspect="1"/>
            </p:cNvSpPr>
            <p:nvPr/>
          </p:nvSpPr>
          <p:spPr bwMode="auto">
            <a:xfrm>
              <a:off x="5562600" y="1046163"/>
              <a:ext cx="55563" cy="55563"/>
            </a:xfrm>
            <a:custGeom>
              <a:avLst/>
              <a:gdLst>
                <a:gd name="T0" fmla="*/ 47 w 24"/>
                <a:gd name="T1" fmla="*/ 0 h 24"/>
                <a:gd name="T2" fmla="*/ 51 w 24"/>
                <a:gd name="T3" fmla="*/ 9 h 24"/>
                <a:gd name="T4" fmla="*/ 42 w 24"/>
                <a:gd name="T5" fmla="*/ 38 h 24"/>
                <a:gd name="T6" fmla="*/ 22 w 24"/>
                <a:gd name="T7" fmla="*/ 51 h 24"/>
                <a:gd name="T8" fmla="*/ 0 w 24"/>
                <a:gd name="T9" fmla="*/ 29 h 24"/>
                <a:gd name="T10" fmla="*/ 4 w 24"/>
                <a:gd name="T11" fmla="*/ 13 h 24"/>
                <a:gd name="T12" fmla="*/ 47 w 24"/>
                <a:gd name="T13" fmla="*/ 0 h 24"/>
                <a:gd name="T14" fmla="*/ 47 w 24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24"/>
                <a:gd name="T26" fmla="*/ 24 w 24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24">
                  <a:moveTo>
                    <a:pt x="22" y="0"/>
                  </a:moveTo>
                  <a:lnTo>
                    <a:pt x="24" y="4"/>
                  </a:lnTo>
                  <a:lnTo>
                    <a:pt x="20" y="18"/>
                  </a:lnTo>
                  <a:lnTo>
                    <a:pt x="10" y="24"/>
                  </a:lnTo>
                  <a:lnTo>
                    <a:pt x="0" y="14"/>
                  </a:lnTo>
                  <a:lnTo>
                    <a:pt x="2" y="6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4" name="Freeform 155"/>
            <p:cNvSpPr>
              <a:spLocks noChangeAspect="1"/>
            </p:cNvSpPr>
            <p:nvPr/>
          </p:nvSpPr>
          <p:spPr bwMode="auto">
            <a:xfrm>
              <a:off x="5824538" y="849313"/>
              <a:ext cx="61913" cy="49213"/>
            </a:xfrm>
            <a:custGeom>
              <a:avLst/>
              <a:gdLst>
                <a:gd name="T0" fmla="*/ 18 w 26"/>
                <a:gd name="T1" fmla="*/ 9 h 20"/>
                <a:gd name="T2" fmla="*/ 50 w 26"/>
                <a:gd name="T3" fmla="*/ 0 h 20"/>
                <a:gd name="T4" fmla="*/ 59 w 26"/>
                <a:gd name="T5" fmla="*/ 19 h 20"/>
                <a:gd name="T6" fmla="*/ 36 w 26"/>
                <a:gd name="T7" fmla="*/ 48 h 20"/>
                <a:gd name="T8" fmla="*/ 0 w 26"/>
                <a:gd name="T9" fmla="*/ 39 h 20"/>
                <a:gd name="T10" fmla="*/ 0 w 26"/>
                <a:gd name="T11" fmla="*/ 25 h 20"/>
                <a:gd name="T12" fmla="*/ 18 w 26"/>
                <a:gd name="T13" fmla="*/ 9 h 20"/>
                <a:gd name="T14" fmla="*/ 18 w 26"/>
                <a:gd name="T15" fmla="*/ 9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20"/>
                <a:gd name="T26" fmla="*/ 26 w 26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20">
                  <a:moveTo>
                    <a:pt x="8" y="4"/>
                  </a:moveTo>
                  <a:lnTo>
                    <a:pt x="22" y="0"/>
                  </a:lnTo>
                  <a:lnTo>
                    <a:pt x="26" y="8"/>
                  </a:lnTo>
                  <a:lnTo>
                    <a:pt x="16" y="20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5" name="Freeform 156"/>
            <p:cNvSpPr>
              <a:spLocks noChangeAspect="1"/>
            </p:cNvSpPr>
            <p:nvPr/>
          </p:nvSpPr>
          <p:spPr bwMode="auto">
            <a:xfrm>
              <a:off x="5699125" y="920750"/>
              <a:ext cx="41275" cy="38100"/>
            </a:xfrm>
            <a:custGeom>
              <a:avLst/>
              <a:gdLst>
                <a:gd name="T0" fmla="*/ 17 w 18"/>
                <a:gd name="T1" fmla="*/ 0 h 16"/>
                <a:gd name="T2" fmla="*/ 38 w 18"/>
                <a:gd name="T3" fmla="*/ 18 h 16"/>
                <a:gd name="T4" fmla="*/ 38 w 18"/>
                <a:gd name="T5" fmla="*/ 27 h 16"/>
                <a:gd name="T6" fmla="*/ 25 w 18"/>
                <a:gd name="T7" fmla="*/ 36 h 16"/>
                <a:gd name="T8" fmla="*/ 0 w 18"/>
                <a:gd name="T9" fmla="*/ 9 h 16"/>
                <a:gd name="T10" fmla="*/ 17 w 18"/>
                <a:gd name="T11" fmla="*/ 0 h 16"/>
                <a:gd name="T12" fmla="*/ 17 w 18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6"/>
                <a:gd name="T23" fmla="*/ 18 w 18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6">
                  <a:moveTo>
                    <a:pt x="8" y="0"/>
                  </a:moveTo>
                  <a:lnTo>
                    <a:pt x="18" y="8"/>
                  </a:lnTo>
                  <a:lnTo>
                    <a:pt x="18" y="12"/>
                  </a:lnTo>
                  <a:lnTo>
                    <a:pt x="12" y="16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6" name="Freeform 157"/>
            <p:cNvSpPr>
              <a:spLocks noChangeAspect="1"/>
            </p:cNvSpPr>
            <p:nvPr/>
          </p:nvSpPr>
          <p:spPr bwMode="auto">
            <a:xfrm>
              <a:off x="5900738" y="793750"/>
              <a:ext cx="28575" cy="36513"/>
            </a:xfrm>
            <a:custGeom>
              <a:avLst/>
              <a:gdLst>
                <a:gd name="T0" fmla="*/ 14 w 12"/>
                <a:gd name="T1" fmla="*/ 0 h 16"/>
                <a:gd name="T2" fmla="*/ 27 w 12"/>
                <a:gd name="T3" fmla="*/ 13 h 16"/>
                <a:gd name="T4" fmla="*/ 22 w 12"/>
                <a:gd name="T5" fmla="*/ 24 h 16"/>
                <a:gd name="T6" fmla="*/ 0 w 12"/>
                <a:gd name="T7" fmla="*/ 33 h 16"/>
                <a:gd name="T8" fmla="*/ 0 w 12"/>
                <a:gd name="T9" fmla="*/ 13 h 16"/>
                <a:gd name="T10" fmla="*/ 14 w 12"/>
                <a:gd name="T11" fmla="*/ 0 h 16"/>
                <a:gd name="T12" fmla="*/ 14 w 12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6"/>
                <a:gd name="T23" fmla="*/ 12 w 12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6">
                  <a:moveTo>
                    <a:pt x="6" y="0"/>
                  </a:moveTo>
                  <a:lnTo>
                    <a:pt x="12" y="6"/>
                  </a:lnTo>
                  <a:lnTo>
                    <a:pt x="10" y="12"/>
                  </a:lnTo>
                  <a:lnTo>
                    <a:pt x="0" y="16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7" name="Freeform 158"/>
            <p:cNvSpPr>
              <a:spLocks noChangeAspect="1"/>
            </p:cNvSpPr>
            <p:nvPr/>
          </p:nvSpPr>
          <p:spPr bwMode="auto">
            <a:xfrm>
              <a:off x="5984875" y="765175"/>
              <a:ext cx="36513" cy="28575"/>
            </a:xfrm>
            <a:custGeom>
              <a:avLst/>
              <a:gdLst>
                <a:gd name="T0" fmla="*/ 20 w 16"/>
                <a:gd name="T1" fmla="*/ 0 h 12"/>
                <a:gd name="T2" fmla="*/ 33 w 16"/>
                <a:gd name="T3" fmla="*/ 14 h 12"/>
                <a:gd name="T4" fmla="*/ 24 w 16"/>
                <a:gd name="T5" fmla="*/ 27 h 12"/>
                <a:gd name="T6" fmla="*/ 0 w 16"/>
                <a:gd name="T7" fmla="*/ 14 h 12"/>
                <a:gd name="T8" fmla="*/ 20 w 16"/>
                <a:gd name="T9" fmla="*/ 0 h 12"/>
                <a:gd name="T10" fmla="*/ 20 w 16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2"/>
                <a:gd name="T20" fmla="*/ 16 w 1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2">
                  <a:moveTo>
                    <a:pt x="10" y="0"/>
                  </a:moveTo>
                  <a:lnTo>
                    <a:pt x="16" y="6"/>
                  </a:lnTo>
                  <a:lnTo>
                    <a:pt x="12" y="12"/>
                  </a:lnTo>
                  <a:lnTo>
                    <a:pt x="0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8" name="Freeform 159"/>
            <p:cNvSpPr>
              <a:spLocks noChangeAspect="1"/>
            </p:cNvSpPr>
            <p:nvPr/>
          </p:nvSpPr>
          <p:spPr bwMode="auto">
            <a:xfrm>
              <a:off x="4394200" y="3322638"/>
              <a:ext cx="28575" cy="14288"/>
            </a:xfrm>
            <a:custGeom>
              <a:avLst/>
              <a:gdLst>
                <a:gd name="T0" fmla="*/ 0 w 12"/>
                <a:gd name="T1" fmla="*/ 5 h 6"/>
                <a:gd name="T2" fmla="*/ 14 w 12"/>
                <a:gd name="T3" fmla="*/ 0 h 6"/>
                <a:gd name="T4" fmla="*/ 27 w 12"/>
                <a:gd name="T5" fmla="*/ 5 h 6"/>
                <a:gd name="T6" fmla="*/ 18 w 12"/>
                <a:gd name="T7" fmla="*/ 14 h 6"/>
                <a:gd name="T8" fmla="*/ 0 w 12"/>
                <a:gd name="T9" fmla="*/ 5 h 6"/>
                <a:gd name="T10" fmla="*/ 0 w 12"/>
                <a:gd name="T11" fmla="*/ 5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6"/>
                <a:gd name="T20" fmla="*/ 12 w 1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6">
                  <a:moveTo>
                    <a:pt x="0" y="2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8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79" name="Freeform 160"/>
            <p:cNvSpPr>
              <a:spLocks noChangeAspect="1"/>
            </p:cNvSpPr>
            <p:nvPr/>
          </p:nvSpPr>
          <p:spPr bwMode="auto">
            <a:xfrm>
              <a:off x="4422775" y="3303588"/>
              <a:ext cx="19050" cy="14288"/>
            </a:xfrm>
            <a:custGeom>
              <a:avLst/>
              <a:gdLst>
                <a:gd name="T0" fmla="*/ 0 w 8"/>
                <a:gd name="T1" fmla="*/ 9 h 6"/>
                <a:gd name="T2" fmla="*/ 4 w 8"/>
                <a:gd name="T3" fmla="*/ 14 h 6"/>
                <a:gd name="T4" fmla="*/ 18 w 8"/>
                <a:gd name="T5" fmla="*/ 9 h 6"/>
                <a:gd name="T6" fmla="*/ 13 w 8"/>
                <a:gd name="T7" fmla="*/ 0 h 6"/>
                <a:gd name="T8" fmla="*/ 0 w 8"/>
                <a:gd name="T9" fmla="*/ 9 h 6"/>
                <a:gd name="T10" fmla="*/ 0 w 8"/>
                <a:gd name="T11" fmla="*/ 9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6"/>
                <a:gd name="T20" fmla="*/ 8 w 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6">
                  <a:moveTo>
                    <a:pt x="0" y="4"/>
                  </a:moveTo>
                  <a:lnTo>
                    <a:pt x="2" y="6"/>
                  </a:lnTo>
                  <a:lnTo>
                    <a:pt x="8" y="4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0" name="Freeform 161"/>
            <p:cNvSpPr>
              <a:spLocks noChangeAspect="1"/>
            </p:cNvSpPr>
            <p:nvPr/>
          </p:nvSpPr>
          <p:spPr bwMode="auto">
            <a:xfrm>
              <a:off x="4460875" y="3294063"/>
              <a:ext cx="33338" cy="9525"/>
            </a:xfrm>
            <a:custGeom>
              <a:avLst/>
              <a:gdLst>
                <a:gd name="T0" fmla="*/ 0 w 14"/>
                <a:gd name="T1" fmla="*/ 4 h 4"/>
                <a:gd name="T2" fmla="*/ 32 w 14"/>
                <a:gd name="T3" fmla="*/ 0 h 4"/>
                <a:gd name="T4" fmla="*/ 27 w 14"/>
                <a:gd name="T5" fmla="*/ 4 h 4"/>
                <a:gd name="T6" fmla="*/ 0 w 14"/>
                <a:gd name="T7" fmla="*/ 9 h 4"/>
                <a:gd name="T8" fmla="*/ 0 w 14"/>
                <a:gd name="T9" fmla="*/ 4 h 4"/>
                <a:gd name="T10" fmla="*/ 0 w 14"/>
                <a:gd name="T11" fmla="*/ 4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4"/>
                <a:gd name="T20" fmla="*/ 14 w 14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4">
                  <a:moveTo>
                    <a:pt x="0" y="2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1" name="Freeform 162"/>
            <p:cNvSpPr>
              <a:spLocks noChangeAspect="1"/>
            </p:cNvSpPr>
            <p:nvPr/>
          </p:nvSpPr>
          <p:spPr bwMode="auto">
            <a:xfrm>
              <a:off x="4513263" y="3294063"/>
              <a:ext cx="28575" cy="9525"/>
            </a:xfrm>
            <a:custGeom>
              <a:avLst/>
              <a:gdLst>
                <a:gd name="T0" fmla="*/ 0 w 12"/>
                <a:gd name="T1" fmla="*/ 0 h 4"/>
                <a:gd name="T2" fmla="*/ 27 w 12"/>
                <a:gd name="T3" fmla="*/ 0 h 4"/>
                <a:gd name="T4" fmla="*/ 27 w 12"/>
                <a:gd name="T5" fmla="*/ 9 h 4"/>
                <a:gd name="T6" fmla="*/ 0 w 12"/>
                <a:gd name="T7" fmla="*/ 4 h 4"/>
                <a:gd name="T8" fmla="*/ 0 w 12"/>
                <a:gd name="T9" fmla="*/ 0 h 4"/>
                <a:gd name="T10" fmla="*/ 0 w 12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4"/>
                <a:gd name="T20" fmla="*/ 12 w 12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4">
                  <a:moveTo>
                    <a:pt x="0" y="0"/>
                  </a:moveTo>
                  <a:lnTo>
                    <a:pt x="12" y="0"/>
                  </a:lnTo>
                  <a:lnTo>
                    <a:pt x="12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2" name="Freeform 163"/>
            <p:cNvSpPr>
              <a:spLocks noChangeAspect="1"/>
            </p:cNvSpPr>
            <p:nvPr/>
          </p:nvSpPr>
          <p:spPr bwMode="auto">
            <a:xfrm>
              <a:off x="5294313" y="3124200"/>
              <a:ext cx="49213" cy="47625"/>
            </a:xfrm>
            <a:custGeom>
              <a:avLst/>
              <a:gdLst>
                <a:gd name="T0" fmla="*/ 19 w 20"/>
                <a:gd name="T1" fmla="*/ 0 h 20"/>
                <a:gd name="T2" fmla="*/ 43 w 20"/>
                <a:gd name="T3" fmla="*/ 14 h 20"/>
                <a:gd name="T4" fmla="*/ 48 w 20"/>
                <a:gd name="T5" fmla="*/ 31 h 20"/>
                <a:gd name="T6" fmla="*/ 34 w 20"/>
                <a:gd name="T7" fmla="*/ 45 h 20"/>
                <a:gd name="T8" fmla="*/ 0 w 20"/>
                <a:gd name="T9" fmla="*/ 18 h 20"/>
                <a:gd name="T10" fmla="*/ 5 w 20"/>
                <a:gd name="T11" fmla="*/ 4 h 20"/>
                <a:gd name="T12" fmla="*/ 19 w 20"/>
                <a:gd name="T13" fmla="*/ 0 h 20"/>
                <a:gd name="T14" fmla="*/ 19 w 20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20"/>
                <a:gd name="T26" fmla="*/ 20 w 20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20">
                  <a:moveTo>
                    <a:pt x="8" y="0"/>
                  </a:moveTo>
                  <a:lnTo>
                    <a:pt x="18" y="6"/>
                  </a:lnTo>
                  <a:lnTo>
                    <a:pt x="20" y="14"/>
                  </a:lnTo>
                  <a:lnTo>
                    <a:pt x="14" y="20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3" name="Freeform 164"/>
            <p:cNvSpPr>
              <a:spLocks noChangeAspect="1"/>
            </p:cNvSpPr>
            <p:nvPr/>
          </p:nvSpPr>
          <p:spPr bwMode="auto">
            <a:xfrm>
              <a:off x="4999038" y="2997200"/>
              <a:ext cx="134938" cy="160338"/>
            </a:xfrm>
            <a:custGeom>
              <a:avLst/>
              <a:gdLst>
                <a:gd name="T0" fmla="*/ 102 w 56"/>
                <a:gd name="T1" fmla="*/ 0 h 68"/>
                <a:gd name="T2" fmla="*/ 120 w 56"/>
                <a:gd name="T3" fmla="*/ 13 h 68"/>
                <a:gd name="T4" fmla="*/ 129 w 56"/>
                <a:gd name="T5" fmla="*/ 40 h 68"/>
                <a:gd name="T6" fmla="*/ 115 w 56"/>
                <a:gd name="T7" fmla="*/ 67 h 68"/>
                <a:gd name="T8" fmla="*/ 111 w 56"/>
                <a:gd name="T9" fmla="*/ 83 h 68"/>
                <a:gd name="T10" fmla="*/ 111 w 56"/>
                <a:gd name="T11" fmla="*/ 97 h 68"/>
                <a:gd name="T12" fmla="*/ 93 w 56"/>
                <a:gd name="T13" fmla="*/ 119 h 68"/>
                <a:gd name="T14" fmla="*/ 83 w 56"/>
                <a:gd name="T15" fmla="*/ 123 h 68"/>
                <a:gd name="T16" fmla="*/ 83 w 56"/>
                <a:gd name="T17" fmla="*/ 137 h 68"/>
                <a:gd name="T18" fmla="*/ 83 w 56"/>
                <a:gd name="T19" fmla="*/ 150 h 68"/>
                <a:gd name="T20" fmla="*/ 65 w 56"/>
                <a:gd name="T21" fmla="*/ 150 h 68"/>
                <a:gd name="T22" fmla="*/ 50 w 56"/>
                <a:gd name="T23" fmla="*/ 141 h 68"/>
                <a:gd name="T24" fmla="*/ 50 w 56"/>
                <a:gd name="T25" fmla="*/ 119 h 68"/>
                <a:gd name="T26" fmla="*/ 32 w 56"/>
                <a:gd name="T27" fmla="*/ 110 h 68"/>
                <a:gd name="T28" fmla="*/ 9 w 56"/>
                <a:gd name="T29" fmla="*/ 97 h 68"/>
                <a:gd name="T30" fmla="*/ 0 w 56"/>
                <a:gd name="T31" fmla="*/ 67 h 68"/>
                <a:gd name="T32" fmla="*/ 14 w 56"/>
                <a:gd name="T33" fmla="*/ 36 h 68"/>
                <a:gd name="T34" fmla="*/ 23 w 56"/>
                <a:gd name="T35" fmla="*/ 22 h 68"/>
                <a:gd name="T36" fmla="*/ 23 w 56"/>
                <a:gd name="T37" fmla="*/ 4 h 68"/>
                <a:gd name="T38" fmla="*/ 41 w 56"/>
                <a:gd name="T39" fmla="*/ 4 h 68"/>
                <a:gd name="T40" fmla="*/ 50 w 56"/>
                <a:gd name="T41" fmla="*/ 13 h 68"/>
                <a:gd name="T42" fmla="*/ 59 w 56"/>
                <a:gd name="T43" fmla="*/ 27 h 68"/>
                <a:gd name="T44" fmla="*/ 59 w 56"/>
                <a:gd name="T45" fmla="*/ 53 h 68"/>
                <a:gd name="T46" fmla="*/ 70 w 56"/>
                <a:gd name="T47" fmla="*/ 53 h 68"/>
                <a:gd name="T48" fmla="*/ 70 w 56"/>
                <a:gd name="T49" fmla="*/ 13 h 68"/>
                <a:gd name="T50" fmla="*/ 79 w 56"/>
                <a:gd name="T51" fmla="*/ 13 h 68"/>
                <a:gd name="T52" fmla="*/ 79 w 56"/>
                <a:gd name="T53" fmla="*/ 53 h 68"/>
                <a:gd name="T54" fmla="*/ 93 w 56"/>
                <a:gd name="T55" fmla="*/ 45 h 68"/>
                <a:gd name="T56" fmla="*/ 93 w 56"/>
                <a:gd name="T57" fmla="*/ 9 h 68"/>
                <a:gd name="T58" fmla="*/ 102 w 56"/>
                <a:gd name="T59" fmla="*/ 0 h 68"/>
                <a:gd name="T60" fmla="*/ 102 w 56"/>
                <a:gd name="T61" fmla="*/ 0 h 6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6"/>
                <a:gd name="T94" fmla="*/ 0 h 68"/>
                <a:gd name="T95" fmla="*/ 56 w 56"/>
                <a:gd name="T96" fmla="*/ 68 h 6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6" h="68">
                  <a:moveTo>
                    <a:pt x="44" y="0"/>
                  </a:moveTo>
                  <a:lnTo>
                    <a:pt x="52" y="6"/>
                  </a:lnTo>
                  <a:lnTo>
                    <a:pt x="56" y="18"/>
                  </a:lnTo>
                  <a:lnTo>
                    <a:pt x="50" y="30"/>
                  </a:lnTo>
                  <a:lnTo>
                    <a:pt x="48" y="38"/>
                  </a:lnTo>
                  <a:lnTo>
                    <a:pt x="48" y="44"/>
                  </a:lnTo>
                  <a:lnTo>
                    <a:pt x="40" y="54"/>
                  </a:lnTo>
                  <a:lnTo>
                    <a:pt x="36" y="56"/>
                  </a:lnTo>
                  <a:lnTo>
                    <a:pt x="36" y="62"/>
                  </a:lnTo>
                  <a:lnTo>
                    <a:pt x="36" y="68"/>
                  </a:lnTo>
                  <a:lnTo>
                    <a:pt x="28" y="68"/>
                  </a:lnTo>
                  <a:lnTo>
                    <a:pt x="22" y="64"/>
                  </a:lnTo>
                  <a:lnTo>
                    <a:pt x="22" y="54"/>
                  </a:lnTo>
                  <a:lnTo>
                    <a:pt x="14" y="50"/>
                  </a:lnTo>
                  <a:lnTo>
                    <a:pt x="4" y="44"/>
                  </a:lnTo>
                  <a:lnTo>
                    <a:pt x="0" y="30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6" y="12"/>
                  </a:lnTo>
                  <a:lnTo>
                    <a:pt x="26" y="24"/>
                  </a:lnTo>
                  <a:lnTo>
                    <a:pt x="30" y="24"/>
                  </a:lnTo>
                  <a:lnTo>
                    <a:pt x="30" y="6"/>
                  </a:lnTo>
                  <a:lnTo>
                    <a:pt x="34" y="6"/>
                  </a:lnTo>
                  <a:lnTo>
                    <a:pt x="34" y="24"/>
                  </a:lnTo>
                  <a:lnTo>
                    <a:pt x="40" y="20"/>
                  </a:lnTo>
                  <a:lnTo>
                    <a:pt x="40" y="4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4" name="Freeform 165"/>
            <p:cNvSpPr>
              <a:spLocks noChangeAspect="1"/>
            </p:cNvSpPr>
            <p:nvPr/>
          </p:nvSpPr>
          <p:spPr bwMode="auto">
            <a:xfrm>
              <a:off x="4891088" y="3052763"/>
              <a:ext cx="104775" cy="119063"/>
            </a:xfrm>
            <a:custGeom>
              <a:avLst/>
              <a:gdLst>
                <a:gd name="T0" fmla="*/ 32 w 44"/>
                <a:gd name="T1" fmla="*/ 0 h 50"/>
                <a:gd name="T2" fmla="*/ 63 w 44"/>
                <a:gd name="T3" fmla="*/ 0 h 50"/>
                <a:gd name="T4" fmla="*/ 63 w 44"/>
                <a:gd name="T5" fmla="*/ 9 h 50"/>
                <a:gd name="T6" fmla="*/ 81 w 44"/>
                <a:gd name="T7" fmla="*/ 14 h 50"/>
                <a:gd name="T8" fmla="*/ 85 w 44"/>
                <a:gd name="T9" fmla="*/ 22 h 50"/>
                <a:gd name="T10" fmla="*/ 94 w 44"/>
                <a:gd name="T11" fmla="*/ 36 h 50"/>
                <a:gd name="T12" fmla="*/ 99 w 44"/>
                <a:gd name="T13" fmla="*/ 59 h 50"/>
                <a:gd name="T14" fmla="*/ 99 w 44"/>
                <a:gd name="T15" fmla="*/ 76 h 50"/>
                <a:gd name="T16" fmla="*/ 85 w 44"/>
                <a:gd name="T17" fmla="*/ 108 h 50"/>
                <a:gd name="T18" fmla="*/ 67 w 44"/>
                <a:gd name="T19" fmla="*/ 113 h 50"/>
                <a:gd name="T20" fmla="*/ 63 w 44"/>
                <a:gd name="T21" fmla="*/ 108 h 50"/>
                <a:gd name="T22" fmla="*/ 76 w 44"/>
                <a:gd name="T23" fmla="*/ 94 h 50"/>
                <a:gd name="T24" fmla="*/ 76 w 44"/>
                <a:gd name="T25" fmla="*/ 63 h 50"/>
                <a:gd name="T26" fmla="*/ 67 w 44"/>
                <a:gd name="T27" fmla="*/ 68 h 50"/>
                <a:gd name="T28" fmla="*/ 45 w 44"/>
                <a:gd name="T29" fmla="*/ 72 h 50"/>
                <a:gd name="T30" fmla="*/ 9 w 44"/>
                <a:gd name="T31" fmla="*/ 45 h 50"/>
                <a:gd name="T32" fmla="*/ 0 w 44"/>
                <a:gd name="T33" fmla="*/ 18 h 50"/>
                <a:gd name="T34" fmla="*/ 9 w 44"/>
                <a:gd name="T35" fmla="*/ 5 h 50"/>
                <a:gd name="T36" fmla="*/ 32 w 44"/>
                <a:gd name="T37" fmla="*/ 0 h 50"/>
                <a:gd name="T38" fmla="*/ 32 w 44"/>
                <a:gd name="T39" fmla="*/ 0 h 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50"/>
                <a:gd name="T62" fmla="*/ 44 w 44"/>
                <a:gd name="T63" fmla="*/ 50 h 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50">
                  <a:moveTo>
                    <a:pt x="14" y="0"/>
                  </a:moveTo>
                  <a:lnTo>
                    <a:pt x="28" y="0"/>
                  </a:lnTo>
                  <a:lnTo>
                    <a:pt x="28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42" y="16"/>
                  </a:lnTo>
                  <a:lnTo>
                    <a:pt x="44" y="26"/>
                  </a:lnTo>
                  <a:lnTo>
                    <a:pt x="44" y="34"/>
                  </a:lnTo>
                  <a:lnTo>
                    <a:pt x="38" y="48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34" y="42"/>
                  </a:lnTo>
                  <a:lnTo>
                    <a:pt x="34" y="28"/>
                  </a:lnTo>
                  <a:lnTo>
                    <a:pt x="30" y="30"/>
                  </a:lnTo>
                  <a:lnTo>
                    <a:pt x="20" y="32"/>
                  </a:lnTo>
                  <a:lnTo>
                    <a:pt x="4" y="20"/>
                  </a:lnTo>
                  <a:lnTo>
                    <a:pt x="0" y="8"/>
                  </a:lnTo>
                  <a:lnTo>
                    <a:pt x="4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5" name="Freeform 166"/>
            <p:cNvSpPr>
              <a:spLocks noChangeAspect="1"/>
            </p:cNvSpPr>
            <p:nvPr/>
          </p:nvSpPr>
          <p:spPr bwMode="auto">
            <a:xfrm>
              <a:off x="4991100" y="3157538"/>
              <a:ext cx="52388" cy="52388"/>
            </a:xfrm>
            <a:custGeom>
              <a:avLst/>
              <a:gdLst>
                <a:gd name="T0" fmla="*/ 4 w 22"/>
                <a:gd name="T1" fmla="*/ 0 h 22"/>
                <a:gd name="T2" fmla="*/ 22 w 22"/>
                <a:gd name="T3" fmla="*/ 4 h 22"/>
                <a:gd name="T4" fmla="*/ 32 w 22"/>
                <a:gd name="T5" fmla="*/ 14 h 22"/>
                <a:gd name="T6" fmla="*/ 45 w 22"/>
                <a:gd name="T7" fmla="*/ 14 h 22"/>
                <a:gd name="T8" fmla="*/ 50 w 22"/>
                <a:gd name="T9" fmla="*/ 18 h 22"/>
                <a:gd name="T10" fmla="*/ 45 w 22"/>
                <a:gd name="T11" fmla="*/ 36 h 22"/>
                <a:gd name="T12" fmla="*/ 32 w 22"/>
                <a:gd name="T13" fmla="*/ 50 h 22"/>
                <a:gd name="T14" fmla="*/ 4 w 22"/>
                <a:gd name="T15" fmla="*/ 40 h 22"/>
                <a:gd name="T16" fmla="*/ 0 w 22"/>
                <a:gd name="T17" fmla="*/ 22 h 22"/>
                <a:gd name="T18" fmla="*/ 4 w 22"/>
                <a:gd name="T19" fmla="*/ 0 h 22"/>
                <a:gd name="T20" fmla="*/ 4 w 22"/>
                <a:gd name="T21" fmla="*/ 0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22"/>
                <a:gd name="T35" fmla="*/ 22 w 22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22">
                  <a:moveTo>
                    <a:pt x="2" y="0"/>
                  </a:moveTo>
                  <a:lnTo>
                    <a:pt x="10" y="2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18"/>
                  </a:lnTo>
                  <a:lnTo>
                    <a:pt x="0" y="1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6" name="Freeform 167"/>
            <p:cNvSpPr>
              <a:spLocks noChangeAspect="1"/>
            </p:cNvSpPr>
            <p:nvPr/>
          </p:nvSpPr>
          <p:spPr bwMode="auto">
            <a:xfrm>
              <a:off x="5043488" y="3165475"/>
              <a:ext cx="33338" cy="44450"/>
            </a:xfrm>
            <a:custGeom>
              <a:avLst/>
              <a:gdLst>
                <a:gd name="T0" fmla="*/ 9 w 14"/>
                <a:gd name="T1" fmla="*/ 0 h 18"/>
                <a:gd name="T2" fmla="*/ 9 w 14"/>
                <a:gd name="T3" fmla="*/ 14 h 18"/>
                <a:gd name="T4" fmla="*/ 0 w 14"/>
                <a:gd name="T5" fmla="*/ 44 h 18"/>
                <a:gd name="T6" fmla="*/ 9 w 14"/>
                <a:gd name="T7" fmla="*/ 44 h 18"/>
                <a:gd name="T8" fmla="*/ 32 w 14"/>
                <a:gd name="T9" fmla="*/ 9 h 18"/>
                <a:gd name="T10" fmla="*/ 22 w 14"/>
                <a:gd name="T11" fmla="*/ 5 h 18"/>
                <a:gd name="T12" fmla="*/ 9 w 14"/>
                <a:gd name="T13" fmla="*/ 0 h 18"/>
                <a:gd name="T14" fmla="*/ 9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8"/>
                <a:gd name="T26" fmla="*/ 14 w 14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8">
                  <a:moveTo>
                    <a:pt x="4" y="0"/>
                  </a:moveTo>
                  <a:lnTo>
                    <a:pt x="4" y="6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7" name="Freeform 168"/>
            <p:cNvSpPr>
              <a:spLocks noChangeAspect="1"/>
            </p:cNvSpPr>
            <p:nvPr/>
          </p:nvSpPr>
          <p:spPr bwMode="auto">
            <a:xfrm>
              <a:off x="5086350" y="3162300"/>
              <a:ext cx="42863" cy="14288"/>
            </a:xfrm>
            <a:custGeom>
              <a:avLst/>
              <a:gdLst>
                <a:gd name="T0" fmla="*/ 0 w 18"/>
                <a:gd name="T1" fmla="*/ 5 h 6"/>
                <a:gd name="T2" fmla="*/ 14 w 18"/>
                <a:gd name="T3" fmla="*/ 0 h 6"/>
                <a:gd name="T4" fmla="*/ 40 w 18"/>
                <a:gd name="T5" fmla="*/ 5 h 6"/>
                <a:gd name="T6" fmla="*/ 14 w 18"/>
                <a:gd name="T7" fmla="*/ 14 h 6"/>
                <a:gd name="T8" fmla="*/ 0 w 18"/>
                <a:gd name="T9" fmla="*/ 5 h 6"/>
                <a:gd name="T10" fmla="*/ 0 w 18"/>
                <a:gd name="T11" fmla="*/ 5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"/>
                <a:gd name="T20" fmla="*/ 18 w 1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">
                  <a:moveTo>
                    <a:pt x="0" y="2"/>
                  </a:moveTo>
                  <a:lnTo>
                    <a:pt x="6" y="0"/>
                  </a:lnTo>
                  <a:lnTo>
                    <a:pt x="18" y="2"/>
                  </a:lnTo>
                  <a:lnTo>
                    <a:pt x="6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8" name="Freeform 169"/>
            <p:cNvSpPr>
              <a:spLocks noChangeAspect="1"/>
            </p:cNvSpPr>
            <p:nvPr/>
          </p:nvSpPr>
          <p:spPr bwMode="auto">
            <a:xfrm>
              <a:off x="5024438" y="2800350"/>
              <a:ext cx="33338" cy="25400"/>
            </a:xfrm>
            <a:custGeom>
              <a:avLst/>
              <a:gdLst>
                <a:gd name="T0" fmla="*/ 0 w 14"/>
                <a:gd name="T1" fmla="*/ 10 h 10"/>
                <a:gd name="T2" fmla="*/ 22 w 14"/>
                <a:gd name="T3" fmla="*/ 0 h 10"/>
                <a:gd name="T4" fmla="*/ 32 w 14"/>
                <a:gd name="T5" fmla="*/ 10 h 10"/>
                <a:gd name="T6" fmla="*/ 18 w 14"/>
                <a:gd name="T7" fmla="*/ 26 h 10"/>
                <a:gd name="T8" fmla="*/ 9 w 14"/>
                <a:gd name="T9" fmla="*/ 21 h 10"/>
                <a:gd name="T10" fmla="*/ 0 w 14"/>
                <a:gd name="T11" fmla="*/ 10 h 10"/>
                <a:gd name="T12" fmla="*/ 0 w 14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0"/>
                <a:gd name="T23" fmla="*/ 14 w 14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0">
                  <a:moveTo>
                    <a:pt x="0" y="4"/>
                  </a:moveTo>
                  <a:lnTo>
                    <a:pt x="10" y="0"/>
                  </a:lnTo>
                  <a:lnTo>
                    <a:pt x="14" y="4"/>
                  </a:lnTo>
                  <a:lnTo>
                    <a:pt x="8" y="1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89" name="Freeform 170"/>
            <p:cNvSpPr>
              <a:spLocks noChangeAspect="1"/>
            </p:cNvSpPr>
            <p:nvPr/>
          </p:nvSpPr>
          <p:spPr bwMode="auto">
            <a:xfrm>
              <a:off x="5456238" y="2838450"/>
              <a:ext cx="71438" cy="161925"/>
            </a:xfrm>
            <a:custGeom>
              <a:avLst/>
              <a:gdLst>
                <a:gd name="T0" fmla="*/ 68 w 30"/>
                <a:gd name="T1" fmla="*/ 0 h 68"/>
                <a:gd name="T2" fmla="*/ 54 w 30"/>
                <a:gd name="T3" fmla="*/ 81 h 68"/>
                <a:gd name="T4" fmla="*/ 36 w 30"/>
                <a:gd name="T5" fmla="*/ 99 h 68"/>
                <a:gd name="T6" fmla="*/ 14 w 30"/>
                <a:gd name="T7" fmla="*/ 148 h 68"/>
                <a:gd name="T8" fmla="*/ 0 w 30"/>
                <a:gd name="T9" fmla="*/ 153 h 68"/>
                <a:gd name="T10" fmla="*/ 0 w 30"/>
                <a:gd name="T11" fmla="*/ 135 h 68"/>
                <a:gd name="T12" fmla="*/ 23 w 30"/>
                <a:gd name="T13" fmla="*/ 76 h 68"/>
                <a:gd name="T14" fmla="*/ 41 w 30"/>
                <a:gd name="T15" fmla="*/ 54 h 68"/>
                <a:gd name="T16" fmla="*/ 54 w 30"/>
                <a:gd name="T17" fmla="*/ 4 h 68"/>
                <a:gd name="T18" fmla="*/ 68 w 30"/>
                <a:gd name="T19" fmla="*/ 0 h 68"/>
                <a:gd name="T20" fmla="*/ 68 w 30"/>
                <a:gd name="T21" fmla="*/ 0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68"/>
                <a:gd name="T35" fmla="*/ 30 w 30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68">
                  <a:moveTo>
                    <a:pt x="30" y="0"/>
                  </a:moveTo>
                  <a:lnTo>
                    <a:pt x="24" y="36"/>
                  </a:lnTo>
                  <a:lnTo>
                    <a:pt x="16" y="44"/>
                  </a:lnTo>
                  <a:lnTo>
                    <a:pt x="6" y="66"/>
                  </a:lnTo>
                  <a:lnTo>
                    <a:pt x="0" y="68"/>
                  </a:lnTo>
                  <a:lnTo>
                    <a:pt x="0" y="60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4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0" name="Freeform 171"/>
            <p:cNvSpPr>
              <a:spLocks noChangeAspect="1"/>
            </p:cNvSpPr>
            <p:nvPr/>
          </p:nvSpPr>
          <p:spPr bwMode="auto">
            <a:xfrm>
              <a:off x="5599113" y="2744788"/>
              <a:ext cx="85725" cy="157163"/>
            </a:xfrm>
            <a:custGeom>
              <a:avLst/>
              <a:gdLst>
                <a:gd name="T0" fmla="*/ 76 w 36"/>
                <a:gd name="T1" fmla="*/ 0 h 66"/>
                <a:gd name="T2" fmla="*/ 81 w 36"/>
                <a:gd name="T3" fmla="*/ 13 h 66"/>
                <a:gd name="T4" fmla="*/ 72 w 36"/>
                <a:gd name="T5" fmla="*/ 36 h 66"/>
                <a:gd name="T6" fmla="*/ 76 w 36"/>
                <a:gd name="T7" fmla="*/ 63 h 66"/>
                <a:gd name="T8" fmla="*/ 81 w 36"/>
                <a:gd name="T9" fmla="*/ 72 h 66"/>
                <a:gd name="T10" fmla="*/ 63 w 36"/>
                <a:gd name="T11" fmla="*/ 90 h 66"/>
                <a:gd name="T12" fmla="*/ 54 w 36"/>
                <a:gd name="T13" fmla="*/ 103 h 66"/>
                <a:gd name="T14" fmla="*/ 36 w 36"/>
                <a:gd name="T15" fmla="*/ 121 h 66"/>
                <a:gd name="T16" fmla="*/ 27 w 36"/>
                <a:gd name="T17" fmla="*/ 144 h 66"/>
                <a:gd name="T18" fmla="*/ 14 w 36"/>
                <a:gd name="T19" fmla="*/ 148 h 66"/>
                <a:gd name="T20" fmla="*/ 9 w 36"/>
                <a:gd name="T21" fmla="*/ 126 h 66"/>
                <a:gd name="T22" fmla="*/ 0 w 36"/>
                <a:gd name="T23" fmla="*/ 90 h 66"/>
                <a:gd name="T24" fmla="*/ 22 w 36"/>
                <a:gd name="T25" fmla="*/ 50 h 66"/>
                <a:gd name="T26" fmla="*/ 45 w 36"/>
                <a:gd name="T27" fmla="*/ 22 h 66"/>
                <a:gd name="T28" fmla="*/ 50 w 36"/>
                <a:gd name="T29" fmla="*/ 4 h 66"/>
                <a:gd name="T30" fmla="*/ 76 w 36"/>
                <a:gd name="T31" fmla="*/ 0 h 66"/>
                <a:gd name="T32" fmla="*/ 76 w 36"/>
                <a:gd name="T33" fmla="*/ 0 h 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"/>
                <a:gd name="T52" fmla="*/ 0 h 66"/>
                <a:gd name="T53" fmla="*/ 36 w 36"/>
                <a:gd name="T54" fmla="*/ 66 h 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" h="66">
                  <a:moveTo>
                    <a:pt x="34" y="0"/>
                  </a:moveTo>
                  <a:lnTo>
                    <a:pt x="36" y="6"/>
                  </a:lnTo>
                  <a:lnTo>
                    <a:pt x="32" y="16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28" y="40"/>
                  </a:lnTo>
                  <a:lnTo>
                    <a:pt x="24" y="46"/>
                  </a:lnTo>
                  <a:lnTo>
                    <a:pt x="16" y="54"/>
                  </a:lnTo>
                  <a:lnTo>
                    <a:pt x="12" y="64"/>
                  </a:lnTo>
                  <a:lnTo>
                    <a:pt x="6" y="66"/>
                  </a:lnTo>
                  <a:lnTo>
                    <a:pt x="4" y="56"/>
                  </a:lnTo>
                  <a:lnTo>
                    <a:pt x="0" y="40"/>
                  </a:lnTo>
                  <a:lnTo>
                    <a:pt x="10" y="22"/>
                  </a:lnTo>
                  <a:lnTo>
                    <a:pt x="20" y="10"/>
                  </a:lnTo>
                  <a:lnTo>
                    <a:pt x="22" y="2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1" name="Freeform 172"/>
            <p:cNvSpPr>
              <a:spLocks noChangeAspect="1"/>
            </p:cNvSpPr>
            <p:nvPr/>
          </p:nvSpPr>
          <p:spPr bwMode="auto">
            <a:xfrm>
              <a:off x="5699125" y="2740025"/>
              <a:ext cx="28575" cy="22225"/>
            </a:xfrm>
            <a:custGeom>
              <a:avLst/>
              <a:gdLst>
                <a:gd name="T0" fmla="*/ 0 w 12"/>
                <a:gd name="T1" fmla="*/ 4 h 10"/>
                <a:gd name="T2" fmla="*/ 9 w 12"/>
                <a:gd name="T3" fmla="*/ 0 h 10"/>
                <a:gd name="T4" fmla="*/ 27 w 12"/>
                <a:gd name="T5" fmla="*/ 4 h 10"/>
                <a:gd name="T6" fmla="*/ 18 w 12"/>
                <a:gd name="T7" fmla="*/ 15 h 10"/>
                <a:gd name="T8" fmla="*/ 9 w 12"/>
                <a:gd name="T9" fmla="*/ 20 h 10"/>
                <a:gd name="T10" fmla="*/ 0 w 12"/>
                <a:gd name="T11" fmla="*/ 4 h 10"/>
                <a:gd name="T12" fmla="*/ 0 w 12"/>
                <a:gd name="T13" fmla="*/ 4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0"/>
                <a:gd name="T23" fmla="*/ 12 w 12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0">
                  <a:moveTo>
                    <a:pt x="0" y="2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4" y="1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2" name="Freeform 173"/>
            <p:cNvSpPr>
              <a:spLocks noChangeAspect="1"/>
            </p:cNvSpPr>
            <p:nvPr/>
          </p:nvSpPr>
          <p:spPr bwMode="auto">
            <a:xfrm>
              <a:off x="5908675" y="2649538"/>
              <a:ext cx="100013" cy="123825"/>
            </a:xfrm>
            <a:custGeom>
              <a:avLst/>
              <a:gdLst>
                <a:gd name="T0" fmla="*/ 81 w 42"/>
                <a:gd name="T1" fmla="*/ 0 h 52"/>
                <a:gd name="T2" fmla="*/ 94 w 42"/>
                <a:gd name="T3" fmla="*/ 5 h 52"/>
                <a:gd name="T4" fmla="*/ 94 w 42"/>
                <a:gd name="T5" fmla="*/ 18 h 52"/>
                <a:gd name="T6" fmla="*/ 81 w 42"/>
                <a:gd name="T7" fmla="*/ 27 h 52"/>
                <a:gd name="T8" fmla="*/ 81 w 42"/>
                <a:gd name="T9" fmla="*/ 40 h 52"/>
                <a:gd name="T10" fmla="*/ 50 w 42"/>
                <a:gd name="T11" fmla="*/ 54 h 52"/>
                <a:gd name="T12" fmla="*/ 32 w 42"/>
                <a:gd name="T13" fmla="*/ 68 h 52"/>
                <a:gd name="T14" fmla="*/ 18 w 42"/>
                <a:gd name="T15" fmla="*/ 104 h 52"/>
                <a:gd name="T16" fmla="*/ 4 w 42"/>
                <a:gd name="T17" fmla="*/ 117 h 52"/>
                <a:gd name="T18" fmla="*/ 4 w 42"/>
                <a:gd name="T19" fmla="*/ 63 h 52"/>
                <a:gd name="T20" fmla="*/ 4 w 42"/>
                <a:gd name="T21" fmla="*/ 45 h 52"/>
                <a:gd name="T22" fmla="*/ 0 w 42"/>
                <a:gd name="T23" fmla="*/ 27 h 52"/>
                <a:gd name="T24" fmla="*/ 27 w 42"/>
                <a:gd name="T25" fmla="*/ 18 h 52"/>
                <a:gd name="T26" fmla="*/ 45 w 42"/>
                <a:gd name="T27" fmla="*/ 14 h 52"/>
                <a:gd name="T28" fmla="*/ 54 w 42"/>
                <a:gd name="T29" fmla="*/ 5 h 52"/>
                <a:gd name="T30" fmla="*/ 81 w 42"/>
                <a:gd name="T31" fmla="*/ 0 h 52"/>
                <a:gd name="T32" fmla="*/ 81 w 42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52"/>
                <a:gd name="T53" fmla="*/ 42 w 4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52">
                  <a:moveTo>
                    <a:pt x="36" y="0"/>
                  </a:moveTo>
                  <a:lnTo>
                    <a:pt x="42" y="2"/>
                  </a:lnTo>
                  <a:lnTo>
                    <a:pt x="42" y="8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22" y="24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2" y="52"/>
                  </a:lnTo>
                  <a:lnTo>
                    <a:pt x="2" y="28"/>
                  </a:lnTo>
                  <a:lnTo>
                    <a:pt x="2" y="20"/>
                  </a:lnTo>
                  <a:lnTo>
                    <a:pt x="0" y="12"/>
                  </a:lnTo>
                  <a:lnTo>
                    <a:pt x="12" y="8"/>
                  </a:lnTo>
                  <a:lnTo>
                    <a:pt x="20" y="6"/>
                  </a:lnTo>
                  <a:lnTo>
                    <a:pt x="24" y="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3" name="Freeform 174"/>
            <p:cNvSpPr>
              <a:spLocks noChangeAspect="1"/>
            </p:cNvSpPr>
            <p:nvPr/>
          </p:nvSpPr>
          <p:spPr bwMode="auto">
            <a:xfrm>
              <a:off x="5929313" y="2587625"/>
              <a:ext cx="50800" cy="52388"/>
            </a:xfrm>
            <a:custGeom>
              <a:avLst/>
              <a:gdLst>
                <a:gd name="T0" fmla="*/ 25 w 22"/>
                <a:gd name="T1" fmla="*/ 0 h 22"/>
                <a:gd name="T2" fmla="*/ 33 w 22"/>
                <a:gd name="T3" fmla="*/ 14 h 22"/>
                <a:gd name="T4" fmla="*/ 47 w 22"/>
                <a:gd name="T5" fmla="*/ 18 h 22"/>
                <a:gd name="T6" fmla="*/ 47 w 22"/>
                <a:gd name="T7" fmla="*/ 27 h 22"/>
                <a:gd name="T8" fmla="*/ 33 w 22"/>
                <a:gd name="T9" fmla="*/ 36 h 22"/>
                <a:gd name="T10" fmla="*/ 25 w 22"/>
                <a:gd name="T11" fmla="*/ 50 h 22"/>
                <a:gd name="T12" fmla="*/ 13 w 22"/>
                <a:gd name="T13" fmla="*/ 40 h 22"/>
                <a:gd name="T14" fmla="*/ 4 w 22"/>
                <a:gd name="T15" fmla="*/ 32 h 22"/>
                <a:gd name="T16" fmla="*/ 0 w 22"/>
                <a:gd name="T17" fmla="*/ 22 h 22"/>
                <a:gd name="T18" fmla="*/ 9 w 22"/>
                <a:gd name="T19" fmla="*/ 14 h 22"/>
                <a:gd name="T20" fmla="*/ 25 w 22"/>
                <a:gd name="T21" fmla="*/ 0 h 22"/>
                <a:gd name="T22" fmla="*/ 25 w 22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22"/>
                <a:gd name="T38" fmla="*/ 22 w 22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22">
                  <a:moveTo>
                    <a:pt x="12" y="0"/>
                  </a:moveTo>
                  <a:lnTo>
                    <a:pt x="16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16" y="16"/>
                  </a:lnTo>
                  <a:lnTo>
                    <a:pt x="12" y="22"/>
                  </a:lnTo>
                  <a:lnTo>
                    <a:pt x="6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4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4" name="Freeform 175"/>
            <p:cNvSpPr>
              <a:spLocks noChangeAspect="1"/>
            </p:cNvSpPr>
            <p:nvPr/>
          </p:nvSpPr>
          <p:spPr bwMode="auto">
            <a:xfrm>
              <a:off x="5713413" y="2379663"/>
              <a:ext cx="52388" cy="61913"/>
            </a:xfrm>
            <a:custGeom>
              <a:avLst/>
              <a:gdLst>
                <a:gd name="T0" fmla="*/ 14 w 22"/>
                <a:gd name="T1" fmla="*/ 5 h 26"/>
                <a:gd name="T2" fmla="*/ 22 w 22"/>
                <a:gd name="T3" fmla="*/ 0 h 26"/>
                <a:gd name="T4" fmla="*/ 50 w 22"/>
                <a:gd name="T5" fmla="*/ 14 h 26"/>
                <a:gd name="T6" fmla="*/ 50 w 22"/>
                <a:gd name="T7" fmla="*/ 27 h 26"/>
                <a:gd name="T8" fmla="*/ 36 w 22"/>
                <a:gd name="T9" fmla="*/ 32 h 26"/>
                <a:gd name="T10" fmla="*/ 36 w 22"/>
                <a:gd name="T11" fmla="*/ 45 h 26"/>
                <a:gd name="T12" fmla="*/ 40 w 22"/>
                <a:gd name="T13" fmla="*/ 50 h 26"/>
                <a:gd name="T14" fmla="*/ 22 w 22"/>
                <a:gd name="T15" fmla="*/ 59 h 26"/>
                <a:gd name="T16" fmla="*/ 14 w 22"/>
                <a:gd name="T17" fmla="*/ 45 h 26"/>
                <a:gd name="T18" fmla="*/ 0 w 22"/>
                <a:gd name="T19" fmla="*/ 45 h 26"/>
                <a:gd name="T20" fmla="*/ 0 w 22"/>
                <a:gd name="T21" fmla="*/ 32 h 26"/>
                <a:gd name="T22" fmla="*/ 14 w 22"/>
                <a:gd name="T23" fmla="*/ 22 h 26"/>
                <a:gd name="T24" fmla="*/ 14 w 22"/>
                <a:gd name="T25" fmla="*/ 5 h 26"/>
                <a:gd name="T26" fmla="*/ 14 w 22"/>
                <a:gd name="T27" fmla="*/ 5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6"/>
                <a:gd name="T44" fmla="*/ 22 w 22"/>
                <a:gd name="T45" fmla="*/ 26 h 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6">
                  <a:moveTo>
                    <a:pt x="6" y="2"/>
                  </a:moveTo>
                  <a:lnTo>
                    <a:pt x="10" y="0"/>
                  </a:lnTo>
                  <a:lnTo>
                    <a:pt x="22" y="6"/>
                  </a:lnTo>
                  <a:lnTo>
                    <a:pt x="22" y="12"/>
                  </a:lnTo>
                  <a:lnTo>
                    <a:pt x="16" y="14"/>
                  </a:lnTo>
                  <a:lnTo>
                    <a:pt x="16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6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5" name="Freeform 176"/>
            <p:cNvSpPr>
              <a:spLocks noChangeAspect="1"/>
            </p:cNvSpPr>
            <p:nvPr/>
          </p:nvSpPr>
          <p:spPr bwMode="auto">
            <a:xfrm>
              <a:off x="5937250" y="2417763"/>
              <a:ext cx="28575" cy="26988"/>
            </a:xfrm>
            <a:custGeom>
              <a:avLst/>
              <a:gdLst>
                <a:gd name="T0" fmla="*/ 5 w 12"/>
                <a:gd name="T1" fmla="*/ 0 h 12"/>
                <a:gd name="T2" fmla="*/ 18 w 12"/>
                <a:gd name="T3" fmla="*/ 0 h 12"/>
                <a:gd name="T4" fmla="*/ 27 w 12"/>
                <a:gd name="T5" fmla="*/ 9 h 12"/>
                <a:gd name="T6" fmla="*/ 14 w 12"/>
                <a:gd name="T7" fmla="*/ 24 h 12"/>
                <a:gd name="T8" fmla="*/ 0 w 12"/>
                <a:gd name="T9" fmla="*/ 20 h 12"/>
                <a:gd name="T10" fmla="*/ 5 w 12"/>
                <a:gd name="T11" fmla="*/ 0 h 12"/>
                <a:gd name="T12" fmla="*/ 5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2"/>
                <a:gd name="T23" fmla="*/ 12 w 12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2">
                  <a:moveTo>
                    <a:pt x="2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6" y="12"/>
                  </a:lnTo>
                  <a:lnTo>
                    <a:pt x="0" y="1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6" name="Freeform 177"/>
            <p:cNvSpPr>
              <a:spLocks noChangeAspect="1"/>
            </p:cNvSpPr>
            <p:nvPr/>
          </p:nvSpPr>
          <p:spPr bwMode="auto">
            <a:xfrm>
              <a:off x="5294313" y="3124200"/>
              <a:ext cx="49213" cy="47625"/>
            </a:xfrm>
            <a:custGeom>
              <a:avLst/>
              <a:gdLst>
                <a:gd name="T0" fmla="*/ 19 w 20"/>
                <a:gd name="T1" fmla="*/ 0 h 20"/>
                <a:gd name="T2" fmla="*/ 43 w 20"/>
                <a:gd name="T3" fmla="*/ 14 h 20"/>
                <a:gd name="T4" fmla="*/ 48 w 20"/>
                <a:gd name="T5" fmla="*/ 31 h 20"/>
                <a:gd name="T6" fmla="*/ 34 w 20"/>
                <a:gd name="T7" fmla="*/ 45 h 20"/>
                <a:gd name="T8" fmla="*/ 0 w 20"/>
                <a:gd name="T9" fmla="*/ 18 h 20"/>
                <a:gd name="T10" fmla="*/ 5 w 20"/>
                <a:gd name="T11" fmla="*/ 4 h 20"/>
                <a:gd name="T12" fmla="*/ 19 w 20"/>
                <a:gd name="T13" fmla="*/ 0 h 20"/>
                <a:gd name="T14" fmla="*/ 19 w 20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20"/>
                <a:gd name="T26" fmla="*/ 20 w 20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20">
                  <a:moveTo>
                    <a:pt x="8" y="0"/>
                  </a:moveTo>
                  <a:lnTo>
                    <a:pt x="18" y="6"/>
                  </a:lnTo>
                  <a:lnTo>
                    <a:pt x="20" y="14"/>
                  </a:lnTo>
                  <a:lnTo>
                    <a:pt x="14" y="20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7" name="Freeform 178"/>
            <p:cNvSpPr>
              <a:spLocks noChangeAspect="1"/>
            </p:cNvSpPr>
            <p:nvPr/>
          </p:nvSpPr>
          <p:spPr bwMode="auto">
            <a:xfrm>
              <a:off x="5000625" y="2997200"/>
              <a:ext cx="133350" cy="160338"/>
            </a:xfrm>
            <a:custGeom>
              <a:avLst/>
              <a:gdLst>
                <a:gd name="T0" fmla="*/ 99 w 56"/>
                <a:gd name="T1" fmla="*/ 0 h 68"/>
                <a:gd name="T2" fmla="*/ 117 w 56"/>
                <a:gd name="T3" fmla="*/ 13 h 68"/>
                <a:gd name="T4" fmla="*/ 126 w 56"/>
                <a:gd name="T5" fmla="*/ 40 h 68"/>
                <a:gd name="T6" fmla="*/ 113 w 56"/>
                <a:gd name="T7" fmla="*/ 67 h 68"/>
                <a:gd name="T8" fmla="*/ 108 w 56"/>
                <a:gd name="T9" fmla="*/ 83 h 68"/>
                <a:gd name="T10" fmla="*/ 108 w 56"/>
                <a:gd name="T11" fmla="*/ 97 h 68"/>
                <a:gd name="T12" fmla="*/ 90 w 56"/>
                <a:gd name="T13" fmla="*/ 119 h 68"/>
                <a:gd name="T14" fmla="*/ 81 w 56"/>
                <a:gd name="T15" fmla="*/ 123 h 68"/>
                <a:gd name="T16" fmla="*/ 81 w 56"/>
                <a:gd name="T17" fmla="*/ 137 h 68"/>
                <a:gd name="T18" fmla="*/ 81 w 56"/>
                <a:gd name="T19" fmla="*/ 150 h 68"/>
                <a:gd name="T20" fmla="*/ 63 w 56"/>
                <a:gd name="T21" fmla="*/ 150 h 68"/>
                <a:gd name="T22" fmla="*/ 50 w 56"/>
                <a:gd name="T23" fmla="*/ 141 h 68"/>
                <a:gd name="T24" fmla="*/ 50 w 56"/>
                <a:gd name="T25" fmla="*/ 119 h 68"/>
                <a:gd name="T26" fmla="*/ 32 w 56"/>
                <a:gd name="T27" fmla="*/ 110 h 68"/>
                <a:gd name="T28" fmla="*/ 9 w 56"/>
                <a:gd name="T29" fmla="*/ 97 h 68"/>
                <a:gd name="T30" fmla="*/ 0 w 56"/>
                <a:gd name="T31" fmla="*/ 67 h 68"/>
                <a:gd name="T32" fmla="*/ 14 w 56"/>
                <a:gd name="T33" fmla="*/ 36 h 68"/>
                <a:gd name="T34" fmla="*/ 22 w 56"/>
                <a:gd name="T35" fmla="*/ 22 h 68"/>
                <a:gd name="T36" fmla="*/ 22 w 56"/>
                <a:gd name="T37" fmla="*/ 4 h 68"/>
                <a:gd name="T38" fmla="*/ 41 w 56"/>
                <a:gd name="T39" fmla="*/ 4 h 68"/>
                <a:gd name="T40" fmla="*/ 50 w 56"/>
                <a:gd name="T41" fmla="*/ 13 h 68"/>
                <a:gd name="T42" fmla="*/ 59 w 56"/>
                <a:gd name="T43" fmla="*/ 27 h 68"/>
                <a:gd name="T44" fmla="*/ 59 w 56"/>
                <a:gd name="T45" fmla="*/ 53 h 68"/>
                <a:gd name="T46" fmla="*/ 68 w 56"/>
                <a:gd name="T47" fmla="*/ 53 h 68"/>
                <a:gd name="T48" fmla="*/ 68 w 56"/>
                <a:gd name="T49" fmla="*/ 13 h 68"/>
                <a:gd name="T50" fmla="*/ 77 w 56"/>
                <a:gd name="T51" fmla="*/ 13 h 68"/>
                <a:gd name="T52" fmla="*/ 77 w 56"/>
                <a:gd name="T53" fmla="*/ 53 h 68"/>
                <a:gd name="T54" fmla="*/ 90 w 56"/>
                <a:gd name="T55" fmla="*/ 45 h 68"/>
                <a:gd name="T56" fmla="*/ 90 w 56"/>
                <a:gd name="T57" fmla="*/ 9 h 68"/>
                <a:gd name="T58" fmla="*/ 99 w 56"/>
                <a:gd name="T59" fmla="*/ 0 h 68"/>
                <a:gd name="T60" fmla="*/ 99 w 56"/>
                <a:gd name="T61" fmla="*/ 0 h 6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6"/>
                <a:gd name="T94" fmla="*/ 0 h 68"/>
                <a:gd name="T95" fmla="*/ 56 w 56"/>
                <a:gd name="T96" fmla="*/ 68 h 6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6" h="68">
                  <a:moveTo>
                    <a:pt x="44" y="0"/>
                  </a:moveTo>
                  <a:lnTo>
                    <a:pt x="52" y="6"/>
                  </a:lnTo>
                  <a:lnTo>
                    <a:pt x="56" y="18"/>
                  </a:lnTo>
                  <a:lnTo>
                    <a:pt x="50" y="30"/>
                  </a:lnTo>
                  <a:lnTo>
                    <a:pt x="48" y="38"/>
                  </a:lnTo>
                  <a:lnTo>
                    <a:pt x="48" y="44"/>
                  </a:lnTo>
                  <a:lnTo>
                    <a:pt x="40" y="54"/>
                  </a:lnTo>
                  <a:lnTo>
                    <a:pt x="36" y="56"/>
                  </a:lnTo>
                  <a:lnTo>
                    <a:pt x="36" y="62"/>
                  </a:lnTo>
                  <a:lnTo>
                    <a:pt x="36" y="68"/>
                  </a:lnTo>
                  <a:lnTo>
                    <a:pt x="28" y="68"/>
                  </a:lnTo>
                  <a:lnTo>
                    <a:pt x="22" y="64"/>
                  </a:lnTo>
                  <a:lnTo>
                    <a:pt x="22" y="54"/>
                  </a:lnTo>
                  <a:lnTo>
                    <a:pt x="14" y="50"/>
                  </a:lnTo>
                  <a:lnTo>
                    <a:pt x="4" y="44"/>
                  </a:lnTo>
                  <a:lnTo>
                    <a:pt x="0" y="30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6" y="12"/>
                  </a:lnTo>
                  <a:lnTo>
                    <a:pt x="26" y="24"/>
                  </a:lnTo>
                  <a:lnTo>
                    <a:pt x="30" y="24"/>
                  </a:lnTo>
                  <a:lnTo>
                    <a:pt x="30" y="6"/>
                  </a:lnTo>
                  <a:lnTo>
                    <a:pt x="34" y="6"/>
                  </a:lnTo>
                  <a:lnTo>
                    <a:pt x="34" y="24"/>
                  </a:lnTo>
                  <a:lnTo>
                    <a:pt x="40" y="20"/>
                  </a:lnTo>
                  <a:lnTo>
                    <a:pt x="40" y="4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8" name="Freeform 179"/>
            <p:cNvSpPr>
              <a:spLocks noChangeAspect="1"/>
            </p:cNvSpPr>
            <p:nvPr/>
          </p:nvSpPr>
          <p:spPr bwMode="auto">
            <a:xfrm>
              <a:off x="4891088" y="3052763"/>
              <a:ext cx="104775" cy="119063"/>
            </a:xfrm>
            <a:custGeom>
              <a:avLst/>
              <a:gdLst>
                <a:gd name="T0" fmla="*/ 32 w 44"/>
                <a:gd name="T1" fmla="*/ 0 h 50"/>
                <a:gd name="T2" fmla="*/ 63 w 44"/>
                <a:gd name="T3" fmla="*/ 0 h 50"/>
                <a:gd name="T4" fmla="*/ 63 w 44"/>
                <a:gd name="T5" fmla="*/ 9 h 50"/>
                <a:gd name="T6" fmla="*/ 81 w 44"/>
                <a:gd name="T7" fmla="*/ 14 h 50"/>
                <a:gd name="T8" fmla="*/ 85 w 44"/>
                <a:gd name="T9" fmla="*/ 22 h 50"/>
                <a:gd name="T10" fmla="*/ 94 w 44"/>
                <a:gd name="T11" fmla="*/ 36 h 50"/>
                <a:gd name="T12" fmla="*/ 99 w 44"/>
                <a:gd name="T13" fmla="*/ 59 h 50"/>
                <a:gd name="T14" fmla="*/ 99 w 44"/>
                <a:gd name="T15" fmla="*/ 76 h 50"/>
                <a:gd name="T16" fmla="*/ 85 w 44"/>
                <a:gd name="T17" fmla="*/ 108 h 50"/>
                <a:gd name="T18" fmla="*/ 67 w 44"/>
                <a:gd name="T19" fmla="*/ 113 h 50"/>
                <a:gd name="T20" fmla="*/ 63 w 44"/>
                <a:gd name="T21" fmla="*/ 108 h 50"/>
                <a:gd name="T22" fmla="*/ 76 w 44"/>
                <a:gd name="T23" fmla="*/ 94 h 50"/>
                <a:gd name="T24" fmla="*/ 76 w 44"/>
                <a:gd name="T25" fmla="*/ 63 h 50"/>
                <a:gd name="T26" fmla="*/ 67 w 44"/>
                <a:gd name="T27" fmla="*/ 68 h 50"/>
                <a:gd name="T28" fmla="*/ 45 w 44"/>
                <a:gd name="T29" fmla="*/ 72 h 50"/>
                <a:gd name="T30" fmla="*/ 9 w 44"/>
                <a:gd name="T31" fmla="*/ 45 h 50"/>
                <a:gd name="T32" fmla="*/ 0 w 44"/>
                <a:gd name="T33" fmla="*/ 18 h 50"/>
                <a:gd name="T34" fmla="*/ 9 w 44"/>
                <a:gd name="T35" fmla="*/ 5 h 50"/>
                <a:gd name="T36" fmla="*/ 32 w 44"/>
                <a:gd name="T37" fmla="*/ 0 h 50"/>
                <a:gd name="T38" fmla="*/ 32 w 44"/>
                <a:gd name="T39" fmla="*/ 0 h 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50"/>
                <a:gd name="T62" fmla="*/ 44 w 44"/>
                <a:gd name="T63" fmla="*/ 50 h 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50">
                  <a:moveTo>
                    <a:pt x="14" y="0"/>
                  </a:moveTo>
                  <a:lnTo>
                    <a:pt x="28" y="0"/>
                  </a:lnTo>
                  <a:lnTo>
                    <a:pt x="28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42" y="16"/>
                  </a:lnTo>
                  <a:lnTo>
                    <a:pt x="44" y="26"/>
                  </a:lnTo>
                  <a:lnTo>
                    <a:pt x="44" y="34"/>
                  </a:lnTo>
                  <a:lnTo>
                    <a:pt x="38" y="48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34" y="42"/>
                  </a:lnTo>
                  <a:lnTo>
                    <a:pt x="34" y="28"/>
                  </a:lnTo>
                  <a:lnTo>
                    <a:pt x="30" y="30"/>
                  </a:lnTo>
                  <a:lnTo>
                    <a:pt x="20" y="32"/>
                  </a:lnTo>
                  <a:lnTo>
                    <a:pt x="4" y="20"/>
                  </a:lnTo>
                  <a:lnTo>
                    <a:pt x="0" y="8"/>
                  </a:lnTo>
                  <a:lnTo>
                    <a:pt x="4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199" name="Freeform 180"/>
            <p:cNvSpPr>
              <a:spLocks noChangeAspect="1"/>
            </p:cNvSpPr>
            <p:nvPr/>
          </p:nvSpPr>
          <p:spPr bwMode="auto">
            <a:xfrm>
              <a:off x="4991100" y="3157538"/>
              <a:ext cx="52388" cy="52388"/>
            </a:xfrm>
            <a:custGeom>
              <a:avLst/>
              <a:gdLst>
                <a:gd name="T0" fmla="*/ 4 w 22"/>
                <a:gd name="T1" fmla="*/ 0 h 22"/>
                <a:gd name="T2" fmla="*/ 22 w 22"/>
                <a:gd name="T3" fmla="*/ 4 h 22"/>
                <a:gd name="T4" fmla="*/ 32 w 22"/>
                <a:gd name="T5" fmla="*/ 14 h 22"/>
                <a:gd name="T6" fmla="*/ 45 w 22"/>
                <a:gd name="T7" fmla="*/ 14 h 22"/>
                <a:gd name="T8" fmla="*/ 50 w 22"/>
                <a:gd name="T9" fmla="*/ 18 h 22"/>
                <a:gd name="T10" fmla="*/ 45 w 22"/>
                <a:gd name="T11" fmla="*/ 36 h 22"/>
                <a:gd name="T12" fmla="*/ 32 w 22"/>
                <a:gd name="T13" fmla="*/ 50 h 22"/>
                <a:gd name="T14" fmla="*/ 4 w 22"/>
                <a:gd name="T15" fmla="*/ 40 h 22"/>
                <a:gd name="T16" fmla="*/ 0 w 22"/>
                <a:gd name="T17" fmla="*/ 22 h 22"/>
                <a:gd name="T18" fmla="*/ 4 w 22"/>
                <a:gd name="T19" fmla="*/ 0 h 22"/>
                <a:gd name="T20" fmla="*/ 4 w 22"/>
                <a:gd name="T21" fmla="*/ 0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22"/>
                <a:gd name="T35" fmla="*/ 22 w 22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22">
                  <a:moveTo>
                    <a:pt x="2" y="0"/>
                  </a:moveTo>
                  <a:lnTo>
                    <a:pt x="10" y="2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18"/>
                  </a:lnTo>
                  <a:lnTo>
                    <a:pt x="0" y="1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0" name="Freeform 181"/>
            <p:cNvSpPr>
              <a:spLocks noChangeAspect="1"/>
            </p:cNvSpPr>
            <p:nvPr/>
          </p:nvSpPr>
          <p:spPr bwMode="auto">
            <a:xfrm>
              <a:off x="5043488" y="3165475"/>
              <a:ext cx="33338" cy="44450"/>
            </a:xfrm>
            <a:custGeom>
              <a:avLst/>
              <a:gdLst>
                <a:gd name="T0" fmla="*/ 9 w 14"/>
                <a:gd name="T1" fmla="*/ 0 h 18"/>
                <a:gd name="T2" fmla="*/ 9 w 14"/>
                <a:gd name="T3" fmla="*/ 14 h 18"/>
                <a:gd name="T4" fmla="*/ 0 w 14"/>
                <a:gd name="T5" fmla="*/ 44 h 18"/>
                <a:gd name="T6" fmla="*/ 9 w 14"/>
                <a:gd name="T7" fmla="*/ 44 h 18"/>
                <a:gd name="T8" fmla="*/ 32 w 14"/>
                <a:gd name="T9" fmla="*/ 9 h 18"/>
                <a:gd name="T10" fmla="*/ 22 w 14"/>
                <a:gd name="T11" fmla="*/ 5 h 18"/>
                <a:gd name="T12" fmla="*/ 9 w 14"/>
                <a:gd name="T13" fmla="*/ 0 h 18"/>
                <a:gd name="T14" fmla="*/ 9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8"/>
                <a:gd name="T26" fmla="*/ 14 w 14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8">
                  <a:moveTo>
                    <a:pt x="4" y="0"/>
                  </a:moveTo>
                  <a:lnTo>
                    <a:pt x="4" y="6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1" name="Freeform 182"/>
            <p:cNvSpPr>
              <a:spLocks noChangeAspect="1"/>
            </p:cNvSpPr>
            <p:nvPr/>
          </p:nvSpPr>
          <p:spPr bwMode="auto">
            <a:xfrm>
              <a:off x="5086350" y="3162300"/>
              <a:ext cx="42863" cy="14288"/>
            </a:xfrm>
            <a:custGeom>
              <a:avLst/>
              <a:gdLst>
                <a:gd name="T0" fmla="*/ 0 w 18"/>
                <a:gd name="T1" fmla="*/ 5 h 6"/>
                <a:gd name="T2" fmla="*/ 14 w 18"/>
                <a:gd name="T3" fmla="*/ 0 h 6"/>
                <a:gd name="T4" fmla="*/ 40 w 18"/>
                <a:gd name="T5" fmla="*/ 5 h 6"/>
                <a:gd name="T6" fmla="*/ 14 w 18"/>
                <a:gd name="T7" fmla="*/ 14 h 6"/>
                <a:gd name="T8" fmla="*/ 0 w 18"/>
                <a:gd name="T9" fmla="*/ 5 h 6"/>
                <a:gd name="T10" fmla="*/ 0 w 18"/>
                <a:gd name="T11" fmla="*/ 5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"/>
                <a:gd name="T20" fmla="*/ 18 w 1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">
                  <a:moveTo>
                    <a:pt x="0" y="2"/>
                  </a:moveTo>
                  <a:lnTo>
                    <a:pt x="6" y="0"/>
                  </a:lnTo>
                  <a:lnTo>
                    <a:pt x="18" y="2"/>
                  </a:lnTo>
                  <a:lnTo>
                    <a:pt x="6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2" name="Freeform 183"/>
            <p:cNvSpPr>
              <a:spLocks noChangeAspect="1"/>
            </p:cNvSpPr>
            <p:nvPr/>
          </p:nvSpPr>
          <p:spPr bwMode="auto">
            <a:xfrm>
              <a:off x="5024438" y="2800350"/>
              <a:ext cx="33338" cy="25400"/>
            </a:xfrm>
            <a:custGeom>
              <a:avLst/>
              <a:gdLst>
                <a:gd name="T0" fmla="*/ 0 w 14"/>
                <a:gd name="T1" fmla="*/ 10 h 10"/>
                <a:gd name="T2" fmla="*/ 22 w 14"/>
                <a:gd name="T3" fmla="*/ 0 h 10"/>
                <a:gd name="T4" fmla="*/ 32 w 14"/>
                <a:gd name="T5" fmla="*/ 10 h 10"/>
                <a:gd name="T6" fmla="*/ 18 w 14"/>
                <a:gd name="T7" fmla="*/ 26 h 10"/>
                <a:gd name="T8" fmla="*/ 9 w 14"/>
                <a:gd name="T9" fmla="*/ 21 h 10"/>
                <a:gd name="T10" fmla="*/ 0 w 14"/>
                <a:gd name="T11" fmla="*/ 10 h 10"/>
                <a:gd name="T12" fmla="*/ 0 w 14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0"/>
                <a:gd name="T23" fmla="*/ 14 w 14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0">
                  <a:moveTo>
                    <a:pt x="0" y="4"/>
                  </a:moveTo>
                  <a:lnTo>
                    <a:pt x="10" y="0"/>
                  </a:lnTo>
                  <a:lnTo>
                    <a:pt x="14" y="4"/>
                  </a:lnTo>
                  <a:lnTo>
                    <a:pt x="8" y="1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3" name="Freeform 184"/>
            <p:cNvSpPr>
              <a:spLocks noChangeAspect="1"/>
            </p:cNvSpPr>
            <p:nvPr/>
          </p:nvSpPr>
          <p:spPr bwMode="auto">
            <a:xfrm>
              <a:off x="5457825" y="2838450"/>
              <a:ext cx="71438" cy="161925"/>
            </a:xfrm>
            <a:custGeom>
              <a:avLst/>
              <a:gdLst>
                <a:gd name="T0" fmla="*/ 68 w 30"/>
                <a:gd name="T1" fmla="*/ 0 h 68"/>
                <a:gd name="T2" fmla="*/ 54 w 30"/>
                <a:gd name="T3" fmla="*/ 81 h 68"/>
                <a:gd name="T4" fmla="*/ 36 w 30"/>
                <a:gd name="T5" fmla="*/ 99 h 68"/>
                <a:gd name="T6" fmla="*/ 14 w 30"/>
                <a:gd name="T7" fmla="*/ 148 h 68"/>
                <a:gd name="T8" fmla="*/ 0 w 30"/>
                <a:gd name="T9" fmla="*/ 153 h 68"/>
                <a:gd name="T10" fmla="*/ 0 w 30"/>
                <a:gd name="T11" fmla="*/ 135 h 68"/>
                <a:gd name="T12" fmla="*/ 23 w 30"/>
                <a:gd name="T13" fmla="*/ 76 h 68"/>
                <a:gd name="T14" fmla="*/ 41 w 30"/>
                <a:gd name="T15" fmla="*/ 54 h 68"/>
                <a:gd name="T16" fmla="*/ 54 w 30"/>
                <a:gd name="T17" fmla="*/ 4 h 68"/>
                <a:gd name="T18" fmla="*/ 68 w 30"/>
                <a:gd name="T19" fmla="*/ 0 h 68"/>
                <a:gd name="T20" fmla="*/ 68 w 30"/>
                <a:gd name="T21" fmla="*/ 0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68"/>
                <a:gd name="T35" fmla="*/ 30 w 30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68">
                  <a:moveTo>
                    <a:pt x="30" y="0"/>
                  </a:moveTo>
                  <a:lnTo>
                    <a:pt x="24" y="36"/>
                  </a:lnTo>
                  <a:lnTo>
                    <a:pt x="16" y="44"/>
                  </a:lnTo>
                  <a:lnTo>
                    <a:pt x="6" y="66"/>
                  </a:lnTo>
                  <a:lnTo>
                    <a:pt x="0" y="68"/>
                  </a:lnTo>
                  <a:lnTo>
                    <a:pt x="0" y="60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4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4" name="Freeform 185"/>
            <p:cNvSpPr>
              <a:spLocks noChangeAspect="1"/>
            </p:cNvSpPr>
            <p:nvPr/>
          </p:nvSpPr>
          <p:spPr bwMode="auto">
            <a:xfrm>
              <a:off x="5599113" y="2744788"/>
              <a:ext cx="85725" cy="157163"/>
            </a:xfrm>
            <a:custGeom>
              <a:avLst/>
              <a:gdLst>
                <a:gd name="T0" fmla="*/ 76 w 36"/>
                <a:gd name="T1" fmla="*/ 0 h 66"/>
                <a:gd name="T2" fmla="*/ 81 w 36"/>
                <a:gd name="T3" fmla="*/ 13 h 66"/>
                <a:gd name="T4" fmla="*/ 72 w 36"/>
                <a:gd name="T5" fmla="*/ 36 h 66"/>
                <a:gd name="T6" fmla="*/ 76 w 36"/>
                <a:gd name="T7" fmla="*/ 63 h 66"/>
                <a:gd name="T8" fmla="*/ 81 w 36"/>
                <a:gd name="T9" fmla="*/ 72 h 66"/>
                <a:gd name="T10" fmla="*/ 63 w 36"/>
                <a:gd name="T11" fmla="*/ 90 h 66"/>
                <a:gd name="T12" fmla="*/ 54 w 36"/>
                <a:gd name="T13" fmla="*/ 103 h 66"/>
                <a:gd name="T14" fmla="*/ 36 w 36"/>
                <a:gd name="T15" fmla="*/ 121 h 66"/>
                <a:gd name="T16" fmla="*/ 27 w 36"/>
                <a:gd name="T17" fmla="*/ 144 h 66"/>
                <a:gd name="T18" fmla="*/ 14 w 36"/>
                <a:gd name="T19" fmla="*/ 148 h 66"/>
                <a:gd name="T20" fmla="*/ 9 w 36"/>
                <a:gd name="T21" fmla="*/ 126 h 66"/>
                <a:gd name="T22" fmla="*/ 0 w 36"/>
                <a:gd name="T23" fmla="*/ 90 h 66"/>
                <a:gd name="T24" fmla="*/ 22 w 36"/>
                <a:gd name="T25" fmla="*/ 50 h 66"/>
                <a:gd name="T26" fmla="*/ 45 w 36"/>
                <a:gd name="T27" fmla="*/ 22 h 66"/>
                <a:gd name="T28" fmla="*/ 50 w 36"/>
                <a:gd name="T29" fmla="*/ 4 h 66"/>
                <a:gd name="T30" fmla="*/ 76 w 36"/>
                <a:gd name="T31" fmla="*/ 0 h 66"/>
                <a:gd name="T32" fmla="*/ 76 w 36"/>
                <a:gd name="T33" fmla="*/ 0 h 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"/>
                <a:gd name="T52" fmla="*/ 0 h 66"/>
                <a:gd name="T53" fmla="*/ 36 w 36"/>
                <a:gd name="T54" fmla="*/ 66 h 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" h="66">
                  <a:moveTo>
                    <a:pt x="34" y="0"/>
                  </a:moveTo>
                  <a:lnTo>
                    <a:pt x="36" y="6"/>
                  </a:lnTo>
                  <a:lnTo>
                    <a:pt x="32" y="16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28" y="40"/>
                  </a:lnTo>
                  <a:lnTo>
                    <a:pt x="24" y="46"/>
                  </a:lnTo>
                  <a:lnTo>
                    <a:pt x="16" y="54"/>
                  </a:lnTo>
                  <a:lnTo>
                    <a:pt x="12" y="64"/>
                  </a:lnTo>
                  <a:lnTo>
                    <a:pt x="6" y="66"/>
                  </a:lnTo>
                  <a:lnTo>
                    <a:pt x="4" y="56"/>
                  </a:lnTo>
                  <a:lnTo>
                    <a:pt x="0" y="40"/>
                  </a:lnTo>
                  <a:lnTo>
                    <a:pt x="10" y="22"/>
                  </a:lnTo>
                  <a:lnTo>
                    <a:pt x="20" y="10"/>
                  </a:lnTo>
                  <a:lnTo>
                    <a:pt x="22" y="2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5" name="Freeform 186"/>
            <p:cNvSpPr>
              <a:spLocks noChangeAspect="1"/>
            </p:cNvSpPr>
            <p:nvPr/>
          </p:nvSpPr>
          <p:spPr bwMode="auto">
            <a:xfrm>
              <a:off x="5699125" y="2740025"/>
              <a:ext cx="28575" cy="22225"/>
            </a:xfrm>
            <a:custGeom>
              <a:avLst/>
              <a:gdLst>
                <a:gd name="T0" fmla="*/ 0 w 12"/>
                <a:gd name="T1" fmla="*/ 4 h 10"/>
                <a:gd name="T2" fmla="*/ 9 w 12"/>
                <a:gd name="T3" fmla="*/ 0 h 10"/>
                <a:gd name="T4" fmla="*/ 27 w 12"/>
                <a:gd name="T5" fmla="*/ 4 h 10"/>
                <a:gd name="T6" fmla="*/ 18 w 12"/>
                <a:gd name="T7" fmla="*/ 15 h 10"/>
                <a:gd name="T8" fmla="*/ 9 w 12"/>
                <a:gd name="T9" fmla="*/ 20 h 10"/>
                <a:gd name="T10" fmla="*/ 0 w 12"/>
                <a:gd name="T11" fmla="*/ 4 h 10"/>
                <a:gd name="T12" fmla="*/ 0 w 12"/>
                <a:gd name="T13" fmla="*/ 4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0"/>
                <a:gd name="T23" fmla="*/ 12 w 12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0">
                  <a:moveTo>
                    <a:pt x="0" y="2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4" y="1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6" name="Freeform 187"/>
            <p:cNvSpPr>
              <a:spLocks noChangeAspect="1"/>
            </p:cNvSpPr>
            <p:nvPr/>
          </p:nvSpPr>
          <p:spPr bwMode="auto">
            <a:xfrm>
              <a:off x="5908675" y="2649538"/>
              <a:ext cx="100013" cy="123825"/>
            </a:xfrm>
            <a:custGeom>
              <a:avLst/>
              <a:gdLst>
                <a:gd name="T0" fmla="*/ 81 w 42"/>
                <a:gd name="T1" fmla="*/ 0 h 52"/>
                <a:gd name="T2" fmla="*/ 94 w 42"/>
                <a:gd name="T3" fmla="*/ 5 h 52"/>
                <a:gd name="T4" fmla="*/ 94 w 42"/>
                <a:gd name="T5" fmla="*/ 18 h 52"/>
                <a:gd name="T6" fmla="*/ 81 w 42"/>
                <a:gd name="T7" fmla="*/ 27 h 52"/>
                <a:gd name="T8" fmla="*/ 81 w 42"/>
                <a:gd name="T9" fmla="*/ 40 h 52"/>
                <a:gd name="T10" fmla="*/ 50 w 42"/>
                <a:gd name="T11" fmla="*/ 54 h 52"/>
                <a:gd name="T12" fmla="*/ 32 w 42"/>
                <a:gd name="T13" fmla="*/ 68 h 52"/>
                <a:gd name="T14" fmla="*/ 18 w 42"/>
                <a:gd name="T15" fmla="*/ 104 h 52"/>
                <a:gd name="T16" fmla="*/ 4 w 42"/>
                <a:gd name="T17" fmla="*/ 117 h 52"/>
                <a:gd name="T18" fmla="*/ 4 w 42"/>
                <a:gd name="T19" fmla="*/ 63 h 52"/>
                <a:gd name="T20" fmla="*/ 4 w 42"/>
                <a:gd name="T21" fmla="*/ 45 h 52"/>
                <a:gd name="T22" fmla="*/ 0 w 42"/>
                <a:gd name="T23" fmla="*/ 27 h 52"/>
                <a:gd name="T24" fmla="*/ 27 w 42"/>
                <a:gd name="T25" fmla="*/ 18 h 52"/>
                <a:gd name="T26" fmla="*/ 45 w 42"/>
                <a:gd name="T27" fmla="*/ 14 h 52"/>
                <a:gd name="T28" fmla="*/ 54 w 42"/>
                <a:gd name="T29" fmla="*/ 5 h 52"/>
                <a:gd name="T30" fmla="*/ 81 w 42"/>
                <a:gd name="T31" fmla="*/ 0 h 52"/>
                <a:gd name="T32" fmla="*/ 81 w 42"/>
                <a:gd name="T33" fmla="*/ 0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52"/>
                <a:gd name="T53" fmla="*/ 42 w 4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52">
                  <a:moveTo>
                    <a:pt x="36" y="0"/>
                  </a:moveTo>
                  <a:lnTo>
                    <a:pt x="42" y="2"/>
                  </a:lnTo>
                  <a:lnTo>
                    <a:pt x="42" y="8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22" y="24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2" y="52"/>
                  </a:lnTo>
                  <a:lnTo>
                    <a:pt x="2" y="28"/>
                  </a:lnTo>
                  <a:lnTo>
                    <a:pt x="2" y="20"/>
                  </a:lnTo>
                  <a:lnTo>
                    <a:pt x="0" y="12"/>
                  </a:lnTo>
                  <a:lnTo>
                    <a:pt x="12" y="8"/>
                  </a:lnTo>
                  <a:lnTo>
                    <a:pt x="20" y="6"/>
                  </a:lnTo>
                  <a:lnTo>
                    <a:pt x="24" y="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7" name="Freeform 188"/>
            <p:cNvSpPr>
              <a:spLocks noChangeAspect="1"/>
            </p:cNvSpPr>
            <p:nvPr/>
          </p:nvSpPr>
          <p:spPr bwMode="auto">
            <a:xfrm>
              <a:off x="5929313" y="2587625"/>
              <a:ext cx="50800" cy="52388"/>
            </a:xfrm>
            <a:custGeom>
              <a:avLst/>
              <a:gdLst>
                <a:gd name="T0" fmla="*/ 25 w 22"/>
                <a:gd name="T1" fmla="*/ 0 h 22"/>
                <a:gd name="T2" fmla="*/ 33 w 22"/>
                <a:gd name="T3" fmla="*/ 14 h 22"/>
                <a:gd name="T4" fmla="*/ 47 w 22"/>
                <a:gd name="T5" fmla="*/ 18 h 22"/>
                <a:gd name="T6" fmla="*/ 47 w 22"/>
                <a:gd name="T7" fmla="*/ 27 h 22"/>
                <a:gd name="T8" fmla="*/ 33 w 22"/>
                <a:gd name="T9" fmla="*/ 36 h 22"/>
                <a:gd name="T10" fmla="*/ 25 w 22"/>
                <a:gd name="T11" fmla="*/ 50 h 22"/>
                <a:gd name="T12" fmla="*/ 13 w 22"/>
                <a:gd name="T13" fmla="*/ 40 h 22"/>
                <a:gd name="T14" fmla="*/ 4 w 22"/>
                <a:gd name="T15" fmla="*/ 32 h 22"/>
                <a:gd name="T16" fmla="*/ 0 w 22"/>
                <a:gd name="T17" fmla="*/ 22 h 22"/>
                <a:gd name="T18" fmla="*/ 9 w 22"/>
                <a:gd name="T19" fmla="*/ 14 h 22"/>
                <a:gd name="T20" fmla="*/ 25 w 22"/>
                <a:gd name="T21" fmla="*/ 0 h 22"/>
                <a:gd name="T22" fmla="*/ 25 w 22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22"/>
                <a:gd name="T38" fmla="*/ 22 w 22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22">
                  <a:moveTo>
                    <a:pt x="12" y="0"/>
                  </a:moveTo>
                  <a:lnTo>
                    <a:pt x="16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16" y="16"/>
                  </a:lnTo>
                  <a:lnTo>
                    <a:pt x="12" y="22"/>
                  </a:lnTo>
                  <a:lnTo>
                    <a:pt x="6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4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8" name="Freeform 189"/>
            <p:cNvSpPr>
              <a:spLocks noChangeAspect="1"/>
            </p:cNvSpPr>
            <p:nvPr/>
          </p:nvSpPr>
          <p:spPr bwMode="auto">
            <a:xfrm>
              <a:off x="5713413" y="2379663"/>
              <a:ext cx="52388" cy="61913"/>
            </a:xfrm>
            <a:custGeom>
              <a:avLst/>
              <a:gdLst>
                <a:gd name="T0" fmla="*/ 14 w 22"/>
                <a:gd name="T1" fmla="*/ 5 h 26"/>
                <a:gd name="T2" fmla="*/ 22 w 22"/>
                <a:gd name="T3" fmla="*/ 0 h 26"/>
                <a:gd name="T4" fmla="*/ 50 w 22"/>
                <a:gd name="T5" fmla="*/ 14 h 26"/>
                <a:gd name="T6" fmla="*/ 50 w 22"/>
                <a:gd name="T7" fmla="*/ 27 h 26"/>
                <a:gd name="T8" fmla="*/ 36 w 22"/>
                <a:gd name="T9" fmla="*/ 32 h 26"/>
                <a:gd name="T10" fmla="*/ 36 w 22"/>
                <a:gd name="T11" fmla="*/ 45 h 26"/>
                <a:gd name="T12" fmla="*/ 40 w 22"/>
                <a:gd name="T13" fmla="*/ 50 h 26"/>
                <a:gd name="T14" fmla="*/ 22 w 22"/>
                <a:gd name="T15" fmla="*/ 59 h 26"/>
                <a:gd name="T16" fmla="*/ 14 w 22"/>
                <a:gd name="T17" fmla="*/ 45 h 26"/>
                <a:gd name="T18" fmla="*/ 0 w 22"/>
                <a:gd name="T19" fmla="*/ 45 h 26"/>
                <a:gd name="T20" fmla="*/ 0 w 22"/>
                <a:gd name="T21" fmla="*/ 32 h 26"/>
                <a:gd name="T22" fmla="*/ 14 w 22"/>
                <a:gd name="T23" fmla="*/ 22 h 26"/>
                <a:gd name="T24" fmla="*/ 14 w 22"/>
                <a:gd name="T25" fmla="*/ 5 h 26"/>
                <a:gd name="T26" fmla="*/ 14 w 22"/>
                <a:gd name="T27" fmla="*/ 5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6"/>
                <a:gd name="T44" fmla="*/ 22 w 22"/>
                <a:gd name="T45" fmla="*/ 26 h 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6">
                  <a:moveTo>
                    <a:pt x="6" y="2"/>
                  </a:moveTo>
                  <a:lnTo>
                    <a:pt x="10" y="0"/>
                  </a:lnTo>
                  <a:lnTo>
                    <a:pt x="22" y="6"/>
                  </a:lnTo>
                  <a:lnTo>
                    <a:pt x="22" y="12"/>
                  </a:lnTo>
                  <a:lnTo>
                    <a:pt x="16" y="14"/>
                  </a:lnTo>
                  <a:lnTo>
                    <a:pt x="16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6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09" name="Freeform 190"/>
            <p:cNvSpPr>
              <a:spLocks noChangeAspect="1"/>
            </p:cNvSpPr>
            <p:nvPr/>
          </p:nvSpPr>
          <p:spPr bwMode="auto">
            <a:xfrm>
              <a:off x="5937250" y="2417763"/>
              <a:ext cx="28575" cy="26988"/>
            </a:xfrm>
            <a:custGeom>
              <a:avLst/>
              <a:gdLst>
                <a:gd name="T0" fmla="*/ 5 w 12"/>
                <a:gd name="T1" fmla="*/ 0 h 12"/>
                <a:gd name="T2" fmla="*/ 18 w 12"/>
                <a:gd name="T3" fmla="*/ 0 h 12"/>
                <a:gd name="T4" fmla="*/ 27 w 12"/>
                <a:gd name="T5" fmla="*/ 9 h 12"/>
                <a:gd name="T6" fmla="*/ 14 w 12"/>
                <a:gd name="T7" fmla="*/ 24 h 12"/>
                <a:gd name="T8" fmla="*/ 0 w 12"/>
                <a:gd name="T9" fmla="*/ 20 h 12"/>
                <a:gd name="T10" fmla="*/ 5 w 12"/>
                <a:gd name="T11" fmla="*/ 0 h 12"/>
                <a:gd name="T12" fmla="*/ 5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2"/>
                <a:gd name="T23" fmla="*/ 12 w 12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2">
                  <a:moveTo>
                    <a:pt x="2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6" y="12"/>
                  </a:lnTo>
                  <a:lnTo>
                    <a:pt x="0" y="1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  <p:sp>
          <p:nvSpPr>
            <p:cNvPr id="210" name="Freeform 191"/>
            <p:cNvSpPr>
              <a:spLocks noChangeAspect="1"/>
            </p:cNvSpPr>
            <p:nvPr/>
          </p:nvSpPr>
          <p:spPr bwMode="auto">
            <a:xfrm>
              <a:off x="5149850" y="3209925"/>
              <a:ext cx="58738" cy="61913"/>
            </a:xfrm>
            <a:custGeom>
              <a:avLst/>
              <a:gdLst>
                <a:gd name="T0" fmla="*/ 29 w 24"/>
                <a:gd name="T1" fmla="*/ 59 h 26"/>
                <a:gd name="T2" fmla="*/ 9 w 24"/>
                <a:gd name="T3" fmla="*/ 40 h 26"/>
                <a:gd name="T4" fmla="*/ 0 w 24"/>
                <a:gd name="T5" fmla="*/ 18 h 26"/>
                <a:gd name="T6" fmla="*/ 19 w 24"/>
                <a:gd name="T7" fmla="*/ 0 h 26"/>
                <a:gd name="T8" fmla="*/ 48 w 24"/>
                <a:gd name="T9" fmla="*/ 9 h 26"/>
                <a:gd name="T10" fmla="*/ 57 w 24"/>
                <a:gd name="T11" fmla="*/ 18 h 26"/>
                <a:gd name="T12" fmla="*/ 57 w 24"/>
                <a:gd name="T13" fmla="*/ 40 h 26"/>
                <a:gd name="T14" fmla="*/ 29 w 24"/>
                <a:gd name="T15" fmla="*/ 59 h 26"/>
                <a:gd name="T16" fmla="*/ 29 w 24"/>
                <a:gd name="T17" fmla="*/ 59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2" y="26"/>
                  </a:moveTo>
                  <a:lnTo>
                    <a:pt x="4" y="18"/>
                  </a:lnTo>
                  <a:lnTo>
                    <a:pt x="0" y="8"/>
                  </a:lnTo>
                  <a:lnTo>
                    <a:pt x="8" y="0"/>
                  </a:lnTo>
                  <a:lnTo>
                    <a:pt x="20" y="4"/>
                  </a:lnTo>
                  <a:lnTo>
                    <a:pt x="24" y="8"/>
                  </a:lnTo>
                  <a:lnTo>
                    <a:pt x="24" y="18"/>
                  </a:lnTo>
                  <a:lnTo>
                    <a:pt x="12" y="2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4D4D4D"/>
                </a:solidFill>
                <a:cs typeface="Arial" pitchFamily="34" charset="0"/>
              </a:endParaRPr>
            </a:p>
          </p:txBody>
        </p:sp>
      </p:grpSp>
      <p:pic>
        <p:nvPicPr>
          <p:cNvPr id="2416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4057650"/>
            <a:ext cx="42989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950" y="1125538"/>
            <a:ext cx="8229600" cy="45259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1669" name="Espace réservé du numéro de diapositive 20"/>
          <p:cNvSpPr txBox="1">
            <a:spLocks noGrp="1"/>
          </p:cNvSpPr>
          <p:nvPr/>
        </p:nvSpPr>
        <p:spPr bwMode="auto">
          <a:xfrm>
            <a:off x="611188" y="6569075"/>
            <a:ext cx="6111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2F3907-9CEB-4486-8FA7-E3CD48CD26C5}" type="slidenum">
              <a:rPr lang="en-US" sz="1000">
                <a:solidFill>
                  <a:srgbClr val="666666"/>
                </a:solidFill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000">
              <a:solidFill>
                <a:srgbClr val="666666"/>
              </a:solidFill>
              <a:latin typeface="Verdana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34200" y="1052513"/>
            <a:ext cx="2057400" cy="28765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FFFF"/>
                </a:solidFill>
              </a:rPr>
              <a:t>Towards a </a:t>
            </a:r>
            <a:r>
              <a:rPr lang="en-US" sz="2000" b="1" dirty="0">
                <a:solidFill>
                  <a:srgbClr val="C00000"/>
                </a:solidFill>
              </a:rPr>
              <a:t>“coal + renewables” </a:t>
            </a:r>
            <a:r>
              <a:rPr lang="en-US" sz="2000" dirty="0">
                <a:solidFill>
                  <a:srgbClr val="FFFFFF"/>
                </a:solidFill>
              </a:rPr>
              <a:t>paradigm in Europe ?</a:t>
            </a:r>
          </a:p>
        </p:txBody>
      </p:sp>
      <p:cxnSp>
        <p:nvCxnSpPr>
          <p:cNvPr id="18" name="Connecteur en angle 17"/>
          <p:cNvCxnSpPr>
            <a:stCxn id="31" idx="2"/>
            <a:endCxn id="214" idx="6"/>
          </p:cNvCxnSpPr>
          <p:nvPr/>
        </p:nvCxnSpPr>
        <p:spPr>
          <a:xfrm rot="5400000">
            <a:off x="4014788" y="2109788"/>
            <a:ext cx="2128837" cy="5767387"/>
          </a:xfrm>
          <a:prstGeom prst="bentConnector2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>
            <a:spLocks noGrp="1"/>
          </p:cNvSpPr>
          <p:nvPr>
            <p:ph type="title" idx="4294967295"/>
          </p:nvPr>
        </p:nvSpPr>
        <p:spPr>
          <a:xfrm>
            <a:off x="107950" y="-171450"/>
            <a:ext cx="7993063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/>
            </a:r>
            <a:br>
              <a:rPr lang="en-US" dirty="0">
                <a:latin typeface="+mj-lt"/>
                <a:ea typeface="+mj-ea"/>
                <a:cs typeface="+mj-cs"/>
              </a:rPr>
            </a:br>
            <a:r>
              <a:rPr lang="en-US" dirty="0">
                <a:latin typeface="+mj-lt"/>
                <a:ea typeface="+mj-ea"/>
                <a:cs typeface="+mj-cs"/>
              </a:rPr>
              <a:t/>
            </a:r>
            <a:br>
              <a:rPr lang="en-US" dirty="0">
                <a:latin typeface="+mj-lt"/>
                <a:ea typeface="+mj-ea"/>
                <a:cs typeface="+mj-cs"/>
              </a:rPr>
            </a:br>
            <a:r>
              <a:rPr lang="en-US" dirty="0">
                <a:latin typeface="+mj-lt"/>
                <a:ea typeface="+mj-ea"/>
                <a:cs typeface="+mj-cs"/>
              </a:rPr>
              <a:t>Today’s Reality check:</a:t>
            </a:r>
            <a:br>
              <a:rPr lang="en-US" dirty="0">
                <a:latin typeface="+mj-lt"/>
                <a:ea typeface="+mj-ea"/>
                <a:cs typeface="+mj-cs"/>
              </a:rPr>
            </a:b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241673" name="TextBox 18"/>
          <p:cNvSpPr txBox="1">
            <a:spLocks noChangeArrowheads="1"/>
          </p:cNvSpPr>
          <p:nvPr/>
        </p:nvSpPr>
        <p:spPr bwMode="auto">
          <a:xfrm>
            <a:off x="139700" y="966788"/>
            <a:ext cx="16557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A5E4"/>
                </a:solidFill>
                <a:latin typeface="Verdana" pitchFamily="34" charset="0"/>
              </a:rPr>
              <a:t>- 9.9%</a:t>
            </a:r>
          </a:p>
        </p:txBody>
      </p:sp>
      <p:sp>
        <p:nvSpPr>
          <p:cNvPr id="20" name="Right Arrow 19"/>
          <p:cNvSpPr/>
          <p:nvPr/>
        </p:nvSpPr>
        <p:spPr>
          <a:xfrm rot="5400000">
            <a:off x="35496" y="1772816"/>
            <a:ext cx="1872208" cy="15841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FFFF"/>
                </a:solidFill>
              </a:rPr>
              <a:t>2011</a:t>
            </a:r>
          </a:p>
        </p:txBody>
      </p:sp>
      <p:sp>
        <p:nvSpPr>
          <p:cNvPr id="22" name="Right Arrow 21"/>
          <p:cNvSpPr/>
          <p:nvPr/>
        </p:nvSpPr>
        <p:spPr>
          <a:xfrm rot="16200000">
            <a:off x="3887787" y="1736726"/>
            <a:ext cx="1439863" cy="122396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</a:rPr>
              <a:t>2011</a:t>
            </a:r>
          </a:p>
        </p:txBody>
      </p:sp>
      <p:sp>
        <p:nvSpPr>
          <p:cNvPr id="241676" name="TextBox 24"/>
          <p:cNvSpPr txBox="1">
            <a:spLocks noChangeArrowheads="1"/>
          </p:cNvSpPr>
          <p:nvPr/>
        </p:nvSpPr>
        <p:spPr bwMode="auto">
          <a:xfrm>
            <a:off x="3851275" y="1065213"/>
            <a:ext cx="15128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C00000"/>
                </a:solidFill>
                <a:latin typeface="Verdana" pitchFamily="34" charset="0"/>
              </a:rPr>
              <a:t>+3.6%</a:t>
            </a:r>
          </a:p>
        </p:txBody>
      </p:sp>
      <p:sp>
        <p:nvSpPr>
          <p:cNvPr id="241677" name="TextBox 26"/>
          <p:cNvSpPr txBox="1">
            <a:spLocks noChangeArrowheads="1"/>
          </p:cNvSpPr>
          <p:nvPr/>
        </p:nvSpPr>
        <p:spPr bwMode="auto">
          <a:xfrm>
            <a:off x="34925" y="3532188"/>
            <a:ext cx="3744913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Verdana" pitchFamily="34" charset="0"/>
              </a:rPr>
              <a:t>In EU </a:t>
            </a:r>
            <a:r>
              <a:rPr lang="en-US">
                <a:solidFill>
                  <a:srgbClr val="00A5E4"/>
                </a:solidFill>
                <a:latin typeface="Verdana" pitchFamily="34" charset="0"/>
              </a:rPr>
              <a:t>Natural Gas </a:t>
            </a:r>
            <a:r>
              <a:rPr lang="en-US" sz="2000">
                <a:solidFill>
                  <a:srgbClr val="000000"/>
                </a:solidFill>
                <a:latin typeface="Verdana" pitchFamily="34" charset="0"/>
              </a:rPr>
              <a:t>consumption</a:t>
            </a:r>
          </a:p>
        </p:txBody>
      </p:sp>
      <p:sp>
        <p:nvSpPr>
          <p:cNvPr id="241678" name="TextBox 27"/>
          <p:cNvSpPr txBox="1">
            <a:spLocks noChangeArrowheads="1"/>
          </p:cNvSpPr>
          <p:nvPr/>
        </p:nvSpPr>
        <p:spPr bwMode="auto">
          <a:xfrm>
            <a:off x="3924300" y="3225800"/>
            <a:ext cx="266382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In EU</a:t>
            </a:r>
            <a:r>
              <a:rPr lang="en-US" sz="1400">
                <a:solidFill>
                  <a:srgbClr val="C00000"/>
                </a:solidFill>
                <a:latin typeface="Verdana" pitchFamily="34" charset="0"/>
              </a:rPr>
              <a:t> Coal </a:t>
            </a: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consumption </a:t>
            </a:r>
            <a:r>
              <a:rPr lang="en-US" sz="200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sz="2000">
                <a:solidFill>
                  <a:srgbClr val="000000"/>
                </a:solidFill>
                <a:latin typeface="Verdana" pitchFamily="34" charset="0"/>
              </a:rPr>
            </a:br>
            <a:endParaRPr lang="en-US" sz="20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924300" y="1019175"/>
            <a:ext cx="2592388" cy="2697163"/>
          </a:xfrm>
          <a:prstGeom prst="roundRect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16688" y="2492375"/>
            <a:ext cx="4318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Oval 213"/>
          <p:cNvSpPr/>
          <p:nvPr/>
        </p:nvSpPr>
        <p:spPr>
          <a:xfrm>
            <a:off x="611188" y="5516563"/>
            <a:ext cx="1584325" cy="108108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338138" y="3933825"/>
            <a:ext cx="40179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Global CO</a:t>
            </a:r>
            <a:r>
              <a:rPr lang="en-US" sz="1200" b="1" baseline="-250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2 </a:t>
            </a:r>
            <a:r>
              <a:rPr lang="en-US" sz="12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emissions growth 2006-2011</a:t>
            </a:r>
            <a:endParaRPr lang="en-US" sz="1200" b="1" baseline="-250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1835150" y="6581775"/>
            <a:ext cx="80803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i="1" dirty="0">
                <a:solidFill>
                  <a:srgbClr val="000000">
                    <a:lumMod val="65000"/>
                    <a:lumOff val="35000"/>
                  </a:srgbClr>
                </a:solidFill>
                <a:cs typeface="Arial" pitchFamily="34" charset="0"/>
              </a:rPr>
              <a:t>Source : BP, “Statistical Review of World Energy” / EIA, “Golden Age of Gas” / </a:t>
            </a:r>
            <a:r>
              <a:rPr lang="en-US" sz="1000" i="1" dirty="0" err="1">
                <a:solidFill>
                  <a:srgbClr val="000000">
                    <a:lumMod val="65000"/>
                    <a:lumOff val="35000"/>
                  </a:srgbClr>
                </a:solidFill>
                <a:cs typeface="Arial" pitchFamily="34" charset="0"/>
              </a:rPr>
              <a:t>Euracoal</a:t>
            </a:r>
            <a:r>
              <a:rPr lang="en-US" sz="1000" i="1" dirty="0">
                <a:solidFill>
                  <a:srgbClr val="000000">
                    <a:lumMod val="65000"/>
                    <a:lumOff val="35000"/>
                  </a:srgbClr>
                </a:solidFill>
                <a:cs typeface="Arial" pitchFamily="34" charset="0"/>
              </a:rPr>
              <a:t> </a:t>
            </a:r>
            <a:endParaRPr lang="en-US" sz="1000" i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7" name="Right Arrow 216"/>
          <p:cNvSpPr/>
          <p:nvPr/>
        </p:nvSpPr>
        <p:spPr>
          <a:xfrm rot="5400000">
            <a:off x="2015716" y="1880828"/>
            <a:ext cx="1368152" cy="129614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FFFFFF"/>
                </a:solidFill>
              </a:rPr>
              <a:t>2012</a:t>
            </a:r>
          </a:p>
        </p:txBody>
      </p:sp>
      <p:sp>
        <p:nvSpPr>
          <p:cNvPr id="241685" name="TextBox 217"/>
          <p:cNvSpPr txBox="1">
            <a:spLocks noChangeArrowheads="1"/>
          </p:cNvSpPr>
          <p:nvPr/>
        </p:nvSpPr>
        <p:spPr bwMode="auto">
          <a:xfrm>
            <a:off x="1979613" y="1125538"/>
            <a:ext cx="1511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A5E4"/>
                </a:solidFill>
                <a:latin typeface="Verdana" pitchFamily="34" charset="0"/>
              </a:rPr>
              <a:t>- 2.2%</a:t>
            </a:r>
          </a:p>
        </p:txBody>
      </p:sp>
      <p:sp>
        <p:nvSpPr>
          <p:cNvPr id="212" name="Right Arrow 21"/>
          <p:cNvSpPr/>
          <p:nvPr/>
        </p:nvSpPr>
        <p:spPr>
          <a:xfrm rot="16200000">
            <a:off x="5364163" y="1844675"/>
            <a:ext cx="1079500" cy="107950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2012</a:t>
            </a:r>
          </a:p>
        </p:txBody>
      </p:sp>
      <p:sp>
        <p:nvSpPr>
          <p:cNvPr id="241687" name="TextBox 24"/>
          <p:cNvSpPr txBox="1">
            <a:spLocks noChangeArrowheads="1"/>
          </p:cNvSpPr>
          <p:nvPr/>
        </p:nvSpPr>
        <p:spPr bwMode="auto">
          <a:xfrm>
            <a:off x="5219700" y="1268413"/>
            <a:ext cx="1512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C00000"/>
                </a:solidFill>
                <a:latin typeface="Verdana" pitchFamily="34" charset="0"/>
              </a:rPr>
              <a:t>&gt; +2%</a:t>
            </a:r>
          </a:p>
        </p:txBody>
      </p:sp>
    </p:spTree>
    <p:extLst>
      <p:ext uri="{BB962C8B-B14F-4D97-AF65-F5344CB8AC3E}">
        <p14:creationId xmlns:p14="http://schemas.microsoft.com/office/powerpoint/2010/main" val="2670401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841418"/>
      </a:dk2>
      <a:lt2>
        <a:srgbClr val="666666"/>
      </a:lt2>
      <a:accent1>
        <a:srgbClr val="FFBD05"/>
      </a:accent1>
      <a:accent2>
        <a:srgbClr val="C9C9C9"/>
      </a:accent2>
      <a:accent3>
        <a:srgbClr val="FFFFFF"/>
      </a:accent3>
      <a:accent4>
        <a:srgbClr val="000000"/>
      </a:accent4>
      <a:accent5>
        <a:srgbClr val="FFDBAA"/>
      </a:accent5>
      <a:accent6>
        <a:srgbClr val="B6B6B6"/>
      </a:accent6>
      <a:hlink>
        <a:srgbClr val="AEADAD"/>
      </a:hlink>
      <a:folHlink>
        <a:srgbClr val="939292"/>
      </a:folHlink>
    </a:clrScheme>
    <a:fontScheme name="2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841418"/>
        </a:dk2>
        <a:lt2>
          <a:srgbClr val="666666"/>
        </a:lt2>
        <a:accent1>
          <a:srgbClr val="FFBD05"/>
        </a:accent1>
        <a:accent2>
          <a:srgbClr val="C9C9C9"/>
        </a:accent2>
        <a:accent3>
          <a:srgbClr val="FFFFFF"/>
        </a:accent3>
        <a:accent4>
          <a:srgbClr val="000000"/>
        </a:accent4>
        <a:accent5>
          <a:srgbClr val="FFDBAA"/>
        </a:accent5>
        <a:accent6>
          <a:srgbClr val="B6B6B6"/>
        </a:accent6>
        <a:hlink>
          <a:srgbClr val="AEADAD"/>
        </a:hlink>
        <a:folHlink>
          <a:srgbClr val="9392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119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2_Default Design</vt:lpstr>
      <vt:lpstr> 2050 EU Energy Roadmap Scenarios</vt:lpstr>
      <vt:lpstr>  Today’s Reality check: 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2050 EU Energy Roadmap Scenarios</dc:title>
  <dc:creator>T.N. Spijk-Belanova</dc:creator>
  <cp:lastModifiedBy>T.N. Spijk-Belanova</cp:lastModifiedBy>
  <cp:revision>1</cp:revision>
  <dcterms:created xsi:type="dcterms:W3CDTF">2013-07-02T13:42:08Z</dcterms:created>
  <dcterms:modified xsi:type="dcterms:W3CDTF">2013-07-02T13:43:14Z</dcterms:modified>
</cp:coreProperties>
</file>