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Lst>
  <p:notesMasterIdLst>
    <p:notesMasterId r:id="rId15"/>
  </p:notesMasterIdLst>
  <p:handoutMasterIdLst>
    <p:handoutMasterId r:id="rId16"/>
  </p:handoutMasterIdLst>
  <p:sldIdLst>
    <p:sldId id="262" r:id="rId4"/>
    <p:sldId id="263" r:id="rId5"/>
    <p:sldId id="274" r:id="rId6"/>
    <p:sldId id="265" r:id="rId7"/>
    <p:sldId id="266" r:id="rId8"/>
    <p:sldId id="267" r:id="rId9"/>
    <p:sldId id="268" r:id="rId10"/>
    <p:sldId id="269" r:id="rId11"/>
    <p:sldId id="270" r:id="rId12"/>
    <p:sldId id="271" r:id="rId13"/>
    <p:sldId id="272" r:id="rId14"/>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5" d="100"/>
          <a:sy n="115" d="100"/>
        </p:scale>
        <p:origin x="756" y="108"/>
      </p:cViewPr>
      <p:guideLst>
        <p:guide orient="horz" pos="2160"/>
        <p:guide pos="2880"/>
      </p:guideLst>
    </p:cSldViewPr>
  </p:slideViewPr>
  <p:notesTextViewPr>
    <p:cViewPr>
      <p:scale>
        <a:sx n="1" d="1"/>
        <a:sy n="1" d="1"/>
      </p:scale>
      <p:origin x="0" y="0"/>
    </p:cViewPr>
  </p:notesTextViewPr>
  <p:notesViewPr>
    <p:cSldViewPr>
      <p:cViewPr varScale="1">
        <p:scale>
          <a:sx n="84" d="100"/>
          <a:sy n="84" d="100"/>
        </p:scale>
        <p:origin x="-188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3" Type="http://schemas.openxmlformats.org/officeDocument/2006/relationships/oleObject" Target="file:///\\cl3-usr9\usr9\P265094\My%20Downloads\Alumnibestand%20NTC%202003%20t_m%202020%20(1).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[Alumnibestand NTC 2003 t_m 2020 (1).xlsx]Sheet1!PivotTable5</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Werksectoren</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s>
    <c:plotArea>
      <c:layout>
        <c:manualLayout>
          <c:layoutTarget val="inner"/>
          <c:xMode val="edge"/>
          <c:yMode val="edge"/>
          <c:x val="0.29782257407651064"/>
          <c:y val="0.140483970603376"/>
          <c:w val="0.67237480569885477"/>
          <c:h val="0.77398035976055179"/>
        </c:manualLayout>
      </c:layout>
      <c:barChart>
        <c:barDir val="bar"/>
        <c:grouping val="clustered"/>
        <c:varyColors val="0"/>
        <c:ser>
          <c:idx val="0"/>
          <c:order val="0"/>
          <c:tx>
            <c:strRef>
              <c:f>Sheet1!$B$3</c:f>
              <c:strCache>
                <c:ptCount val="1"/>
                <c:pt idx="0">
                  <c:v>Total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Sheet1!$A$4:$A$15</c:f>
              <c:strCache>
                <c:ptCount val="12"/>
                <c:pt idx="0">
                  <c:v>Commercieel/overig</c:v>
                </c:pt>
                <c:pt idx="1">
                  <c:v>Cultuur</c:v>
                </c:pt>
                <c:pt idx="2">
                  <c:v>hbo/wo</c:v>
                </c:pt>
                <c:pt idx="3">
                  <c:v>Marketing/communicatie/copywriting</c:v>
                </c:pt>
                <c:pt idx="4">
                  <c:v>Media</c:v>
                </c:pt>
                <c:pt idx="5">
                  <c:v>Onderwijs</c:v>
                </c:pt>
                <c:pt idx="6">
                  <c:v>Onderwijs/Cultuur</c:v>
                </c:pt>
                <c:pt idx="7">
                  <c:v>Overheid</c:v>
                </c:pt>
                <c:pt idx="8">
                  <c:v>Uitgeverij creatief</c:v>
                </c:pt>
                <c:pt idx="9">
                  <c:v>Uitgeverij educatief</c:v>
                </c:pt>
                <c:pt idx="10">
                  <c:v>Zorg</c:v>
                </c:pt>
                <c:pt idx="11">
                  <c:v>(blank)</c:v>
                </c:pt>
              </c:strCache>
            </c:strRef>
          </c:cat>
          <c:val>
            <c:numRef>
              <c:f>Sheet1!$B$4:$B$15</c:f>
              <c:numCache>
                <c:formatCode>General</c:formatCode>
                <c:ptCount val="12"/>
                <c:pt idx="0">
                  <c:v>79</c:v>
                </c:pt>
                <c:pt idx="1">
                  <c:v>31</c:v>
                </c:pt>
                <c:pt idx="2">
                  <c:v>92</c:v>
                </c:pt>
                <c:pt idx="3">
                  <c:v>26</c:v>
                </c:pt>
                <c:pt idx="4">
                  <c:v>31</c:v>
                </c:pt>
                <c:pt idx="5">
                  <c:v>125</c:v>
                </c:pt>
                <c:pt idx="6">
                  <c:v>5</c:v>
                </c:pt>
                <c:pt idx="7">
                  <c:v>38</c:v>
                </c:pt>
                <c:pt idx="8">
                  <c:v>13</c:v>
                </c:pt>
                <c:pt idx="9">
                  <c:v>19</c:v>
                </c:pt>
                <c:pt idx="10">
                  <c:v>24</c:v>
                </c:pt>
              </c:numCache>
            </c:numRef>
          </c:val>
          <c:extLst>
            <c:ext xmlns:c16="http://schemas.microsoft.com/office/drawing/2014/chart" uri="{C3380CC4-5D6E-409C-BE32-E72D297353CC}">
              <c16:uniqueId val="{00000000-BE2C-45CB-894A-6C34F47B4364}"/>
            </c:ext>
          </c:extLst>
        </c:ser>
        <c:dLbls>
          <c:dLblPos val="outEnd"/>
          <c:showLegendKey val="0"/>
          <c:showVal val="1"/>
          <c:showCatName val="0"/>
          <c:showSerName val="0"/>
          <c:showPercent val="0"/>
          <c:showBubbleSize val="0"/>
        </c:dLbls>
        <c:gapWidth val="182"/>
        <c:axId val="1850156767"/>
        <c:axId val="1850155935"/>
      </c:barChart>
      <c:catAx>
        <c:axId val="1850156767"/>
        <c:scaling>
          <c:orientation val="minMax"/>
        </c:scaling>
        <c:delete val="1"/>
        <c:axPos val="l"/>
        <c:numFmt formatCode="General" sourceLinked="1"/>
        <c:majorTickMark val="none"/>
        <c:minorTickMark val="none"/>
        <c:tickLblPos val="nextTo"/>
        <c:crossAx val="1850155935"/>
        <c:crosses val="autoZero"/>
        <c:auto val="0"/>
        <c:lblAlgn val="ctr"/>
        <c:lblOffset val="100"/>
        <c:noMultiLvlLbl val="0"/>
      </c:catAx>
      <c:valAx>
        <c:axId val="185015593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85015676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0.00716</cdr:x>
      <cdr:y>0.13239</cdr:y>
    </cdr:from>
    <cdr:to>
      <cdr:x>0.25368</cdr:x>
      <cdr:y>0.92671</cdr:y>
    </cdr:to>
    <cdr:sp macro="" textlink="">
      <cdr:nvSpPr>
        <cdr:cNvPr id="2" name="TextBox 1"/>
        <cdr:cNvSpPr txBox="1"/>
      </cdr:nvSpPr>
      <cdr:spPr>
        <a:xfrm xmlns:a="http://schemas.openxmlformats.org/drawingml/2006/main">
          <a:off x="56506" y="432048"/>
          <a:ext cx="1944216" cy="25922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nl-NL" sz="1100" dirty="0"/>
        </a:p>
      </cdr:txBody>
    </cdr:sp>
  </cdr:relSizeAnchor>
  <cdr:relSizeAnchor xmlns:cdr="http://schemas.openxmlformats.org/drawingml/2006/chartDrawing">
    <cdr:from>
      <cdr:x>0.06087</cdr:x>
      <cdr:y>0.18519</cdr:y>
    </cdr:from>
    <cdr:to>
      <cdr:x>0.28645</cdr:x>
      <cdr:y>0.95745</cdr:y>
    </cdr:to>
    <cdr:sp macro="" textlink="">
      <cdr:nvSpPr>
        <cdr:cNvPr id="3" name="TextBox 2"/>
        <cdr:cNvSpPr txBox="1"/>
      </cdr:nvSpPr>
      <cdr:spPr>
        <a:xfrm xmlns:a="http://schemas.openxmlformats.org/drawingml/2006/main">
          <a:off x="504056" y="720080"/>
          <a:ext cx="1868030" cy="30028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r">
            <a:lnSpc>
              <a:spcPct val="150000"/>
            </a:lnSpc>
          </a:pPr>
          <a:r>
            <a:rPr lang="nl-NL" dirty="0" smtClean="0"/>
            <a:t>Zorg</a:t>
          </a:r>
        </a:p>
        <a:p xmlns:a="http://schemas.openxmlformats.org/drawingml/2006/main">
          <a:pPr algn="r">
            <a:lnSpc>
              <a:spcPct val="150000"/>
            </a:lnSpc>
          </a:pPr>
          <a:r>
            <a:rPr lang="nl-NL" dirty="0" smtClean="0"/>
            <a:t>Educatieve uitgeverij</a:t>
          </a:r>
        </a:p>
        <a:p xmlns:a="http://schemas.openxmlformats.org/drawingml/2006/main">
          <a:pPr algn="r">
            <a:lnSpc>
              <a:spcPct val="150000"/>
            </a:lnSpc>
          </a:pPr>
          <a:r>
            <a:rPr lang="nl-NL" dirty="0" smtClean="0"/>
            <a:t>Uitgeverij (</a:t>
          </a:r>
          <a:r>
            <a:rPr lang="nl-NL" dirty="0" err="1" smtClean="0"/>
            <a:t>o.a.fictie</a:t>
          </a:r>
          <a:r>
            <a:rPr lang="nl-NL" dirty="0" smtClean="0"/>
            <a:t>)</a:t>
          </a:r>
        </a:p>
        <a:p xmlns:a="http://schemas.openxmlformats.org/drawingml/2006/main">
          <a:pPr algn="r">
            <a:lnSpc>
              <a:spcPct val="150000"/>
            </a:lnSpc>
          </a:pPr>
          <a:r>
            <a:rPr lang="nl-NL" dirty="0" smtClean="0"/>
            <a:t>Overheid</a:t>
          </a:r>
        </a:p>
        <a:p xmlns:a="http://schemas.openxmlformats.org/drawingml/2006/main">
          <a:pPr algn="r">
            <a:lnSpc>
              <a:spcPct val="150000"/>
            </a:lnSpc>
          </a:pPr>
          <a:r>
            <a:rPr lang="nl-NL" dirty="0" smtClean="0"/>
            <a:t>PO-onderwijs/educatie</a:t>
          </a:r>
        </a:p>
        <a:p xmlns:a="http://schemas.openxmlformats.org/drawingml/2006/main">
          <a:pPr algn="r">
            <a:lnSpc>
              <a:spcPct val="150000"/>
            </a:lnSpc>
          </a:pPr>
          <a:r>
            <a:rPr lang="nl-NL" dirty="0" smtClean="0"/>
            <a:t>VO-onderwijs</a:t>
          </a:r>
        </a:p>
        <a:p xmlns:a="http://schemas.openxmlformats.org/drawingml/2006/main">
          <a:pPr algn="r">
            <a:lnSpc>
              <a:spcPct val="150000"/>
            </a:lnSpc>
          </a:pPr>
          <a:r>
            <a:rPr lang="nl-NL" dirty="0" smtClean="0"/>
            <a:t>Media</a:t>
          </a:r>
        </a:p>
        <a:p xmlns:a="http://schemas.openxmlformats.org/drawingml/2006/main">
          <a:pPr algn="r">
            <a:lnSpc>
              <a:spcPct val="150000"/>
            </a:lnSpc>
          </a:pPr>
          <a:r>
            <a:rPr lang="nl-NL" dirty="0" smtClean="0"/>
            <a:t>Marketing &amp; communicatie</a:t>
          </a:r>
        </a:p>
        <a:p xmlns:a="http://schemas.openxmlformats.org/drawingml/2006/main">
          <a:pPr algn="r">
            <a:lnSpc>
              <a:spcPct val="150000"/>
            </a:lnSpc>
          </a:pPr>
          <a:r>
            <a:rPr lang="nl-NL" dirty="0" smtClean="0"/>
            <a:t>HBO en universiteit</a:t>
          </a:r>
        </a:p>
        <a:p xmlns:a="http://schemas.openxmlformats.org/drawingml/2006/main">
          <a:pPr algn="r">
            <a:lnSpc>
              <a:spcPct val="150000"/>
            </a:lnSpc>
          </a:pPr>
          <a:r>
            <a:rPr lang="nl-NL" dirty="0" smtClean="0"/>
            <a:t>Cultuur</a:t>
          </a:r>
        </a:p>
        <a:p xmlns:a="http://schemas.openxmlformats.org/drawingml/2006/main">
          <a:pPr algn="r">
            <a:lnSpc>
              <a:spcPct val="150000"/>
            </a:lnSpc>
          </a:pPr>
          <a:r>
            <a:rPr lang="nl-NL" dirty="0" smtClean="0"/>
            <a:t>Commercieel/overig</a:t>
          </a:r>
        </a:p>
        <a:p xmlns:a="http://schemas.openxmlformats.org/drawingml/2006/main">
          <a:endParaRPr lang="nl-NL" sz="1000" dirty="0" smtClean="0"/>
        </a:p>
        <a:p xmlns:a="http://schemas.openxmlformats.org/drawingml/2006/main">
          <a:endParaRPr lang="nl-NL" sz="1000" dirty="0" smtClean="0"/>
        </a:p>
        <a:p xmlns:a="http://schemas.openxmlformats.org/drawingml/2006/main">
          <a:endParaRPr lang="nl-NL"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E393E5-555B-40FF-B464-1631ED83EBCD}" type="datetimeFigureOut">
              <a:rPr lang="nl-NL" smtClean="0"/>
              <a:t>16-12-2024</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8EEE58-36EB-4E82-BC48-502F309BFC11}" type="slidenum">
              <a:rPr lang="nl-NL" smtClean="0"/>
              <a:t>‹#›</a:t>
            </a:fld>
            <a:endParaRPr lang="nl-NL"/>
          </a:p>
        </p:txBody>
      </p:sp>
    </p:spTree>
    <p:extLst>
      <p:ext uri="{BB962C8B-B14F-4D97-AF65-F5344CB8AC3E}">
        <p14:creationId xmlns:p14="http://schemas.microsoft.com/office/powerpoint/2010/main" val="238852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nl-NL"/>
          </a:p>
        </p:txBody>
      </p:sp>
      <p:sp>
        <p:nvSpPr>
          <p:cNvPr id="1638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nl-NL"/>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noProof="0" smtClean="0"/>
              <a:t>Click to edit Master text styles</a:t>
            </a:r>
          </a:p>
          <a:p>
            <a:pPr lvl="1"/>
            <a:r>
              <a:rPr lang="nl-NL" noProof="0" smtClean="0"/>
              <a:t>Second level</a:t>
            </a:r>
          </a:p>
          <a:p>
            <a:pPr lvl="2"/>
            <a:r>
              <a:rPr lang="nl-NL" noProof="0" smtClean="0"/>
              <a:t>Third level</a:t>
            </a:r>
          </a:p>
          <a:p>
            <a:pPr lvl="3"/>
            <a:r>
              <a:rPr lang="nl-NL" noProof="0" smtClean="0"/>
              <a:t>Fourth level</a:t>
            </a:r>
          </a:p>
          <a:p>
            <a:pPr lvl="4"/>
            <a:r>
              <a:rPr lang="nl-NL" noProof="0"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nl-NL"/>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2060D037-C05C-4C36-9649-15AC5A1A930F}" type="slidenum">
              <a:rPr lang="nl-NL"/>
              <a:pPr>
                <a:defRPr/>
              </a:pPr>
              <a:t>‹#›</a:t>
            </a:fld>
            <a:endParaRPr lang="nl-NL"/>
          </a:p>
        </p:txBody>
      </p:sp>
    </p:spTree>
    <p:extLst>
      <p:ext uri="{BB962C8B-B14F-4D97-AF65-F5344CB8AC3E}">
        <p14:creationId xmlns:p14="http://schemas.microsoft.com/office/powerpoint/2010/main" val="29338490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Afdekplaat"/>
          <p:cNvSpPr/>
          <p:nvPr userDrawn="1"/>
        </p:nvSpPr>
        <p:spPr>
          <a:xfrm>
            <a:off x="0" y="0"/>
            <a:ext cx="9144000" cy="1017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bannerImage"/>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231719" y="0"/>
            <a:ext cx="8912281" cy="1016000"/>
          </a:xfrm>
          <a:prstGeom prst="rect">
            <a:avLst/>
          </a:prstGeom>
        </p:spPr>
      </p:pic>
      <p:sp>
        <p:nvSpPr>
          <p:cNvPr id="6" name="shape_Transparantie"/>
          <p:cNvSpPr>
            <a:spLocks noChangeArrowheads="1"/>
          </p:cNvSpPr>
          <p:nvPr userDrawn="1"/>
        </p:nvSpPr>
        <p:spPr bwMode="auto">
          <a:xfrm>
            <a:off x="0" y="0"/>
            <a:ext cx="5486400" cy="1017588"/>
          </a:xfrm>
          <a:prstGeom prst="rect">
            <a:avLst/>
          </a:prstGeom>
          <a:gradFill flip="none" rotWithShape="1">
            <a:gsLst>
              <a:gs pos="0">
                <a:srgbClr val="FFFFFF"/>
              </a:gs>
              <a:gs pos="100000">
                <a:srgbClr val="757575">
                  <a:alpha val="0"/>
                </a:srgbClr>
              </a:gs>
            </a:gsLst>
            <a:lin ang="0" scaled="1"/>
            <a:tileRect/>
          </a:gradFill>
          <a:ln w="12700">
            <a:noFill/>
            <a:prstDash val="solid"/>
            <a:miter lim="800000"/>
            <a:headEnd/>
            <a:tailEnd/>
          </a:ln>
          <a:extLst>
            <a:ext uri="{91240B29-F687-4F45-9708-019B960494DF}">
              <a14:hiddenLine xmlns:a14="http://schemas.microsoft.com/office/drawing/2010/main" w="12700">
                <a:solidFill>
                  <a:srgbClr val="0000FF"/>
                </a:solidFill>
                <a:prstDash val="solid"/>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p>
        </p:txBody>
      </p:sp>
      <p:sp>
        <p:nvSpPr>
          <p:cNvPr id="7" name="shape_TransFollower"/>
          <p:cNvSpPr>
            <a:spLocks noChangeArrowheads="1"/>
          </p:cNvSpPr>
          <p:nvPr userDrawn="1"/>
        </p:nvSpPr>
        <p:spPr bwMode="auto">
          <a:xfrm>
            <a:off x="0" y="0"/>
            <a:ext cx="12700" cy="1017588"/>
          </a:xfrm>
          <a:prstGeom prst="rect">
            <a:avLst/>
          </a:prstGeom>
          <a:solidFill>
            <a:srgbClr val="FFFFFF"/>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smtClean="0"/>
          </a:p>
        </p:txBody>
      </p:sp>
      <p:sp>
        <p:nvSpPr>
          <p:cNvPr id="4" name="ZwarteBalk"/>
          <p:cNvSpPr>
            <a:spLocks noGrp="1" noChangeArrowheads="1"/>
          </p:cNvSpPr>
          <p:nvPr>
            <p:ph type="ctrTitle"/>
          </p:nvPr>
        </p:nvSpPr>
        <p:spPr bwMode="auto">
          <a:xfrm>
            <a:off x="0" y="1274400"/>
            <a:ext cx="9144000" cy="1080000"/>
          </a:xfrm>
          <a:prstGeom prst="rect">
            <a:avLst/>
          </a:prstGeom>
          <a:solidFill>
            <a:srgbClr val="505050"/>
          </a:solidFill>
          <a:ln w="0" cmpd="sng">
            <a:noFill/>
          </a:ln>
          <a:effectLst/>
          <a:extLst>
            <a:ext uri="{91240B29-F687-4F45-9708-019B960494DF}">
              <a14:hiddenLine xmlns:a14="http://schemas.microsoft.com/office/drawing/2010/main" w="0" cmpd="sng">
                <a:solidFill>
                  <a:srgbClr val="000000"/>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1950" tIns="216000" rIns="268265" bIns="216000" anchor="t">
            <a:spAutoFit/>
          </a:bodyPr>
          <a:lstStyle>
            <a:lvl1pPr>
              <a:defRPr sz="4201">
                <a:solidFill>
                  <a:srgbClr val="FFFFFF"/>
                </a:solidFill>
              </a:defRPr>
            </a:lvl1pPr>
          </a:lstStyle>
          <a:p>
            <a:pPr lvl="0"/>
            <a:r>
              <a:rPr lang="en-US" noProof="0" smtClean="0"/>
              <a:t>Click to edit Master title style</a:t>
            </a:r>
            <a:endParaRPr lang="nl-NL" noProof="0" dirty="0" smtClean="0"/>
          </a:p>
        </p:txBody>
      </p:sp>
      <p:sp>
        <p:nvSpPr>
          <p:cNvPr id="5" name="Ondertitel"/>
          <p:cNvSpPr>
            <a:spLocks noGrp="1" noChangeArrowheads="1"/>
          </p:cNvSpPr>
          <p:nvPr>
            <p:ph type="subTitle" idx="1"/>
          </p:nvPr>
        </p:nvSpPr>
        <p:spPr>
          <a:xfrm>
            <a:off x="0" y="4032000"/>
            <a:ext cx="9140825" cy="1908000"/>
          </a:xfrm>
        </p:spPr>
        <p:txBody>
          <a:bodyPr rIns="267843"/>
          <a:lstStyle>
            <a:lvl1pPr marL="0" indent="0">
              <a:buFont typeface="Verdana" pitchFamily="34" charset="0"/>
              <a:buNone/>
              <a:defRPr sz="1902"/>
            </a:lvl1pPr>
          </a:lstStyle>
          <a:p>
            <a:pPr lvl="0"/>
            <a:r>
              <a:rPr lang="en-US" noProof="0" smtClean="0"/>
              <a:t>Click to edit Master subtitle style</a:t>
            </a:r>
            <a:endParaRPr lang="nl-NL" noProof="0" smtClean="0"/>
          </a:p>
        </p:txBody>
      </p:sp>
      <p:pic>
        <p:nvPicPr>
          <p:cNvPr id="10" name="LogoSlash_01" descr="SLASHTRAN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165475" y="392113"/>
            <a:ext cx="414020"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LogoSlash_02" descr="SLASHTRANS" hidden="1"/>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286374" y="392113"/>
            <a:ext cx="41656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odeBalk"/>
          <p:cNvSpPr>
            <a:spLocks noChangeArrowheads="1"/>
          </p:cNvSpPr>
          <p:nvPr userDrawn="1"/>
        </p:nvSpPr>
        <p:spPr bwMode="auto">
          <a:xfrm>
            <a:off x="-1" y="1017588"/>
            <a:ext cx="9144000" cy="266700"/>
          </a:xfrm>
          <a:prstGeom prst="rect">
            <a:avLst/>
          </a:prstGeom>
          <a:solidFill>
            <a:srgbClr val="CC0000"/>
          </a:solidFill>
          <a:ln>
            <a:noFill/>
          </a:ln>
          <a:effectLst/>
          <a:extLst>
            <a:ext uri="{91240B29-F687-4F45-9708-019B960494DF}">
              <a14:hiddenLine xmlns:a14="http://schemas.microsoft.com/office/drawing/2010/main" w="0"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smtClean="0">
              <a:solidFill>
                <a:srgbClr val="FFFFFF"/>
              </a:solidFill>
            </a:endParaRPr>
          </a:p>
        </p:txBody>
      </p:sp>
      <p:sp>
        <p:nvSpPr>
          <p:cNvPr id="16" name="Paginanummer"/>
          <p:cNvSpPr/>
          <p:nvPr userDrawn="1"/>
        </p:nvSpPr>
        <p:spPr>
          <a:xfrm>
            <a:off x="8255000" y="1079500"/>
            <a:ext cx="254000" cy="1384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noAutofit/>
          </a:bodyPr>
          <a:lstStyle/>
          <a:p>
            <a:pPr algn="r"/>
            <a:fld id="{825C7DD7-04B3-467D-9524-52591AE6A38C}" type="slidenum">
              <a:rPr lang="nl-NL" sz="900" smtClean="0">
                <a:solidFill>
                  <a:srgbClr val="FFFFFF"/>
                </a:solidFill>
              </a:rPr>
              <a:pPr algn="r"/>
              <a:t>‹#›</a:t>
            </a:fld>
            <a:endParaRPr lang="nl-NL" sz="900" dirty="0">
              <a:solidFill>
                <a:srgbClr val="FFFFFF"/>
              </a:solidFill>
            </a:endParaRPr>
          </a:p>
        </p:txBody>
      </p:sp>
      <p:sp>
        <p:nvSpPr>
          <p:cNvPr id="15" name="Scheiding"/>
          <p:cNvSpPr txBox="1">
            <a:spLocks noChangeArrowheads="1"/>
          </p:cNvSpPr>
          <p:nvPr userDrawn="1"/>
        </p:nvSpPr>
        <p:spPr bwMode="auto">
          <a:xfrm>
            <a:off x="8204200" y="1079500"/>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t">
            <a:no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nl-NL" sz="900" dirty="0" smtClean="0">
                <a:solidFill>
                  <a:srgbClr val="FFFFFF"/>
                </a:solidFill>
                <a:latin typeface="Verdana" pitchFamily="34" charset="0"/>
              </a:rPr>
              <a:t>|</a:t>
            </a:r>
          </a:p>
        </p:txBody>
      </p:sp>
      <p:pic>
        <p:nvPicPr>
          <p:cNvPr id="3" name="RUGlogoTop"/>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27050" y="205232"/>
            <a:ext cx="2816808" cy="660400"/>
          </a:xfrm>
          <a:prstGeom prst="rect">
            <a:avLst/>
          </a:prstGeom>
        </p:spPr>
      </p:pic>
      <p:sp>
        <p:nvSpPr>
          <p:cNvPr id="8" name="tb_Faculty"/>
          <p:cNvSpPr txBox="1">
            <a:spLocks noChangeArrowheads="1"/>
          </p:cNvSpPr>
          <p:nvPr userDrawn="1"/>
        </p:nvSpPr>
        <p:spPr bwMode="auto">
          <a:xfrm>
            <a:off x="3687763" y="339725"/>
            <a:ext cx="115576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r>
              <a:rPr lang="nl-NL" sz="1000" smtClean="0">
                <a:solidFill>
                  <a:srgbClr val="CC0000"/>
                </a:solidFill>
                <a:latin typeface="Georgia" pitchFamily="18" charset="0"/>
              </a:rPr>
              <a:t>faculteit der letteren</a:t>
            </a:r>
          </a:p>
        </p:txBody>
      </p:sp>
      <p:sp>
        <p:nvSpPr>
          <p:cNvPr id="9" name="tb_Department"/>
          <p:cNvSpPr txBox="1">
            <a:spLocks noChangeArrowheads="1"/>
          </p:cNvSpPr>
          <p:nvPr userDrawn="1"/>
        </p:nvSpPr>
        <p:spPr bwMode="auto">
          <a:xfrm>
            <a:off x="5811838" y="341313"/>
            <a:ext cx="1800225" cy="41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nl-NL" sz="1000" smtClean="0">
              <a:solidFill>
                <a:srgbClr val="CC0000"/>
              </a:solidFill>
              <a:latin typeface="Georgia" pitchFamily="18" charset="0"/>
            </a:endParaRPr>
          </a:p>
        </p:txBody>
      </p:sp>
      <p:sp>
        <p:nvSpPr>
          <p:cNvPr id="14" name="tbDate"/>
          <p:cNvSpPr txBox="1">
            <a:spLocks noChangeArrowheads="1"/>
          </p:cNvSpPr>
          <p:nvPr userDrawn="1"/>
        </p:nvSpPr>
        <p:spPr bwMode="auto">
          <a:xfrm>
            <a:off x="7378700" y="1079500"/>
            <a:ext cx="7620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t">
            <a:no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nl-NL" sz="900" dirty="0" smtClean="0">
              <a:solidFill>
                <a:srgbClr val="FFFFFF"/>
              </a:solidFill>
              <a:latin typeface="+mn-lt"/>
            </a:endParaRPr>
          </a:p>
        </p:txBody>
      </p:sp>
    </p:spTree>
    <p:extLst>
      <p:ext uri="{BB962C8B-B14F-4D97-AF65-F5344CB8AC3E}">
        <p14:creationId xmlns:p14="http://schemas.microsoft.com/office/powerpoint/2010/main" val="516448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
        <p:nvSpPr>
          <p:cNvPr id="3" name="Vertikaal"/>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4147469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kaalkop"/>
          <p:cNvSpPr>
            <a:spLocks noGrp="1"/>
          </p:cNvSpPr>
          <p:nvPr>
            <p:ph type="title" orient="vert"/>
          </p:nvPr>
        </p:nvSpPr>
        <p:spPr>
          <a:xfrm>
            <a:off x="6856413" y="1341438"/>
            <a:ext cx="2284412" cy="5207000"/>
          </a:xfrm>
        </p:spPr>
        <p:txBody>
          <a:bodyPr vert="eaVert"/>
          <a:lstStyle/>
          <a:p>
            <a:r>
              <a:rPr lang="en-US" smtClean="0"/>
              <a:t>Click to edit Master title style</a:t>
            </a:r>
            <a:endParaRPr lang="nl-NL"/>
          </a:p>
        </p:txBody>
      </p:sp>
      <p:sp>
        <p:nvSpPr>
          <p:cNvPr id="3" name="Vertikaalklein"/>
          <p:cNvSpPr>
            <a:spLocks noGrp="1"/>
          </p:cNvSpPr>
          <p:nvPr>
            <p:ph type="body" orient="vert" idx="1"/>
          </p:nvPr>
        </p:nvSpPr>
        <p:spPr>
          <a:xfrm>
            <a:off x="0" y="1341438"/>
            <a:ext cx="6704013" cy="52070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214420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dirty="0"/>
          </a:p>
        </p:txBody>
      </p:sp>
      <p:sp>
        <p:nvSpPr>
          <p:cNvPr id="3" name="Tekstvak"/>
          <p:cNvSpPr>
            <a:spLocks noGrp="1"/>
          </p:cNvSpPr>
          <p:nvPr>
            <p:ph type="body" idx="1"/>
          </p:nvPr>
        </p:nvSpPr>
        <p:spPr>
          <a:xfrm>
            <a:off x="0" y="2155666"/>
            <a:ext cx="9140825" cy="444833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Tree>
    <p:extLst>
      <p:ext uri="{BB962C8B-B14F-4D97-AF65-F5344CB8AC3E}">
        <p14:creationId xmlns:p14="http://schemas.microsoft.com/office/powerpoint/2010/main" val="1349007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5" name="Afdekplaat"/>
          <p:cNvSpPr/>
          <p:nvPr userDrawn="1"/>
        </p:nvSpPr>
        <p:spPr>
          <a:xfrm>
            <a:off x="0" y="0"/>
            <a:ext cx="9144000" cy="1017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3" name="bannerImag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1719" y="0"/>
            <a:ext cx="8912281" cy="1016000"/>
          </a:xfrm>
          <a:prstGeom prst="rect">
            <a:avLst/>
          </a:prstGeom>
        </p:spPr>
      </p:pic>
      <p:sp>
        <p:nvSpPr>
          <p:cNvPr id="5" name="tb_Break"/>
          <p:cNvSpPr>
            <a:spLocks noGrp="1" noChangeArrowheads="1"/>
          </p:cNvSpPr>
          <p:nvPr>
            <p:ph type="ctrTitle"/>
          </p:nvPr>
        </p:nvSpPr>
        <p:spPr bwMode="auto">
          <a:xfrm>
            <a:off x="-1" y="1278000"/>
            <a:ext cx="9144000" cy="2476500"/>
          </a:xfrm>
          <a:prstGeom prst="rect">
            <a:avLst/>
          </a:prstGeom>
          <a:solidFill>
            <a:srgbClr val="505050"/>
          </a:solidFill>
          <a:ln w="0" cmpd="sng">
            <a:noFill/>
          </a:ln>
          <a:effectLst/>
          <a:extLst>
            <a:ext uri="{91240B29-F687-4F45-9708-019B960494DF}">
              <a14:hiddenLine xmlns:a14="http://schemas.microsoft.com/office/drawing/2010/main" w="0" cmpd="sng">
                <a:solidFill>
                  <a:srgbClr val="000000"/>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2091" tIns="216000" rIns="267843" bIns="45717" anchor="t"/>
          <a:lstStyle>
            <a:lvl1pPr>
              <a:defRPr sz="4000">
                <a:solidFill>
                  <a:srgbClr val="FFFFFF"/>
                </a:solidFill>
              </a:defRPr>
            </a:lvl1pPr>
          </a:lstStyle>
          <a:p>
            <a:pPr lvl="0"/>
            <a:endParaRPr lang="en-GB" noProof="0" dirty="0" smtClean="0"/>
          </a:p>
        </p:txBody>
      </p:sp>
      <p:sp>
        <p:nvSpPr>
          <p:cNvPr id="11" name="shape_Transparantie"/>
          <p:cNvSpPr>
            <a:spLocks noChangeArrowheads="1"/>
          </p:cNvSpPr>
          <p:nvPr userDrawn="1"/>
        </p:nvSpPr>
        <p:spPr bwMode="auto">
          <a:xfrm>
            <a:off x="0" y="0"/>
            <a:ext cx="5486400" cy="1017588"/>
          </a:xfrm>
          <a:prstGeom prst="rect">
            <a:avLst/>
          </a:prstGeom>
          <a:gradFill flip="none" rotWithShape="1">
            <a:gsLst>
              <a:gs pos="0">
                <a:srgbClr val="FFFFFF"/>
              </a:gs>
              <a:gs pos="100000">
                <a:srgbClr val="757575">
                  <a:alpha val="0"/>
                </a:srgbClr>
              </a:gs>
            </a:gsLst>
            <a:lin ang="0" scaled="1"/>
            <a:tileRect/>
          </a:gradFill>
          <a:ln w="9525">
            <a:noFill/>
            <a:miter lim="800000"/>
            <a:headEnd/>
            <a:tailEnd/>
          </a:ln>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p>
        </p:txBody>
      </p:sp>
      <p:sp>
        <p:nvSpPr>
          <p:cNvPr id="12" name="shape_TransFollower"/>
          <p:cNvSpPr>
            <a:spLocks noChangeArrowheads="1"/>
          </p:cNvSpPr>
          <p:nvPr userDrawn="1"/>
        </p:nvSpPr>
        <p:spPr bwMode="auto">
          <a:xfrm>
            <a:off x="0" y="0"/>
            <a:ext cx="12700" cy="1017588"/>
          </a:xfrm>
          <a:prstGeom prst="rect">
            <a:avLst/>
          </a:prstGeom>
          <a:solidFill>
            <a:srgbClr val="FFFFFF"/>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smtClean="0"/>
          </a:p>
        </p:txBody>
      </p:sp>
      <p:pic>
        <p:nvPicPr>
          <p:cNvPr id="8" name="LogoSlash_01" descr="SLASHTRAN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165475" y="392113"/>
            <a:ext cx="414020"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LogoSlash_02" descr="SLASHTRANS" hidden="1"/>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286374" y="392113"/>
            <a:ext cx="41656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Ondertitel"/>
          <p:cNvSpPr>
            <a:spLocks noGrp="1" noChangeArrowheads="1"/>
          </p:cNvSpPr>
          <p:nvPr>
            <p:ph type="subTitle" idx="1"/>
          </p:nvPr>
        </p:nvSpPr>
        <p:spPr>
          <a:xfrm>
            <a:off x="0" y="4035425"/>
            <a:ext cx="9140825" cy="1905000"/>
          </a:xfrm>
        </p:spPr>
        <p:txBody>
          <a:bodyPr rIns="267843"/>
          <a:lstStyle>
            <a:lvl1pPr marL="0" indent="0">
              <a:buFont typeface="Verdana" pitchFamily="34" charset="0"/>
              <a:buNone/>
              <a:defRPr sz="1900"/>
            </a:lvl1pPr>
          </a:lstStyle>
          <a:p>
            <a:pPr lvl="0"/>
            <a:r>
              <a:rPr lang="nl-NL" noProof="0" smtClean="0"/>
              <a:t>Click to edit Master subtitle style</a:t>
            </a:r>
          </a:p>
        </p:txBody>
      </p:sp>
      <p:sp>
        <p:nvSpPr>
          <p:cNvPr id="14" name="RodeBalk"/>
          <p:cNvSpPr>
            <a:spLocks noChangeArrowheads="1"/>
          </p:cNvSpPr>
          <p:nvPr userDrawn="1"/>
        </p:nvSpPr>
        <p:spPr bwMode="auto">
          <a:xfrm>
            <a:off x="-1" y="1017588"/>
            <a:ext cx="9144000" cy="266700"/>
          </a:xfrm>
          <a:prstGeom prst="rect">
            <a:avLst/>
          </a:prstGeom>
          <a:solidFill>
            <a:srgbClr val="CC0000"/>
          </a:solidFill>
          <a:ln>
            <a:noFill/>
          </a:ln>
          <a:effectLst/>
          <a:extLst>
            <a:ext uri="{91240B29-F687-4F45-9708-019B960494DF}">
              <a14:hiddenLine xmlns:a14="http://schemas.microsoft.com/office/drawing/2010/main" w="0"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smtClean="0">
              <a:solidFill>
                <a:srgbClr val="FFFFFF"/>
              </a:solidFill>
            </a:endParaRPr>
          </a:p>
        </p:txBody>
      </p:sp>
      <p:pic>
        <p:nvPicPr>
          <p:cNvPr id="2" name="RUGlogoTop"/>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27050" y="205232"/>
            <a:ext cx="2816808" cy="660400"/>
          </a:xfrm>
          <a:prstGeom prst="rect">
            <a:avLst/>
          </a:prstGeom>
        </p:spPr>
      </p:pic>
      <p:sp>
        <p:nvSpPr>
          <p:cNvPr id="6" name="tb_Faculty"/>
          <p:cNvSpPr txBox="1">
            <a:spLocks noChangeArrowheads="1"/>
          </p:cNvSpPr>
          <p:nvPr userDrawn="1"/>
        </p:nvSpPr>
        <p:spPr bwMode="auto">
          <a:xfrm>
            <a:off x="3687763" y="338138"/>
            <a:ext cx="115576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r>
              <a:rPr lang="nl-NL" sz="1000" smtClean="0">
                <a:solidFill>
                  <a:srgbClr val="CC0000"/>
                </a:solidFill>
                <a:latin typeface="Georgia" pitchFamily="18" charset="0"/>
              </a:rPr>
              <a:t>faculteit der letteren</a:t>
            </a:r>
          </a:p>
        </p:txBody>
      </p:sp>
      <p:sp>
        <p:nvSpPr>
          <p:cNvPr id="7" name="tb_Department"/>
          <p:cNvSpPr txBox="1">
            <a:spLocks noChangeAspect="1" noChangeArrowheads="1"/>
          </p:cNvSpPr>
          <p:nvPr userDrawn="1"/>
        </p:nvSpPr>
        <p:spPr bwMode="auto">
          <a:xfrm>
            <a:off x="5811838" y="341313"/>
            <a:ext cx="1800225"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nl-NL" sz="1000" smtClean="0">
              <a:solidFill>
                <a:srgbClr val="CC0000"/>
              </a:solidFill>
              <a:latin typeface="Georgia" pitchFamily="18" charset="0"/>
            </a:endParaRPr>
          </a:p>
        </p:txBody>
      </p:sp>
    </p:spTree>
    <p:extLst>
      <p:ext uri="{BB962C8B-B14F-4D97-AF65-F5344CB8AC3E}">
        <p14:creationId xmlns:p14="http://schemas.microsoft.com/office/powerpoint/2010/main" val="2673825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
        <p:nvSpPr>
          <p:cNvPr id="3" name="Tekstvak"/>
          <p:cNvSpPr>
            <a:spLocks noGrp="1"/>
          </p:cNvSpPr>
          <p:nvPr>
            <p:ph idx="1"/>
          </p:nvPr>
        </p:nvSpPr>
        <p:spPr>
          <a:xfrm>
            <a:off x="0" y="2155666"/>
            <a:ext cx="9140825" cy="444833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18637369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Sectietitel"/>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Boventitel"/>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241189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
        <p:nvSpPr>
          <p:cNvPr id="3" name="Tekstlinks"/>
          <p:cNvSpPr>
            <a:spLocks noGrp="1"/>
          </p:cNvSpPr>
          <p:nvPr>
            <p:ph sz="half" idx="1"/>
          </p:nvPr>
        </p:nvSpPr>
        <p:spPr>
          <a:xfrm>
            <a:off x="0" y="2230438"/>
            <a:ext cx="4494213"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kstrechts"/>
          <p:cNvSpPr>
            <a:spLocks noGrp="1"/>
          </p:cNvSpPr>
          <p:nvPr>
            <p:ph sz="half" idx="2"/>
          </p:nvPr>
        </p:nvSpPr>
        <p:spPr>
          <a:xfrm>
            <a:off x="4646613" y="2230438"/>
            <a:ext cx="4494212"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17618952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8" name="Titelvak"/>
          <p:cNvSpPr>
            <a:spLocks noGrp="1"/>
          </p:cNvSpPr>
          <p:nvPr>
            <p:ph type="title"/>
          </p:nvPr>
        </p:nvSpPr>
        <p:spPr>
          <a:xfrm>
            <a:off x="0" y="1284288"/>
            <a:ext cx="9144000" cy="638944"/>
          </a:xfrm>
        </p:spPr>
        <p:txBody>
          <a:bodyPr/>
          <a:lstStyle>
            <a:lvl1pPr>
              <a:defRPr/>
            </a:lvl1pPr>
          </a:lstStyle>
          <a:p>
            <a:r>
              <a:rPr lang="en-US" dirty="0" smtClean="0"/>
              <a:t>Click to edit Master title style</a:t>
            </a:r>
            <a:endParaRPr lang="nl-NL" dirty="0"/>
          </a:p>
        </p:txBody>
      </p:sp>
      <p:sp>
        <p:nvSpPr>
          <p:cNvPr id="9" name="Koplinks"/>
          <p:cNvSpPr>
            <a:spLocks noGrp="1"/>
          </p:cNvSpPr>
          <p:nvPr>
            <p:ph type="body" idx="1"/>
          </p:nvPr>
        </p:nvSpPr>
        <p:spPr>
          <a:xfrm>
            <a:off x="467544" y="213285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0" name="Kleinlinks"/>
          <p:cNvSpPr>
            <a:spLocks noGrp="1"/>
          </p:cNvSpPr>
          <p:nvPr>
            <p:ph sz="half" idx="2"/>
          </p:nvPr>
        </p:nvSpPr>
        <p:spPr>
          <a:xfrm>
            <a:off x="457200" y="2780928"/>
            <a:ext cx="4040188" cy="37444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11" name="Koprechts"/>
          <p:cNvSpPr>
            <a:spLocks noGrp="1"/>
          </p:cNvSpPr>
          <p:nvPr>
            <p:ph type="body" sz="quarter" idx="3"/>
          </p:nvPr>
        </p:nvSpPr>
        <p:spPr>
          <a:xfrm>
            <a:off x="4645025" y="2132856"/>
            <a:ext cx="4041775" cy="64807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2" name="Kleinrechts"/>
          <p:cNvSpPr>
            <a:spLocks noGrp="1"/>
          </p:cNvSpPr>
          <p:nvPr>
            <p:ph sz="quarter" idx="4"/>
          </p:nvPr>
        </p:nvSpPr>
        <p:spPr>
          <a:xfrm>
            <a:off x="4645025" y="2780928"/>
            <a:ext cx="4041775" cy="37444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2278604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Tree>
    <p:extLst>
      <p:ext uri="{BB962C8B-B14F-4D97-AF65-F5344CB8AC3E}">
        <p14:creationId xmlns:p14="http://schemas.microsoft.com/office/powerpoint/2010/main" val="16528311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3567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
        <p:nvSpPr>
          <p:cNvPr id="3" name="Tekstvak"/>
          <p:cNvSpPr>
            <a:spLocks noGrp="1"/>
          </p:cNvSpPr>
          <p:nvPr>
            <p:ph idx="1"/>
          </p:nvPr>
        </p:nvSpPr>
        <p:spPr>
          <a:xfrm>
            <a:off x="0" y="2155666"/>
            <a:ext cx="9140825" cy="444833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84563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6" name="Koplinks"/>
          <p:cNvSpPr>
            <a:spLocks noGrp="1"/>
          </p:cNvSpPr>
          <p:nvPr>
            <p:ph type="title"/>
          </p:nvPr>
        </p:nvSpPr>
        <p:spPr>
          <a:xfrm>
            <a:off x="251520" y="1340768"/>
            <a:ext cx="3213993" cy="864096"/>
          </a:xfrm>
        </p:spPr>
        <p:txBody>
          <a:bodyPr anchor="b"/>
          <a:lstStyle>
            <a:lvl1pPr algn="l">
              <a:defRPr sz="2000" b="1"/>
            </a:lvl1pPr>
          </a:lstStyle>
          <a:p>
            <a:r>
              <a:rPr lang="en-US" dirty="0" smtClean="0"/>
              <a:t>Click to edit Master title style</a:t>
            </a:r>
            <a:endParaRPr lang="nl-NL" dirty="0"/>
          </a:p>
        </p:txBody>
      </p:sp>
      <p:sp>
        <p:nvSpPr>
          <p:cNvPr id="7" name="Rechtsgroot"/>
          <p:cNvSpPr>
            <a:spLocks noGrp="1"/>
          </p:cNvSpPr>
          <p:nvPr>
            <p:ph idx="1"/>
          </p:nvPr>
        </p:nvSpPr>
        <p:spPr>
          <a:xfrm>
            <a:off x="3575050" y="1340768"/>
            <a:ext cx="5111750" cy="51845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8" name="Tekstlinks"/>
          <p:cNvSpPr>
            <a:spLocks noGrp="1"/>
          </p:cNvSpPr>
          <p:nvPr>
            <p:ph type="body" sz="half" idx="2"/>
          </p:nvPr>
        </p:nvSpPr>
        <p:spPr>
          <a:xfrm>
            <a:off x="251520" y="2204864"/>
            <a:ext cx="3213993" cy="43204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7161411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6" name="Onderschriftkop"/>
          <p:cNvSpPr>
            <a:spLocks noGrp="1"/>
          </p:cNvSpPr>
          <p:nvPr>
            <p:ph type="title"/>
          </p:nvPr>
        </p:nvSpPr>
        <p:spPr>
          <a:xfrm>
            <a:off x="1792288" y="5085184"/>
            <a:ext cx="5486400" cy="648072"/>
          </a:xfrm>
        </p:spPr>
        <p:txBody>
          <a:bodyPr anchor="b"/>
          <a:lstStyle>
            <a:lvl1pPr algn="l">
              <a:defRPr sz="2000" b="1"/>
            </a:lvl1pPr>
          </a:lstStyle>
          <a:p>
            <a:r>
              <a:rPr lang="en-US" dirty="0" smtClean="0"/>
              <a:t>Click to edit Master title style</a:t>
            </a:r>
            <a:endParaRPr lang="nl-NL" dirty="0"/>
          </a:p>
        </p:txBody>
      </p:sp>
      <p:sp>
        <p:nvSpPr>
          <p:cNvPr id="7" name="Figuur"/>
          <p:cNvSpPr>
            <a:spLocks noGrp="1" noChangeAspect="1"/>
          </p:cNvSpPr>
          <p:nvPr>
            <p:ph type="pic" idx="1"/>
          </p:nvPr>
        </p:nvSpPr>
        <p:spPr>
          <a:xfrm>
            <a:off x="1792288" y="1484782"/>
            <a:ext cx="54864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8" name="Onderschrift"/>
          <p:cNvSpPr>
            <a:spLocks noGrp="1"/>
          </p:cNvSpPr>
          <p:nvPr>
            <p:ph type="body" sz="half" idx="2"/>
          </p:nvPr>
        </p:nvSpPr>
        <p:spPr>
          <a:xfrm>
            <a:off x="1792288" y="5733256"/>
            <a:ext cx="5486400" cy="792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9857923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5"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
        <p:nvSpPr>
          <p:cNvPr id="6" name="Vertikaal"/>
          <p:cNvSpPr>
            <a:spLocks noGrp="1"/>
          </p:cNvSpPr>
          <p:nvPr>
            <p:ph type="body" orient="vert" idx="1"/>
          </p:nvPr>
        </p:nvSpPr>
        <p:spPr>
          <a:xfrm>
            <a:off x="0" y="2230438"/>
            <a:ext cx="9140825" cy="431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36405925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5" name="Vertikaalkop"/>
          <p:cNvSpPr>
            <a:spLocks noGrp="1"/>
          </p:cNvSpPr>
          <p:nvPr>
            <p:ph type="title" orient="vert"/>
          </p:nvPr>
        </p:nvSpPr>
        <p:spPr>
          <a:xfrm>
            <a:off x="6856413" y="1341438"/>
            <a:ext cx="2284412" cy="5207000"/>
          </a:xfrm>
        </p:spPr>
        <p:txBody>
          <a:bodyPr vert="eaVert"/>
          <a:lstStyle/>
          <a:p>
            <a:r>
              <a:rPr lang="en-US" smtClean="0"/>
              <a:t>Click to edit Master title style</a:t>
            </a:r>
            <a:endParaRPr lang="nl-NL"/>
          </a:p>
        </p:txBody>
      </p:sp>
      <p:sp>
        <p:nvSpPr>
          <p:cNvPr id="6" name="Vertikaalklein"/>
          <p:cNvSpPr>
            <a:spLocks noGrp="1"/>
          </p:cNvSpPr>
          <p:nvPr>
            <p:ph type="body" orient="vert" idx="1"/>
          </p:nvPr>
        </p:nvSpPr>
        <p:spPr>
          <a:xfrm>
            <a:off x="0" y="1341438"/>
            <a:ext cx="6704013" cy="520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3663226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 name="Afdekplaat"/>
          <p:cNvSpPr/>
          <p:nvPr userDrawn="1"/>
        </p:nvSpPr>
        <p:spPr>
          <a:xfrm>
            <a:off x="0" y="0"/>
            <a:ext cx="9144000" cy="1017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3" name="bannerImag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1719" y="0"/>
            <a:ext cx="8912281" cy="1016000"/>
          </a:xfrm>
          <a:prstGeom prst="rect">
            <a:avLst/>
          </a:prstGeom>
        </p:spPr>
      </p:pic>
      <p:sp>
        <p:nvSpPr>
          <p:cNvPr id="5" name="tb_End"/>
          <p:cNvSpPr>
            <a:spLocks noGrp="1" noChangeArrowheads="1"/>
          </p:cNvSpPr>
          <p:nvPr>
            <p:ph type="ctrTitle"/>
          </p:nvPr>
        </p:nvSpPr>
        <p:spPr bwMode="auto">
          <a:xfrm>
            <a:off x="-1" y="1278000"/>
            <a:ext cx="9144000" cy="2476500"/>
          </a:xfrm>
          <a:prstGeom prst="rect">
            <a:avLst/>
          </a:prstGeom>
          <a:solidFill>
            <a:srgbClr val="505050"/>
          </a:solidFill>
          <a:ln w="0" cmpd="sng">
            <a:noFill/>
          </a:ln>
          <a:effectLst/>
          <a:extLst>
            <a:ext uri="{91240B29-F687-4F45-9708-019B960494DF}">
              <a14:hiddenLine xmlns:a14="http://schemas.microsoft.com/office/drawing/2010/main" w="0" cmpd="sng">
                <a:solidFill>
                  <a:srgbClr val="000000"/>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2091" tIns="216000" rIns="267843" bIns="45717" anchor="t"/>
          <a:lstStyle>
            <a:lvl1pPr>
              <a:defRPr sz="4000">
                <a:solidFill>
                  <a:srgbClr val="FFFFFF"/>
                </a:solidFill>
              </a:defRPr>
            </a:lvl1pPr>
          </a:lstStyle>
          <a:p>
            <a:pPr lvl="0"/>
            <a:endParaRPr lang="en-GB" noProof="0" dirty="0" smtClean="0"/>
          </a:p>
        </p:txBody>
      </p:sp>
      <p:sp>
        <p:nvSpPr>
          <p:cNvPr id="11" name="shape_Transparantie"/>
          <p:cNvSpPr>
            <a:spLocks noChangeArrowheads="1"/>
          </p:cNvSpPr>
          <p:nvPr userDrawn="1"/>
        </p:nvSpPr>
        <p:spPr bwMode="auto">
          <a:xfrm>
            <a:off x="0" y="0"/>
            <a:ext cx="5486400" cy="1017588"/>
          </a:xfrm>
          <a:prstGeom prst="rect">
            <a:avLst/>
          </a:prstGeom>
          <a:gradFill flip="none" rotWithShape="1">
            <a:gsLst>
              <a:gs pos="0">
                <a:srgbClr val="FFFFFF"/>
              </a:gs>
              <a:gs pos="100000">
                <a:srgbClr val="757575">
                  <a:alpha val="0"/>
                </a:srgbClr>
              </a:gs>
            </a:gsLst>
            <a:lin ang="0" scaled="1"/>
            <a:tileRect/>
          </a:gradFill>
          <a:ln w="9525">
            <a:noFill/>
            <a:miter lim="800000"/>
            <a:headEnd/>
            <a:tailEnd/>
          </a:ln>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p>
        </p:txBody>
      </p:sp>
      <p:sp>
        <p:nvSpPr>
          <p:cNvPr id="12" name="shape_TransFollower"/>
          <p:cNvSpPr>
            <a:spLocks noChangeArrowheads="1"/>
          </p:cNvSpPr>
          <p:nvPr userDrawn="1"/>
        </p:nvSpPr>
        <p:spPr bwMode="auto">
          <a:xfrm>
            <a:off x="0" y="0"/>
            <a:ext cx="12700" cy="1017588"/>
          </a:xfrm>
          <a:prstGeom prst="rect">
            <a:avLst/>
          </a:prstGeom>
          <a:solidFill>
            <a:srgbClr val="FFFFFF"/>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smtClean="0"/>
          </a:p>
        </p:txBody>
      </p:sp>
      <p:pic>
        <p:nvPicPr>
          <p:cNvPr id="8" name="LogoSlash_01" descr="SLASHTRAN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165475" y="392113"/>
            <a:ext cx="414020"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LogoSlash_02" descr="SLASHTRANS" hidden="1"/>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286374" y="392113"/>
            <a:ext cx="41656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Ondertitel"/>
          <p:cNvSpPr>
            <a:spLocks noGrp="1" noChangeArrowheads="1"/>
          </p:cNvSpPr>
          <p:nvPr>
            <p:ph type="subTitle" idx="1"/>
          </p:nvPr>
        </p:nvSpPr>
        <p:spPr>
          <a:xfrm>
            <a:off x="0" y="4035425"/>
            <a:ext cx="9140825" cy="1905000"/>
          </a:xfrm>
          <a:ln>
            <a:noFill/>
          </a:ln>
        </p:spPr>
        <p:txBody>
          <a:bodyPr rIns="267843"/>
          <a:lstStyle>
            <a:lvl1pPr marL="0" indent="0">
              <a:buFont typeface="Verdana" pitchFamily="34" charset="0"/>
              <a:buNone/>
              <a:defRPr sz="1900"/>
            </a:lvl1pPr>
          </a:lstStyle>
          <a:p>
            <a:pPr lvl="0"/>
            <a:r>
              <a:rPr lang="nl-NL" noProof="0" dirty="0" smtClean="0"/>
              <a:t>Click </a:t>
            </a:r>
            <a:r>
              <a:rPr lang="nl-NL" noProof="0" dirty="0" err="1" smtClean="0"/>
              <a:t>to</a:t>
            </a:r>
            <a:r>
              <a:rPr lang="nl-NL" noProof="0" dirty="0" smtClean="0"/>
              <a:t> </a:t>
            </a:r>
            <a:r>
              <a:rPr lang="nl-NL" noProof="0" dirty="0" err="1" smtClean="0"/>
              <a:t>edit</a:t>
            </a:r>
            <a:r>
              <a:rPr lang="nl-NL" noProof="0" dirty="0" smtClean="0"/>
              <a:t> Master </a:t>
            </a:r>
            <a:r>
              <a:rPr lang="nl-NL" noProof="0" dirty="0" err="1" smtClean="0"/>
              <a:t>subtitle</a:t>
            </a:r>
            <a:r>
              <a:rPr lang="nl-NL" noProof="0" dirty="0" smtClean="0"/>
              <a:t> </a:t>
            </a:r>
            <a:r>
              <a:rPr lang="nl-NL" noProof="0" dirty="0" err="1" smtClean="0"/>
              <a:t>style</a:t>
            </a:r>
            <a:endParaRPr lang="nl-NL" noProof="0" dirty="0" smtClean="0"/>
          </a:p>
        </p:txBody>
      </p:sp>
      <p:sp>
        <p:nvSpPr>
          <p:cNvPr id="16" name="RodeBalk"/>
          <p:cNvSpPr>
            <a:spLocks noChangeArrowheads="1"/>
          </p:cNvSpPr>
          <p:nvPr userDrawn="1"/>
        </p:nvSpPr>
        <p:spPr bwMode="auto">
          <a:xfrm>
            <a:off x="-1" y="1017588"/>
            <a:ext cx="9144000" cy="266700"/>
          </a:xfrm>
          <a:prstGeom prst="rect">
            <a:avLst/>
          </a:prstGeom>
          <a:solidFill>
            <a:srgbClr val="CC0000"/>
          </a:solidFill>
          <a:ln>
            <a:noFill/>
          </a:ln>
          <a:effectLst/>
          <a:extLst>
            <a:ext uri="{91240B29-F687-4F45-9708-019B960494DF}">
              <a14:hiddenLine xmlns:a14="http://schemas.microsoft.com/office/drawing/2010/main" w="0"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smtClean="0">
              <a:solidFill>
                <a:srgbClr val="FFFFFF"/>
              </a:solidFill>
            </a:endParaRPr>
          </a:p>
        </p:txBody>
      </p:sp>
      <p:pic>
        <p:nvPicPr>
          <p:cNvPr id="2" name="RUGlogoTop"/>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27050" y="205232"/>
            <a:ext cx="2816808" cy="660400"/>
          </a:xfrm>
          <a:prstGeom prst="rect">
            <a:avLst/>
          </a:prstGeom>
        </p:spPr>
      </p:pic>
      <p:sp>
        <p:nvSpPr>
          <p:cNvPr id="6" name="tb_Faculty"/>
          <p:cNvSpPr txBox="1">
            <a:spLocks noChangeArrowheads="1"/>
          </p:cNvSpPr>
          <p:nvPr userDrawn="1"/>
        </p:nvSpPr>
        <p:spPr bwMode="auto">
          <a:xfrm>
            <a:off x="3687763" y="338138"/>
            <a:ext cx="115576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r>
              <a:rPr lang="nl-NL" sz="1000" smtClean="0">
                <a:solidFill>
                  <a:srgbClr val="CC0000"/>
                </a:solidFill>
                <a:latin typeface="Georgia" pitchFamily="18" charset="0"/>
              </a:rPr>
              <a:t>faculteit der letteren</a:t>
            </a:r>
          </a:p>
        </p:txBody>
      </p:sp>
      <p:sp>
        <p:nvSpPr>
          <p:cNvPr id="7" name="tb_Department"/>
          <p:cNvSpPr txBox="1">
            <a:spLocks noChangeArrowheads="1"/>
          </p:cNvSpPr>
          <p:nvPr userDrawn="1"/>
        </p:nvSpPr>
        <p:spPr bwMode="auto">
          <a:xfrm>
            <a:off x="5811838" y="341313"/>
            <a:ext cx="1800225" cy="30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nl-NL" sz="1000" smtClean="0">
              <a:solidFill>
                <a:srgbClr val="CC0000"/>
              </a:solidFill>
              <a:latin typeface="Georgia" pitchFamily="18" charset="0"/>
            </a:endParaRPr>
          </a:p>
        </p:txBody>
      </p:sp>
    </p:spTree>
    <p:extLst>
      <p:ext uri="{BB962C8B-B14F-4D97-AF65-F5344CB8AC3E}">
        <p14:creationId xmlns:p14="http://schemas.microsoft.com/office/powerpoint/2010/main" val="23794906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
        <p:nvSpPr>
          <p:cNvPr id="3" name="Tekstvak"/>
          <p:cNvSpPr>
            <a:spLocks noGrp="1"/>
          </p:cNvSpPr>
          <p:nvPr>
            <p:ph idx="1"/>
          </p:nvPr>
        </p:nvSpPr>
        <p:spPr>
          <a:xfrm>
            <a:off x="0" y="2155666"/>
            <a:ext cx="9140825" cy="444833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14922016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Sectietitel"/>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Boventitel"/>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021642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
        <p:nvSpPr>
          <p:cNvPr id="3" name="Tekstlinks"/>
          <p:cNvSpPr>
            <a:spLocks noGrp="1"/>
          </p:cNvSpPr>
          <p:nvPr>
            <p:ph sz="half" idx="1"/>
          </p:nvPr>
        </p:nvSpPr>
        <p:spPr>
          <a:xfrm>
            <a:off x="0" y="2230438"/>
            <a:ext cx="4494213"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nl-NL" dirty="0"/>
          </a:p>
        </p:txBody>
      </p:sp>
      <p:sp>
        <p:nvSpPr>
          <p:cNvPr id="4" name="Tekstrechts"/>
          <p:cNvSpPr>
            <a:spLocks noGrp="1"/>
          </p:cNvSpPr>
          <p:nvPr>
            <p:ph sz="half" idx="2"/>
          </p:nvPr>
        </p:nvSpPr>
        <p:spPr>
          <a:xfrm>
            <a:off x="4646613" y="2230438"/>
            <a:ext cx="4494212"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28501316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8" name="Titelvak"/>
          <p:cNvSpPr>
            <a:spLocks noGrp="1"/>
          </p:cNvSpPr>
          <p:nvPr>
            <p:ph type="title"/>
          </p:nvPr>
        </p:nvSpPr>
        <p:spPr>
          <a:xfrm>
            <a:off x="0" y="1284288"/>
            <a:ext cx="9144000" cy="638944"/>
          </a:xfrm>
        </p:spPr>
        <p:txBody>
          <a:bodyPr/>
          <a:lstStyle>
            <a:lvl1pPr>
              <a:defRPr/>
            </a:lvl1pPr>
          </a:lstStyle>
          <a:p>
            <a:r>
              <a:rPr lang="en-US" dirty="0" smtClean="0"/>
              <a:t>Click to edit Master title style</a:t>
            </a:r>
            <a:endParaRPr lang="nl-NL" dirty="0"/>
          </a:p>
        </p:txBody>
      </p:sp>
      <p:sp>
        <p:nvSpPr>
          <p:cNvPr id="9" name="Koplinks"/>
          <p:cNvSpPr>
            <a:spLocks noGrp="1"/>
          </p:cNvSpPr>
          <p:nvPr>
            <p:ph type="body" idx="1"/>
          </p:nvPr>
        </p:nvSpPr>
        <p:spPr>
          <a:xfrm>
            <a:off x="467544" y="213285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0" name="Kleinlinks"/>
          <p:cNvSpPr>
            <a:spLocks noGrp="1"/>
          </p:cNvSpPr>
          <p:nvPr>
            <p:ph sz="half" idx="2"/>
          </p:nvPr>
        </p:nvSpPr>
        <p:spPr>
          <a:xfrm>
            <a:off x="457200" y="2780928"/>
            <a:ext cx="4040188" cy="37444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11" name="Koprechts"/>
          <p:cNvSpPr>
            <a:spLocks noGrp="1"/>
          </p:cNvSpPr>
          <p:nvPr>
            <p:ph type="body" sz="quarter" idx="3"/>
          </p:nvPr>
        </p:nvSpPr>
        <p:spPr>
          <a:xfrm>
            <a:off x="4645025" y="2132856"/>
            <a:ext cx="4041775" cy="64807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2" name="Kleinrechts"/>
          <p:cNvSpPr>
            <a:spLocks noGrp="1"/>
          </p:cNvSpPr>
          <p:nvPr>
            <p:ph sz="quarter" idx="4"/>
          </p:nvPr>
        </p:nvSpPr>
        <p:spPr>
          <a:xfrm>
            <a:off x="4645025" y="2780928"/>
            <a:ext cx="4041775" cy="37444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38961428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dirty="0" smtClean="0"/>
              <a:t>Click to edit Master title style</a:t>
            </a:r>
            <a:endParaRPr lang="nl-NL" dirty="0"/>
          </a:p>
        </p:txBody>
      </p:sp>
    </p:spTree>
    <p:extLst>
      <p:ext uri="{BB962C8B-B14F-4D97-AF65-F5344CB8AC3E}">
        <p14:creationId xmlns:p14="http://schemas.microsoft.com/office/powerpoint/2010/main" val="2109332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Sectietitel"/>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dirty="0"/>
          </a:p>
        </p:txBody>
      </p:sp>
      <p:sp>
        <p:nvSpPr>
          <p:cNvPr id="3" name="Boventitel"/>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Tree>
    <p:extLst>
      <p:ext uri="{BB962C8B-B14F-4D97-AF65-F5344CB8AC3E}">
        <p14:creationId xmlns:p14="http://schemas.microsoft.com/office/powerpoint/2010/main" val="25714511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61052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6" name="Koplinks"/>
          <p:cNvSpPr>
            <a:spLocks noGrp="1"/>
          </p:cNvSpPr>
          <p:nvPr>
            <p:ph type="title"/>
          </p:nvPr>
        </p:nvSpPr>
        <p:spPr>
          <a:xfrm>
            <a:off x="251520" y="1340768"/>
            <a:ext cx="3213993" cy="864096"/>
          </a:xfrm>
        </p:spPr>
        <p:txBody>
          <a:bodyPr anchor="b"/>
          <a:lstStyle>
            <a:lvl1pPr algn="l">
              <a:defRPr sz="2000" b="1"/>
            </a:lvl1pPr>
          </a:lstStyle>
          <a:p>
            <a:r>
              <a:rPr lang="en-US" dirty="0" smtClean="0"/>
              <a:t>Click to edit Master title style</a:t>
            </a:r>
            <a:endParaRPr lang="nl-NL" dirty="0"/>
          </a:p>
        </p:txBody>
      </p:sp>
      <p:sp>
        <p:nvSpPr>
          <p:cNvPr id="7" name="Rechtsgroot"/>
          <p:cNvSpPr>
            <a:spLocks noGrp="1"/>
          </p:cNvSpPr>
          <p:nvPr>
            <p:ph idx="1"/>
          </p:nvPr>
        </p:nvSpPr>
        <p:spPr>
          <a:xfrm>
            <a:off x="3575050" y="1340768"/>
            <a:ext cx="5111750" cy="51845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8" name="Tekstlinks"/>
          <p:cNvSpPr>
            <a:spLocks noGrp="1"/>
          </p:cNvSpPr>
          <p:nvPr>
            <p:ph type="body" sz="half" idx="2"/>
          </p:nvPr>
        </p:nvSpPr>
        <p:spPr>
          <a:xfrm>
            <a:off x="251520" y="2204864"/>
            <a:ext cx="3213993" cy="43204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6747109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0" name="Onderschriftkop"/>
          <p:cNvSpPr>
            <a:spLocks noGrp="1"/>
          </p:cNvSpPr>
          <p:nvPr>
            <p:ph type="title"/>
          </p:nvPr>
        </p:nvSpPr>
        <p:spPr>
          <a:xfrm>
            <a:off x="1792288" y="5085184"/>
            <a:ext cx="5486400" cy="648072"/>
          </a:xfrm>
        </p:spPr>
        <p:txBody>
          <a:bodyPr anchor="b"/>
          <a:lstStyle>
            <a:lvl1pPr algn="l">
              <a:defRPr sz="2000" b="1"/>
            </a:lvl1pPr>
          </a:lstStyle>
          <a:p>
            <a:r>
              <a:rPr lang="en-US" dirty="0" smtClean="0"/>
              <a:t>Click to edit Master title style</a:t>
            </a:r>
            <a:endParaRPr lang="nl-NL" dirty="0"/>
          </a:p>
        </p:txBody>
      </p:sp>
      <p:sp>
        <p:nvSpPr>
          <p:cNvPr id="11" name="Figuur"/>
          <p:cNvSpPr>
            <a:spLocks noGrp="1" noChangeAspect="1"/>
          </p:cNvSpPr>
          <p:nvPr>
            <p:ph type="pic" idx="1"/>
          </p:nvPr>
        </p:nvSpPr>
        <p:spPr>
          <a:xfrm>
            <a:off x="1792288" y="1484782"/>
            <a:ext cx="54864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12" name="Onderschrift"/>
          <p:cNvSpPr>
            <a:spLocks noGrp="1"/>
          </p:cNvSpPr>
          <p:nvPr>
            <p:ph type="body" sz="half" idx="2"/>
          </p:nvPr>
        </p:nvSpPr>
        <p:spPr>
          <a:xfrm>
            <a:off x="1792288" y="5733256"/>
            <a:ext cx="5486400" cy="792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4620668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5"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
        <p:nvSpPr>
          <p:cNvPr id="6" name="Vertikaal"/>
          <p:cNvSpPr>
            <a:spLocks noGrp="1"/>
          </p:cNvSpPr>
          <p:nvPr>
            <p:ph type="body" orient="vert" idx="1"/>
          </p:nvPr>
        </p:nvSpPr>
        <p:spPr>
          <a:xfrm>
            <a:off x="0" y="2230438"/>
            <a:ext cx="9140825" cy="431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21563361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5" name="Vertikaalkop"/>
          <p:cNvSpPr>
            <a:spLocks noGrp="1"/>
          </p:cNvSpPr>
          <p:nvPr>
            <p:ph type="title" orient="vert"/>
          </p:nvPr>
        </p:nvSpPr>
        <p:spPr>
          <a:xfrm>
            <a:off x="6856413" y="1341438"/>
            <a:ext cx="2284412" cy="5207000"/>
          </a:xfrm>
        </p:spPr>
        <p:txBody>
          <a:bodyPr vert="eaVert"/>
          <a:lstStyle/>
          <a:p>
            <a:r>
              <a:rPr lang="en-US" smtClean="0"/>
              <a:t>Click to edit Master title style</a:t>
            </a:r>
            <a:endParaRPr lang="nl-NL"/>
          </a:p>
        </p:txBody>
      </p:sp>
      <p:sp>
        <p:nvSpPr>
          <p:cNvPr id="6" name="Vertikaalklein"/>
          <p:cNvSpPr>
            <a:spLocks noGrp="1"/>
          </p:cNvSpPr>
          <p:nvPr>
            <p:ph type="body" orient="vert" idx="1"/>
          </p:nvPr>
        </p:nvSpPr>
        <p:spPr>
          <a:xfrm>
            <a:off x="0" y="1341438"/>
            <a:ext cx="6704013" cy="520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1477834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a:p>
        </p:txBody>
      </p:sp>
      <p:sp>
        <p:nvSpPr>
          <p:cNvPr id="3" name="Tekstlinks"/>
          <p:cNvSpPr>
            <a:spLocks noGrp="1"/>
          </p:cNvSpPr>
          <p:nvPr>
            <p:ph sz="half" idx="1"/>
          </p:nvPr>
        </p:nvSpPr>
        <p:spPr>
          <a:xfrm>
            <a:off x="0" y="2230438"/>
            <a:ext cx="4494213"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4" name="Tekstrechts"/>
          <p:cNvSpPr>
            <a:spLocks noGrp="1"/>
          </p:cNvSpPr>
          <p:nvPr>
            <p:ph sz="half" idx="2"/>
          </p:nvPr>
        </p:nvSpPr>
        <p:spPr>
          <a:xfrm>
            <a:off x="4646613" y="2230438"/>
            <a:ext cx="4494212"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4174909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4000" cy="638944"/>
          </a:xfrm>
        </p:spPr>
        <p:txBody>
          <a:bodyPr/>
          <a:lstStyle>
            <a:lvl1pPr>
              <a:defRPr/>
            </a:lvl1pPr>
          </a:lstStyle>
          <a:p>
            <a:r>
              <a:rPr lang="en-US" smtClean="0"/>
              <a:t>Click to edit Master title style</a:t>
            </a:r>
            <a:endParaRPr lang="nl-NL" dirty="0"/>
          </a:p>
        </p:txBody>
      </p:sp>
      <p:sp>
        <p:nvSpPr>
          <p:cNvPr id="3" name="Koplinks"/>
          <p:cNvSpPr>
            <a:spLocks noGrp="1"/>
          </p:cNvSpPr>
          <p:nvPr>
            <p:ph type="body" idx="1"/>
          </p:nvPr>
        </p:nvSpPr>
        <p:spPr>
          <a:xfrm>
            <a:off x="467544" y="213285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Kleinlinks"/>
          <p:cNvSpPr>
            <a:spLocks noGrp="1"/>
          </p:cNvSpPr>
          <p:nvPr>
            <p:ph sz="half" idx="2"/>
          </p:nvPr>
        </p:nvSpPr>
        <p:spPr>
          <a:xfrm>
            <a:off x="457200" y="2780928"/>
            <a:ext cx="4040188" cy="37444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Koprechts"/>
          <p:cNvSpPr>
            <a:spLocks noGrp="1"/>
          </p:cNvSpPr>
          <p:nvPr>
            <p:ph type="body" sz="quarter" idx="3"/>
          </p:nvPr>
        </p:nvSpPr>
        <p:spPr>
          <a:xfrm>
            <a:off x="4645025" y="2132856"/>
            <a:ext cx="4041775" cy="64807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Kleinrechts"/>
          <p:cNvSpPr>
            <a:spLocks noGrp="1"/>
          </p:cNvSpPr>
          <p:nvPr>
            <p:ph sz="quarter" idx="4"/>
          </p:nvPr>
        </p:nvSpPr>
        <p:spPr>
          <a:xfrm>
            <a:off x="4645025" y="2780928"/>
            <a:ext cx="4041775" cy="37444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154930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elvak"/>
          <p:cNvSpPr>
            <a:spLocks noGrp="1"/>
          </p:cNvSpPr>
          <p:nvPr>
            <p:ph type="title"/>
          </p:nvPr>
        </p:nvSpPr>
        <p:spPr>
          <a:xfrm>
            <a:off x="0" y="1284288"/>
            <a:ext cx="9140825" cy="792162"/>
          </a:xfrm>
        </p:spPr>
        <p:txBody>
          <a:bodyPr/>
          <a:lstStyle/>
          <a:p>
            <a:r>
              <a:rPr lang="en-US" smtClean="0"/>
              <a:t>Click to edit Master title style</a:t>
            </a:r>
            <a:endParaRPr lang="nl-NL" dirty="0"/>
          </a:p>
        </p:txBody>
      </p:sp>
    </p:spTree>
    <p:extLst>
      <p:ext uri="{BB962C8B-B14F-4D97-AF65-F5344CB8AC3E}">
        <p14:creationId xmlns:p14="http://schemas.microsoft.com/office/powerpoint/2010/main" val="1170506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3851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Koplinks"/>
          <p:cNvSpPr>
            <a:spLocks noGrp="1"/>
          </p:cNvSpPr>
          <p:nvPr>
            <p:ph type="title"/>
          </p:nvPr>
        </p:nvSpPr>
        <p:spPr>
          <a:xfrm>
            <a:off x="251520" y="1340768"/>
            <a:ext cx="3213993" cy="864096"/>
          </a:xfrm>
        </p:spPr>
        <p:txBody>
          <a:bodyPr anchor="b"/>
          <a:lstStyle>
            <a:lvl1pPr algn="l">
              <a:defRPr sz="2000" b="1"/>
            </a:lvl1pPr>
          </a:lstStyle>
          <a:p>
            <a:r>
              <a:rPr lang="en-US" smtClean="0"/>
              <a:t>Click to edit Master title style</a:t>
            </a:r>
            <a:endParaRPr lang="nl-NL" dirty="0"/>
          </a:p>
        </p:txBody>
      </p:sp>
      <p:sp>
        <p:nvSpPr>
          <p:cNvPr id="3" name="Rechtsgroot"/>
          <p:cNvSpPr>
            <a:spLocks noGrp="1"/>
          </p:cNvSpPr>
          <p:nvPr>
            <p:ph idx="1"/>
          </p:nvPr>
        </p:nvSpPr>
        <p:spPr>
          <a:xfrm>
            <a:off x="3575050" y="1340768"/>
            <a:ext cx="5111750" cy="51845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kstlinks"/>
          <p:cNvSpPr>
            <a:spLocks noGrp="1"/>
          </p:cNvSpPr>
          <p:nvPr>
            <p:ph type="body" sz="half" idx="2"/>
          </p:nvPr>
        </p:nvSpPr>
        <p:spPr>
          <a:xfrm>
            <a:off x="251520" y="2204864"/>
            <a:ext cx="3213993" cy="43204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Tree>
    <p:extLst>
      <p:ext uri="{BB962C8B-B14F-4D97-AF65-F5344CB8AC3E}">
        <p14:creationId xmlns:p14="http://schemas.microsoft.com/office/powerpoint/2010/main" val="3925460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Onderschriftkop"/>
          <p:cNvSpPr>
            <a:spLocks noGrp="1"/>
          </p:cNvSpPr>
          <p:nvPr>
            <p:ph type="title"/>
          </p:nvPr>
        </p:nvSpPr>
        <p:spPr>
          <a:xfrm>
            <a:off x="1792288" y="5085184"/>
            <a:ext cx="5486400" cy="648072"/>
          </a:xfrm>
        </p:spPr>
        <p:txBody>
          <a:bodyPr anchor="b"/>
          <a:lstStyle>
            <a:lvl1pPr algn="l">
              <a:defRPr sz="2000" b="1"/>
            </a:lvl1pPr>
          </a:lstStyle>
          <a:p>
            <a:r>
              <a:rPr lang="en-US" smtClean="0"/>
              <a:t>Click to edit Master title style</a:t>
            </a:r>
            <a:endParaRPr lang="nl-NL" dirty="0"/>
          </a:p>
        </p:txBody>
      </p:sp>
      <p:sp>
        <p:nvSpPr>
          <p:cNvPr id="3" name="Figuur"/>
          <p:cNvSpPr>
            <a:spLocks noGrp="1"/>
          </p:cNvSpPr>
          <p:nvPr>
            <p:ph type="pic" idx="1"/>
          </p:nvPr>
        </p:nvSpPr>
        <p:spPr>
          <a:xfrm>
            <a:off x="1792288" y="1484783"/>
            <a:ext cx="5486400" cy="36004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nl-NL" noProof="0" smtClean="0"/>
          </a:p>
        </p:txBody>
      </p:sp>
      <p:sp>
        <p:nvSpPr>
          <p:cNvPr id="4" name="Onderschrift"/>
          <p:cNvSpPr>
            <a:spLocks noGrp="1"/>
          </p:cNvSpPr>
          <p:nvPr>
            <p:ph type="body" sz="half" idx="2"/>
          </p:nvPr>
        </p:nvSpPr>
        <p:spPr>
          <a:xfrm>
            <a:off x="1792288" y="5733256"/>
            <a:ext cx="5486400" cy="792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Tree>
    <p:extLst>
      <p:ext uri="{BB962C8B-B14F-4D97-AF65-F5344CB8AC3E}">
        <p14:creationId xmlns:p14="http://schemas.microsoft.com/office/powerpoint/2010/main" val="2952450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3.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bannerImage"/>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31719" y="0"/>
            <a:ext cx="8912281" cy="1016000"/>
          </a:xfrm>
          <a:prstGeom prst="rect">
            <a:avLst/>
          </a:prstGeom>
        </p:spPr>
      </p:pic>
      <p:sp>
        <p:nvSpPr>
          <p:cNvPr id="1030" name="shape_Transparantie"/>
          <p:cNvSpPr>
            <a:spLocks noChangeArrowheads="1"/>
          </p:cNvSpPr>
          <p:nvPr/>
        </p:nvSpPr>
        <p:spPr bwMode="auto">
          <a:xfrm>
            <a:off x="0" y="0"/>
            <a:ext cx="5486400" cy="1017588"/>
          </a:xfrm>
          <a:prstGeom prst="rect">
            <a:avLst/>
          </a:prstGeom>
          <a:gradFill flip="none" rotWithShape="1">
            <a:gsLst>
              <a:gs pos="0">
                <a:srgbClr val="FFFFFF"/>
              </a:gs>
              <a:gs pos="100000">
                <a:srgbClr val="757575">
                  <a:alpha val="0"/>
                </a:srgbClr>
              </a:gs>
            </a:gsLst>
            <a:lin ang="0" scaled="1"/>
            <a:tileRect/>
          </a:gradFill>
          <a:ln w="9525">
            <a:noFill/>
            <a:miter lim="800000"/>
            <a:headEnd/>
            <a:tailEnd/>
          </a:ln>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p>
        </p:txBody>
      </p:sp>
      <p:sp>
        <p:nvSpPr>
          <p:cNvPr id="1031" name="shape_TransFollower"/>
          <p:cNvSpPr>
            <a:spLocks noChangeArrowheads="1"/>
          </p:cNvSpPr>
          <p:nvPr/>
        </p:nvSpPr>
        <p:spPr bwMode="auto">
          <a:xfrm>
            <a:off x="0" y="0"/>
            <a:ext cx="12700" cy="1017588"/>
          </a:xfrm>
          <a:prstGeom prst="rect">
            <a:avLst/>
          </a:prstGeom>
          <a:solidFill>
            <a:srgbClr val="FFFFFF"/>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p>
        </p:txBody>
      </p:sp>
      <p:sp>
        <p:nvSpPr>
          <p:cNvPr id="1026" name="Tekstvak"/>
          <p:cNvSpPr>
            <a:spLocks noGrp="1" noChangeArrowheads="1"/>
          </p:cNvSpPr>
          <p:nvPr>
            <p:ph type="body" idx="1"/>
          </p:nvPr>
        </p:nvSpPr>
        <p:spPr bwMode="auto">
          <a:xfrm>
            <a:off x="0" y="2155666"/>
            <a:ext cx="9140825" cy="4448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091" tIns="45717" rIns="270000" bIns="45717" numCol="1" anchor="t" anchorCtr="0" compatLnSpc="1">
            <a:prstTxWarp prst="textNoShape">
              <a:avLst/>
            </a:prstTxWarp>
            <a:normAutofit/>
          </a:bodyPr>
          <a:lstStyle/>
          <a:p>
            <a:pPr lvl="0"/>
            <a:r>
              <a:rPr lang="nl-NL" altLang="nl-NL" dirty="0" err="1" smtClean="0"/>
              <a:t>Edit</a:t>
            </a:r>
            <a:r>
              <a:rPr lang="nl-NL" altLang="nl-NL" dirty="0" smtClean="0"/>
              <a:t> Master </a:t>
            </a:r>
            <a:r>
              <a:rPr lang="nl-NL" altLang="nl-NL" dirty="0" err="1" smtClean="0"/>
              <a:t>text</a:t>
            </a:r>
            <a:r>
              <a:rPr lang="nl-NL" altLang="nl-NL" dirty="0" smtClean="0"/>
              <a:t> </a:t>
            </a:r>
            <a:r>
              <a:rPr lang="nl-NL" altLang="nl-NL" dirty="0" err="1" smtClean="0"/>
              <a:t>styles</a:t>
            </a:r>
            <a:endParaRPr lang="nl-NL" altLang="nl-NL" dirty="0" smtClean="0"/>
          </a:p>
          <a:p>
            <a:pPr lvl="1"/>
            <a:r>
              <a:rPr lang="nl-NL" altLang="nl-NL" dirty="0" smtClean="0"/>
              <a:t>Second level</a:t>
            </a:r>
          </a:p>
          <a:p>
            <a:pPr lvl="2"/>
            <a:r>
              <a:rPr lang="nl-NL" altLang="nl-NL" dirty="0" err="1" smtClean="0"/>
              <a:t>Third</a:t>
            </a:r>
            <a:r>
              <a:rPr lang="nl-NL" altLang="nl-NL" dirty="0" smtClean="0"/>
              <a:t> level</a:t>
            </a:r>
          </a:p>
          <a:p>
            <a:pPr lvl="3"/>
            <a:r>
              <a:rPr lang="nl-NL" altLang="nl-NL" dirty="0" err="1" smtClean="0"/>
              <a:t>Fourth</a:t>
            </a:r>
            <a:r>
              <a:rPr lang="nl-NL" altLang="nl-NL" dirty="0" smtClean="0"/>
              <a:t> level</a:t>
            </a:r>
          </a:p>
          <a:p>
            <a:pPr lvl="4"/>
            <a:r>
              <a:rPr lang="nl-NL" altLang="nl-NL" dirty="0" err="1" smtClean="0"/>
              <a:t>Fifth</a:t>
            </a:r>
            <a:r>
              <a:rPr lang="nl-NL" altLang="nl-NL" dirty="0" smtClean="0"/>
              <a:t> level</a:t>
            </a:r>
          </a:p>
        </p:txBody>
      </p:sp>
      <p:sp>
        <p:nvSpPr>
          <p:cNvPr id="1028" name="Titelvak"/>
          <p:cNvSpPr>
            <a:spLocks noGrp="1" noChangeArrowheads="1"/>
          </p:cNvSpPr>
          <p:nvPr>
            <p:ph type="title"/>
          </p:nvPr>
        </p:nvSpPr>
        <p:spPr bwMode="auto">
          <a:xfrm>
            <a:off x="0" y="1284288"/>
            <a:ext cx="9140825"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800" tIns="46800" rIns="270000" bIns="46800" numCol="1" anchor="ctr" anchorCtr="0" compatLnSpc="1">
            <a:prstTxWarp prst="textNoShape">
              <a:avLst/>
            </a:prstTxWarp>
            <a:normAutofit/>
          </a:bodyPr>
          <a:lstStyle/>
          <a:p>
            <a:pPr lvl="0"/>
            <a:r>
              <a:rPr lang="nl-NL" altLang="nl-NL" dirty="0" smtClean="0"/>
              <a:t>Click </a:t>
            </a:r>
            <a:r>
              <a:rPr lang="nl-NL" altLang="nl-NL" dirty="0" err="1" smtClean="0"/>
              <a:t>to</a:t>
            </a:r>
            <a:r>
              <a:rPr lang="nl-NL" altLang="nl-NL" dirty="0" smtClean="0"/>
              <a:t> </a:t>
            </a:r>
            <a:r>
              <a:rPr lang="nl-NL" altLang="nl-NL" dirty="0" err="1" smtClean="0"/>
              <a:t>edit</a:t>
            </a:r>
            <a:r>
              <a:rPr lang="nl-NL" altLang="nl-NL" dirty="0" smtClean="0"/>
              <a:t> Master </a:t>
            </a:r>
            <a:r>
              <a:rPr lang="nl-NL" altLang="nl-NL" dirty="0" err="1" smtClean="0"/>
              <a:t>title</a:t>
            </a:r>
            <a:r>
              <a:rPr lang="nl-NL" altLang="nl-NL" dirty="0" smtClean="0"/>
              <a:t> </a:t>
            </a:r>
            <a:r>
              <a:rPr lang="nl-NL" altLang="nl-NL" dirty="0" err="1" smtClean="0"/>
              <a:t>style</a:t>
            </a:r>
            <a:endParaRPr lang="nl-NL" altLang="nl-NL" dirty="0" smtClean="0"/>
          </a:p>
        </p:txBody>
      </p:sp>
      <p:sp>
        <p:nvSpPr>
          <p:cNvPr id="1027" name="RodeBalk"/>
          <p:cNvSpPr>
            <a:spLocks noChangeArrowheads="1"/>
          </p:cNvSpPr>
          <p:nvPr/>
        </p:nvSpPr>
        <p:spPr bwMode="auto">
          <a:xfrm>
            <a:off x="-1" y="1017588"/>
            <a:ext cx="9144000" cy="266700"/>
          </a:xfrm>
          <a:prstGeom prst="rect">
            <a:avLst/>
          </a:prstGeom>
          <a:solidFill>
            <a:srgbClr val="CC0000"/>
          </a:solidFill>
          <a:ln>
            <a:noFill/>
          </a:ln>
          <a:effectLst/>
          <a:extLst>
            <a:ext uri="{91240B29-F687-4F45-9708-019B960494DF}">
              <a14:hiddenLine xmlns:a14="http://schemas.microsoft.com/office/drawing/2010/main" w="0"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solidFill>
                <a:srgbClr val="FFFFFF"/>
              </a:solidFill>
            </a:endParaRPr>
          </a:p>
        </p:txBody>
      </p:sp>
      <p:pic>
        <p:nvPicPr>
          <p:cNvPr id="1033" name="LogoSlash_01" descr="SLASHTRANS"/>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165475" y="392113"/>
            <a:ext cx="414020"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LogoSlash_02" descr="SLASHTRANS" hidden="1"/>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286374" y="392113"/>
            <a:ext cx="41656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chuineBalk" hidden="1"/>
          <p:cNvSpPr/>
          <p:nvPr userDrawn="1"/>
        </p:nvSpPr>
        <p:spPr>
          <a:xfrm>
            <a:off x="7974000" y="394244"/>
            <a:ext cx="1170000" cy="97028"/>
          </a:xfrm>
          <a:custGeom>
            <a:avLst/>
            <a:gdLst>
              <a:gd name="connsiteX0" fmla="*/ 0 w 1170000"/>
              <a:gd name="connsiteY0" fmla="*/ 0 h 96197"/>
              <a:gd name="connsiteX1" fmla="*/ 1170000 w 1170000"/>
              <a:gd name="connsiteY1" fmla="*/ 0 h 96197"/>
              <a:gd name="connsiteX2" fmla="*/ 1170000 w 1170000"/>
              <a:gd name="connsiteY2" fmla="*/ 96197 h 96197"/>
              <a:gd name="connsiteX3" fmla="*/ 0 w 1170000"/>
              <a:gd name="connsiteY3" fmla="*/ 96197 h 96197"/>
              <a:gd name="connsiteX4" fmla="*/ 0 w 1170000"/>
              <a:gd name="connsiteY4" fmla="*/ 0 h 96197"/>
              <a:gd name="connsiteX0" fmla="*/ 76200 w 1170000"/>
              <a:gd name="connsiteY0" fmla="*/ 2382 h 96197"/>
              <a:gd name="connsiteX1" fmla="*/ 1170000 w 1170000"/>
              <a:gd name="connsiteY1" fmla="*/ 0 h 96197"/>
              <a:gd name="connsiteX2" fmla="*/ 1170000 w 1170000"/>
              <a:gd name="connsiteY2" fmla="*/ 96197 h 96197"/>
              <a:gd name="connsiteX3" fmla="*/ 0 w 1170000"/>
              <a:gd name="connsiteY3" fmla="*/ 96197 h 96197"/>
              <a:gd name="connsiteX4" fmla="*/ 76200 w 1170000"/>
              <a:gd name="connsiteY4" fmla="*/ 2382 h 96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000" h="96197">
                <a:moveTo>
                  <a:pt x="76200" y="2382"/>
                </a:moveTo>
                <a:lnTo>
                  <a:pt x="1170000" y="0"/>
                </a:lnTo>
                <a:lnTo>
                  <a:pt x="1170000" y="96197"/>
                </a:lnTo>
                <a:lnTo>
                  <a:pt x="0" y="96197"/>
                </a:lnTo>
                <a:lnTo>
                  <a:pt x="76200" y="23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3" name="Paginanummer"/>
          <p:cNvSpPr/>
          <p:nvPr userDrawn="1"/>
        </p:nvSpPr>
        <p:spPr>
          <a:xfrm>
            <a:off x="8255000" y="1070928"/>
            <a:ext cx="254000" cy="1384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noAutofit/>
          </a:bodyPr>
          <a:lstStyle/>
          <a:p>
            <a:pPr algn="r"/>
            <a:fld id="{825C7DD7-04B3-467D-9524-52591AE6A38C}" type="slidenum">
              <a:rPr lang="nl-NL" sz="900" smtClean="0">
                <a:solidFill>
                  <a:srgbClr val="FFFFFF"/>
                </a:solidFill>
              </a:rPr>
              <a:pPr algn="r"/>
              <a:t>‹#›</a:t>
            </a:fld>
            <a:endParaRPr lang="nl-NL" sz="900" dirty="0">
              <a:solidFill>
                <a:srgbClr val="FFFFFF"/>
              </a:solidFill>
            </a:endParaRPr>
          </a:p>
        </p:txBody>
      </p:sp>
      <p:sp>
        <p:nvSpPr>
          <p:cNvPr id="1037" name="Scheiding"/>
          <p:cNvSpPr txBox="1">
            <a:spLocks noChangeArrowheads="1"/>
          </p:cNvSpPr>
          <p:nvPr/>
        </p:nvSpPr>
        <p:spPr bwMode="auto">
          <a:xfrm>
            <a:off x="8204200" y="1070928"/>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t">
            <a:no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nl-NL" sz="900" dirty="0" smtClean="0">
                <a:solidFill>
                  <a:srgbClr val="FFFFFF"/>
                </a:solidFill>
                <a:latin typeface="Verdana" pitchFamily="34" charset="0"/>
              </a:rPr>
              <a:t>|</a:t>
            </a:r>
          </a:p>
        </p:txBody>
      </p:sp>
      <p:pic>
        <p:nvPicPr>
          <p:cNvPr id="5" name="RUGlogoTop"/>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27050" y="205232"/>
            <a:ext cx="2816808" cy="660400"/>
          </a:xfrm>
          <a:prstGeom prst="rect">
            <a:avLst/>
          </a:prstGeom>
        </p:spPr>
      </p:pic>
      <p:sp>
        <p:nvSpPr>
          <p:cNvPr id="1034" name="tb_Faculty"/>
          <p:cNvSpPr txBox="1">
            <a:spLocks noChangeArrowheads="1"/>
          </p:cNvSpPr>
          <p:nvPr/>
        </p:nvSpPr>
        <p:spPr bwMode="auto">
          <a:xfrm>
            <a:off x="3687763" y="339725"/>
            <a:ext cx="115576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r>
              <a:rPr lang="nl-NL" sz="1000" dirty="0" smtClean="0">
                <a:solidFill>
                  <a:srgbClr val="CC0000"/>
                </a:solidFill>
                <a:latin typeface="Georgia" pitchFamily="18" charset="0"/>
              </a:rPr>
              <a:t>faculteit der letteren</a:t>
            </a:r>
          </a:p>
        </p:txBody>
      </p:sp>
      <p:sp>
        <p:nvSpPr>
          <p:cNvPr id="1035" name="tb_Department"/>
          <p:cNvSpPr txBox="1">
            <a:spLocks noChangeArrowheads="1"/>
          </p:cNvSpPr>
          <p:nvPr/>
        </p:nvSpPr>
        <p:spPr bwMode="auto">
          <a:xfrm>
            <a:off x="5811838" y="341313"/>
            <a:ext cx="1800225" cy="41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nl-NL" sz="1000" dirty="0" smtClean="0">
              <a:solidFill>
                <a:srgbClr val="CC0000"/>
              </a:solidFill>
              <a:latin typeface="Georgia" pitchFamily="18" charset="0"/>
            </a:endParaRPr>
          </a:p>
        </p:txBody>
      </p:sp>
      <p:sp>
        <p:nvSpPr>
          <p:cNvPr id="1032" name="tbDate"/>
          <p:cNvSpPr txBox="1">
            <a:spLocks noChangeArrowheads="1"/>
          </p:cNvSpPr>
          <p:nvPr/>
        </p:nvSpPr>
        <p:spPr bwMode="auto">
          <a:xfrm>
            <a:off x="7378700" y="1070928"/>
            <a:ext cx="7620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t">
            <a:no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nl-NL" sz="900" dirty="0" smtClean="0">
              <a:solidFill>
                <a:srgbClr val="FFFFFF"/>
              </a:solidFill>
              <a:latin typeface="+mn-lt"/>
            </a:endParaRPr>
          </a:p>
        </p:txBody>
      </p:sp>
    </p:spTree>
  </p:cSld>
  <p:clrMap bg1="lt1" tx1="dk1" bg2="lt2" tx2="dk2" accent1="accent1" accent2="accent2" accent3="accent3" accent4="accent4" accent5="accent5" accent6="accent6" hlink="hlink" folHlink="folHlink"/>
  <p:sldLayoutIdLst>
    <p:sldLayoutId id="2147483980"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Lst>
  <p:hf hdr="0" ftr="0" dt="0"/>
  <p:txStyles>
    <p:titleStyle>
      <a:lvl1pPr algn="l" rtl="0" eaLnBrk="1" fontAlgn="base" hangingPunct="1">
        <a:spcBef>
          <a:spcPct val="0"/>
        </a:spcBef>
        <a:spcAft>
          <a:spcPct val="0"/>
        </a:spcAft>
        <a:defRPr sz="4200">
          <a:solidFill>
            <a:schemeClr val="tx1"/>
          </a:solidFill>
          <a:latin typeface="+mj-lt"/>
          <a:ea typeface="+mj-ea"/>
          <a:cs typeface="+mj-cs"/>
        </a:defRPr>
      </a:lvl1pPr>
      <a:lvl2pPr algn="l" rtl="0" eaLnBrk="1" fontAlgn="base" hangingPunct="1">
        <a:spcBef>
          <a:spcPct val="0"/>
        </a:spcBef>
        <a:spcAft>
          <a:spcPct val="0"/>
        </a:spcAft>
        <a:defRPr sz="4200">
          <a:solidFill>
            <a:schemeClr val="tx1"/>
          </a:solidFill>
          <a:latin typeface="Verdana" pitchFamily="34" charset="0"/>
          <a:cs typeface="Arial" charset="0"/>
        </a:defRPr>
      </a:lvl2pPr>
      <a:lvl3pPr algn="l" rtl="0" eaLnBrk="1" fontAlgn="base" hangingPunct="1">
        <a:spcBef>
          <a:spcPct val="0"/>
        </a:spcBef>
        <a:spcAft>
          <a:spcPct val="0"/>
        </a:spcAft>
        <a:defRPr sz="4200">
          <a:solidFill>
            <a:schemeClr val="tx1"/>
          </a:solidFill>
          <a:latin typeface="Verdana" pitchFamily="34" charset="0"/>
          <a:cs typeface="Arial" charset="0"/>
        </a:defRPr>
      </a:lvl3pPr>
      <a:lvl4pPr algn="l" rtl="0" eaLnBrk="1" fontAlgn="base" hangingPunct="1">
        <a:spcBef>
          <a:spcPct val="0"/>
        </a:spcBef>
        <a:spcAft>
          <a:spcPct val="0"/>
        </a:spcAft>
        <a:defRPr sz="4200">
          <a:solidFill>
            <a:schemeClr val="tx1"/>
          </a:solidFill>
          <a:latin typeface="Verdana" pitchFamily="34" charset="0"/>
          <a:cs typeface="Arial" charset="0"/>
        </a:defRPr>
      </a:lvl4pPr>
      <a:lvl5pPr algn="l" rtl="0" eaLnBrk="1" fontAlgn="base" hangingPunct="1">
        <a:spcBef>
          <a:spcPct val="0"/>
        </a:spcBef>
        <a:spcAft>
          <a:spcPct val="0"/>
        </a:spcAft>
        <a:defRPr sz="4200">
          <a:solidFill>
            <a:schemeClr val="tx1"/>
          </a:solidFill>
          <a:latin typeface="Verdana" pitchFamily="34" charset="0"/>
          <a:cs typeface="Arial" charset="0"/>
        </a:defRPr>
      </a:lvl5pPr>
      <a:lvl6pPr marL="457200" algn="l" rtl="0" eaLnBrk="1" fontAlgn="base" hangingPunct="1">
        <a:spcBef>
          <a:spcPct val="0"/>
        </a:spcBef>
        <a:spcAft>
          <a:spcPct val="0"/>
        </a:spcAft>
        <a:defRPr sz="4200">
          <a:solidFill>
            <a:schemeClr val="tx1"/>
          </a:solidFill>
          <a:latin typeface="Verdana" pitchFamily="34" charset="0"/>
          <a:cs typeface="Arial" charset="0"/>
        </a:defRPr>
      </a:lvl6pPr>
      <a:lvl7pPr marL="914400" algn="l" rtl="0" eaLnBrk="1" fontAlgn="base" hangingPunct="1">
        <a:spcBef>
          <a:spcPct val="0"/>
        </a:spcBef>
        <a:spcAft>
          <a:spcPct val="0"/>
        </a:spcAft>
        <a:defRPr sz="4200">
          <a:solidFill>
            <a:schemeClr val="tx1"/>
          </a:solidFill>
          <a:latin typeface="Verdana" pitchFamily="34" charset="0"/>
          <a:cs typeface="Arial" charset="0"/>
        </a:defRPr>
      </a:lvl7pPr>
      <a:lvl8pPr marL="1371600" algn="l" rtl="0" eaLnBrk="1" fontAlgn="base" hangingPunct="1">
        <a:spcBef>
          <a:spcPct val="0"/>
        </a:spcBef>
        <a:spcAft>
          <a:spcPct val="0"/>
        </a:spcAft>
        <a:defRPr sz="4200">
          <a:solidFill>
            <a:schemeClr val="tx1"/>
          </a:solidFill>
          <a:latin typeface="Verdana" pitchFamily="34" charset="0"/>
          <a:cs typeface="Arial" charset="0"/>
        </a:defRPr>
      </a:lvl8pPr>
      <a:lvl9pPr marL="1828800" algn="l" rtl="0" eaLnBrk="1" fontAlgn="base" hangingPunct="1">
        <a:spcBef>
          <a:spcPct val="0"/>
        </a:spcBef>
        <a:spcAft>
          <a:spcPct val="0"/>
        </a:spcAft>
        <a:defRPr sz="4200">
          <a:solidFill>
            <a:schemeClr val="tx1"/>
          </a:solidFill>
          <a:latin typeface="Verdana" pitchFamily="34" charset="0"/>
          <a:cs typeface="Arial" charset="0"/>
        </a:defRPr>
      </a:lvl9pPr>
    </p:titleStyle>
    <p:bodyStyle>
      <a:lvl1pPr marL="249238" indent="-249238" algn="l" rtl="0" eaLnBrk="1" fontAlgn="base" hangingPunct="1">
        <a:spcBef>
          <a:spcPct val="20000"/>
        </a:spcBef>
        <a:spcAft>
          <a:spcPct val="0"/>
        </a:spcAft>
        <a:buFont typeface="Verdana" pitchFamily="34" charset="0"/>
        <a:buChar char="›"/>
        <a:defRPr sz="2500">
          <a:solidFill>
            <a:schemeClr val="tx1"/>
          </a:solidFill>
          <a:latin typeface="+mn-lt"/>
          <a:ea typeface="+mn-ea"/>
          <a:cs typeface="+mn-cs"/>
        </a:defRPr>
      </a:lvl1pPr>
      <a:lvl2pPr marL="501650" indent="-250825" algn="l" rtl="0" eaLnBrk="1" fontAlgn="base" hangingPunct="1">
        <a:spcBef>
          <a:spcPct val="20000"/>
        </a:spcBef>
        <a:spcAft>
          <a:spcPct val="0"/>
        </a:spcAft>
        <a:buSzPct val="50000"/>
        <a:buFont typeface="Wingdings" pitchFamily="2" charset="2"/>
        <a:buChar char="§"/>
        <a:defRPr sz="2500">
          <a:solidFill>
            <a:schemeClr val="tx1"/>
          </a:solidFill>
          <a:latin typeface="+mn-lt"/>
          <a:cs typeface="+mn-cs"/>
        </a:defRPr>
      </a:lvl2pPr>
      <a:lvl3pPr marL="744538" indent="-242888" algn="l" rtl="0" eaLnBrk="1" fontAlgn="base" hangingPunct="1">
        <a:spcBef>
          <a:spcPct val="20000"/>
        </a:spcBef>
        <a:spcAft>
          <a:spcPct val="0"/>
        </a:spcAft>
        <a:buSzPct val="85000"/>
        <a:buFont typeface="Courier New" pitchFamily="49" charset="0"/>
        <a:buChar char="-"/>
        <a:defRPr sz="2500">
          <a:solidFill>
            <a:schemeClr val="tx1"/>
          </a:solidFill>
          <a:latin typeface="+mn-lt"/>
          <a:cs typeface="+mn-cs"/>
        </a:defRPr>
      </a:lvl3pPr>
      <a:lvl4pPr marL="1009650" indent="-263525" algn="l" rtl="0" eaLnBrk="1" fontAlgn="base" hangingPunct="1">
        <a:spcBef>
          <a:spcPct val="20000"/>
        </a:spcBef>
        <a:spcAft>
          <a:spcPct val="0"/>
        </a:spcAft>
        <a:buFont typeface="Courier New" pitchFamily="49" charset="0"/>
        <a:buChar char="-"/>
        <a:defRPr sz="2500">
          <a:solidFill>
            <a:schemeClr val="tx1"/>
          </a:solidFill>
          <a:latin typeface="+mn-lt"/>
          <a:cs typeface="+mn-cs"/>
        </a:defRPr>
      </a:lvl4pPr>
      <a:lvl5pPr marL="1260475" indent="-249238" algn="l" rtl="0" eaLnBrk="1" fontAlgn="base" hangingPunct="1">
        <a:spcBef>
          <a:spcPct val="20000"/>
        </a:spcBef>
        <a:spcAft>
          <a:spcPct val="0"/>
        </a:spcAft>
        <a:buFont typeface="Courier New" pitchFamily="49" charset="0"/>
        <a:buChar char="-"/>
        <a:defRPr sz="2500">
          <a:solidFill>
            <a:schemeClr val="tx1"/>
          </a:solidFill>
          <a:latin typeface="+mn-lt"/>
          <a:cs typeface="+mn-cs"/>
        </a:defRPr>
      </a:lvl5pPr>
      <a:lvl6pPr marL="1717675" indent="-249238" algn="l" rtl="0" eaLnBrk="1" fontAlgn="base" hangingPunct="1">
        <a:spcBef>
          <a:spcPct val="20000"/>
        </a:spcBef>
        <a:spcAft>
          <a:spcPct val="0"/>
        </a:spcAft>
        <a:buFont typeface="Courier New" pitchFamily="49" charset="0"/>
        <a:buChar char="-"/>
        <a:defRPr sz="2500">
          <a:solidFill>
            <a:schemeClr val="tx1"/>
          </a:solidFill>
          <a:latin typeface="+mn-lt"/>
          <a:cs typeface="+mn-cs"/>
        </a:defRPr>
      </a:lvl6pPr>
      <a:lvl7pPr marL="2174875" indent="-249238" algn="l" rtl="0" eaLnBrk="1" fontAlgn="base" hangingPunct="1">
        <a:spcBef>
          <a:spcPct val="20000"/>
        </a:spcBef>
        <a:spcAft>
          <a:spcPct val="0"/>
        </a:spcAft>
        <a:buFont typeface="Courier New" pitchFamily="49" charset="0"/>
        <a:buChar char="-"/>
        <a:defRPr sz="2500">
          <a:solidFill>
            <a:schemeClr val="tx1"/>
          </a:solidFill>
          <a:latin typeface="+mn-lt"/>
          <a:cs typeface="+mn-cs"/>
        </a:defRPr>
      </a:lvl7pPr>
      <a:lvl8pPr marL="2632075" indent="-249238" algn="l" rtl="0" eaLnBrk="1" fontAlgn="base" hangingPunct="1">
        <a:spcBef>
          <a:spcPct val="20000"/>
        </a:spcBef>
        <a:spcAft>
          <a:spcPct val="0"/>
        </a:spcAft>
        <a:buFont typeface="Courier New" pitchFamily="49" charset="0"/>
        <a:buChar char="-"/>
        <a:defRPr sz="2500">
          <a:solidFill>
            <a:schemeClr val="tx1"/>
          </a:solidFill>
          <a:latin typeface="+mn-lt"/>
          <a:cs typeface="+mn-cs"/>
        </a:defRPr>
      </a:lvl8pPr>
      <a:lvl9pPr marL="3089275" indent="-249238" algn="l" rtl="0" eaLnBrk="1" fontAlgn="base" hangingPunct="1">
        <a:spcBef>
          <a:spcPct val="20000"/>
        </a:spcBef>
        <a:spcAft>
          <a:spcPct val="0"/>
        </a:spcAft>
        <a:buFont typeface="Courier New" pitchFamily="49" charset="0"/>
        <a:buChar char="-"/>
        <a:defRPr sz="25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bannerImage"/>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1719" y="0"/>
            <a:ext cx="8912281" cy="1016000"/>
          </a:xfrm>
          <a:prstGeom prst="rect">
            <a:avLst/>
          </a:prstGeom>
        </p:spPr>
      </p:pic>
      <p:sp>
        <p:nvSpPr>
          <p:cNvPr id="2053" name="shape_Transparantie"/>
          <p:cNvSpPr>
            <a:spLocks noChangeArrowheads="1"/>
          </p:cNvSpPr>
          <p:nvPr/>
        </p:nvSpPr>
        <p:spPr bwMode="auto">
          <a:xfrm>
            <a:off x="0" y="0"/>
            <a:ext cx="5486400" cy="1017588"/>
          </a:xfrm>
          <a:prstGeom prst="rect">
            <a:avLst/>
          </a:prstGeom>
          <a:gradFill flip="none" rotWithShape="1">
            <a:gsLst>
              <a:gs pos="0">
                <a:srgbClr val="FFFFFF"/>
              </a:gs>
              <a:gs pos="100000">
                <a:srgbClr val="757575">
                  <a:alpha val="0"/>
                </a:srgbClr>
              </a:gs>
            </a:gsLst>
            <a:lin ang="0" scaled="1"/>
            <a:tileRect/>
          </a:gra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p>
        </p:txBody>
      </p:sp>
      <p:sp>
        <p:nvSpPr>
          <p:cNvPr id="2054" name="shape_TransFollower"/>
          <p:cNvSpPr>
            <a:spLocks noChangeArrowheads="1"/>
          </p:cNvSpPr>
          <p:nvPr/>
        </p:nvSpPr>
        <p:spPr bwMode="auto">
          <a:xfrm>
            <a:off x="0" y="0"/>
            <a:ext cx="12700" cy="1017588"/>
          </a:xfrm>
          <a:prstGeom prst="rect">
            <a:avLst/>
          </a:prstGeom>
          <a:solidFill>
            <a:srgbClr val="FFFFFF"/>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p>
        </p:txBody>
      </p:sp>
      <p:sp>
        <p:nvSpPr>
          <p:cNvPr id="2050" name="Tekstvak"/>
          <p:cNvSpPr>
            <a:spLocks noGrp="1" noChangeArrowheads="1"/>
          </p:cNvSpPr>
          <p:nvPr>
            <p:ph type="body" idx="1"/>
          </p:nvPr>
        </p:nvSpPr>
        <p:spPr bwMode="auto">
          <a:xfrm>
            <a:off x="0" y="2155666"/>
            <a:ext cx="9140825" cy="4448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091" tIns="45717" rIns="267843" bIns="45717" numCol="1" anchor="t" anchorCtr="0" compatLnSpc="1">
            <a:prstTxWarp prst="textNoShape">
              <a:avLst/>
            </a:prstTxWarp>
          </a:bodyPr>
          <a:lstStyle/>
          <a:p>
            <a:pPr lvl="0"/>
            <a:r>
              <a:rPr lang="nl-NL" altLang="nl-NL" dirty="0" smtClean="0"/>
              <a:t>Click </a:t>
            </a:r>
            <a:r>
              <a:rPr lang="nl-NL" altLang="nl-NL" dirty="0" err="1" smtClean="0"/>
              <a:t>to</a:t>
            </a:r>
            <a:r>
              <a:rPr lang="nl-NL" altLang="nl-NL" dirty="0" smtClean="0"/>
              <a:t> </a:t>
            </a:r>
            <a:r>
              <a:rPr lang="nl-NL" altLang="nl-NL" dirty="0" err="1" smtClean="0"/>
              <a:t>edit</a:t>
            </a:r>
            <a:r>
              <a:rPr lang="nl-NL" altLang="nl-NL" dirty="0" smtClean="0"/>
              <a:t> Master </a:t>
            </a:r>
            <a:r>
              <a:rPr lang="nl-NL" altLang="nl-NL" dirty="0" err="1" smtClean="0"/>
              <a:t>text</a:t>
            </a:r>
            <a:r>
              <a:rPr lang="nl-NL" altLang="nl-NL" dirty="0" smtClean="0"/>
              <a:t> </a:t>
            </a:r>
            <a:r>
              <a:rPr lang="nl-NL" altLang="nl-NL" dirty="0" err="1" smtClean="0"/>
              <a:t>styles</a:t>
            </a:r>
            <a:endParaRPr lang="nl-NL" altLang="nl-NL" dirty="0" smtClean="0"/>
          </a:p>
          <a:p>
            <a:pPr lvl="1"/>
            <a:r>
              <a:rPr lang="nl-NL" altLang="nl-NL" dirty="0" smtClean="0"/>
              <a:t>Second level</a:t>
            </a:r>
          </a:p>
          <a:p>
            <a:pPr lvl="0"/>
            <a:r>
              <a:rPr lang="nl-NL" altLang="nl-NL" dirty="0" err="1" smtClean="0"/>
              <a:t>Third</a:t>
            </a:r>
            <a:r>
              <a:rPr lang="nl-NL" altLang="nl-NL" dirty="0" smtClean="0"/>
              <a:t> level</a:t>
            </a:r>
          </a:p>
          <a:p>
            <a:pPr lvl="1"/>
            <a:r>
              <a:rPr lang="nl-NL" altLang="nl-NL" dirty="0" err="1" smtClean="0"/>
              <a:t>Fourth</a:t>
            </a:r>
            <a:r>
              <a:rPr lang="nl-NL" altLang="nl-NL" dirty="0" smtClean="0"/>
              <a:t> level</a:t>
            </a:r>
          </a:p>
          <a:p>
            <a:pPr lvl="2"/>
            <a:r>
              <a:rPr lang="nl-NL" altLang="nl-NL" dirty="0" err="1" smtClean="0"/>
              <a:t>Fifth</a:t>
            </a:r>
            <a:r>
              <a:rPr lang="nl-NL" altLang="nl-NL" dirty="0" smtClean="0"/>
              <a:t> level</a:t>
            </a:r>
          </a:p>
        </p:txBody>
      </p:sp>
      <p:sp>
        <p:nvSpPr>
          <p:cNvPr id="2059" name="Titelvak"/>
          <p:cNvSpPr>
            <a:spLocks noGrp="1" noChangeArrowheads="1"/>
          </p:cNvSpPr>
          <p:nvPr>
            <p:ph type="title"/>
          </p:nvPr>
        </p:nvSpPr>
        <p:spPr bwMode="auto">
          <a:xfrm>
            <a:off x="0" y="1284288"/>
            <a:ext cx="9140825"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800" tIns="45720" rIns="270000" bIns="45720" numCol="1" anchor="ctr" anchorCtr="0" compatLnSpc="1">
            <a:prstTxWarp prst="textNoShape">
              <a:avLst/>
            </a:prstTxWarp>
          </a:bodyPr>
          <a:lstStyle/>
          <a:p>
            <a:pPr lvl="0"/>
            <a:r>
              <a:rPr lang="nl-NL" altLang="nl-NL" dirty="0" smtClean="0"/>
              <a:t>Click </a:t>
            </a:r>
            <a:r>
              <a:rPr lang="nl-NL" altLang="nl-NL" dirty="0" err="1" smtClean="0"/>
              <a:t>to</a:t>
            </a:r>
            <a:r>
              <a:rPr lang="nl-NL" altLang="nl-NL" dirty="0" smtClean="0"/>
              <a:t> </a:t>
            </a:r>
            <a:r>
              <a:rPr lang="nl-NL" altLang="nl-NL" dirty="0" err="1" smtClean="0"/>
              <a:t>edit</a:t>
            </a:r>
            <a:r>
              <a:rPr lang="nl-NL" altLang="nl-NL" dirty="0" smtClean="0"/>
              <a:t> Master </a:t>
            </a:r>
            <a:r>
              <a:rPr lang="nl-NL" altLang="nl-NL" dirty="0" err="1" smtClean="0"/>
              <a:t>title</a:t>
            </a:r>
            <a:r>
              <a:rPr lang="nl-NL" altLang="nl-NL" dirty="0" smtClean="0"/>
              <a:t> </a:t>
            </a:r>
            <a:r>
              <a:rPr lang="nl-NL" altLang="nl-NL" dirty="0" err="1" smtClean="0"/>
              <a:t>style</a:t>
            </a:r>
            <a:endParaRPr lang="nl-NL" altLang="nl-NL" dirty="0" smtClean="0"/>
          </a:p>
        </p:txBody>
      </p:sp>
      <p:sp>
        <p:nvSpPr>
          <p:cNvPr id="2051" name="RodeBalk"/>
          <p:cNvSpPr>
            <a:spLocks noChangeArrowheads="1"/>
          </p:cNvSpPr>
          <p:nvPr/>
        </p:nvSpPr>
        <p:spPr bwMode="auto">
          <a:xfrm>
            <a:off x="-1" y="1017588"/>
            <a:ext cx="9144000" cy="266700"/>
          </a:xfrm>
          <a:prstGeom prst="rect">
            <a:avLst/>
          </a:prstGeom>
          <a:solidFill>
            <a:srgbClr val="CC0000"/>
          </a:solidFill>
          <a:ln>
            <a:noFill/>
          </a:ln>
          <a:effectLst/>
          <a:extLst>
            <a:ext uri="{91240B29-F687-4F45-9708-019B960494DF}">
              <a14:hiddenLine xmlns:a14="http://schemas.microsoft.com/office/drawing/2010/main" w="0"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solidFill>
                <a:srgbClr val="FFFFFF"/>
              </a:solidFill>
            </a:endParaRPr>
          </a:p>
        </p:txBody>
      </p:sp>
      <p:pic>
        <p:nvPicPr>
          <p:cNvPr id="2056" name="LogoSlash_01" descr="SLASHTRANS"/>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165475" y="392113"/>
            <a:ext cx="414020"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LogoSlash_02" descr="SLASHTRANS" hidden="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286374" y="392113"/>
            <a:ext cx="41656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SchuineBalk" hidden="1"/>
          <p:cNvSpPr/>
          <p:nvPr userDrawn="1"/>
        </p:nvSpPr>
        <p:spPr>
          <a:xfrm>
            <a:off x="7974000" y="394244"/>
            <a:ext cx="1170000" cy="97028"/>
          </a:xfrm>
          <a:custGeom>
            <a:avLst/>
            <a:gdLst>
              <a:gd name="connsiteX0" fmla="*/ 0 w 1170000"/>
              <a:gd name="connsiteY0" fmla="*/ 0 h 96197"/>
              <a:gd name="connsiteX1" fmla="*/ 1170000 w 1170000"/>
              <a:gd name="connsiteY1" fmla="*/ 0 h 96197"/>
              <a:gd name="connsiteX2" fmla="*/ 1170000 w 1170000"/>
              <a:gd name="connsiteY2" fmla="*/ 96197 h 96197"/>
              <a:gd name="connsiteX3" fmla="*/ 0 w 1170000"/>
              <a:gd name="connsiteY3" fmla="*/ 96197 h 96197"/>
              <a:gd name="connsiteX4" fmla="*/ 0 w 1170000"/>
              <a:gd name="connsiteY4" fmla="*/ 0 h 96197"/>
              <a:gd name="connsiteX0" fmla="*/ 76200 w 1170000"/>
              <a:gd name="connsiteY0" fmla="*/ 2382 h 96197"/>
              <a:gd name="connsiteX1" fmla="*/ 1170000 w 1170000"/>
              <a:gd name="connsiteY1" fmla="*/ 0 h 96197"/>
              <a:gd name="connsiteX2" fmla="*/ 1170000 w 1170000"/>
              <a:gd name="connsiteY2" fmla="*/ 96197 h 96197"/>
              <a:gd name="connsiteX3" fmla="*/ 0 w 1170000"/>
              <a:gd name="connsiteY3" fmla="*/ 96197 h 96197"/>
              <a:gd name="connsiteX4" fmla="*/ 76200 w 1170000"/>
              <a:gd name="connsiteY4" fmla="*/ 2382 h 96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000" h="96197">
                <a:moveTo>
                  <a:pt x="76200" y="2382"/>
                </a:moveTo>
                <a:lnTo>
                  <a:pt x="1170000" y="0"/>
                </a:lnTo>
                <a:lnTo>
                  <a:pt x="1170000" y="96197"/>
                </a:lnTo>
                <a:lnTo>
                  <a:pt x="0" y="96197"/>
                </a:lnTo>
                <a:lnTo>
                  <a:pt x="76200" y="23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4" name="Paginanummer"/>
          <p:cNvSpPr/>
          <p:nvPr userDrawn="1"/>
        </p:nvSpPr>
        <p:spPr>
          <a:xfrm>
            <a:off x="8255000" y="1070928"/>
            <a:ext cx="254000" cy="1384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noAutofit/>
          </a:bodyPr>
          <a:lstStyle/>
          <a:p>
            <a:pPr algn="r"/>
            <a:fld id="{825C7DD7-04B3-467D-9524-52591AE6A38C}" type="slidenum">
              <a:rPr lang="nl-NL" sz="900" smtClean="0">
                <a:solidFill>
                  <a:srgbClr val="FFFFFF"/>
                </a:solidFill>
              </a:rPr>
              <a:pPr algn="r"/>
              <a:t>‹#›</a:t>
            </a:fld>
            <a:endParaRPr lang="nl-NL" sz="900" dirty="0">
              <a:solidFill>
                <a:srgbClr val="FFFFFF"/>
              </a:solidFill>
            </a:endParaRPr>
          </a:p>
        </p:txBody>
      </p:sp>
      <p:sp>
        <p:nvSpPr>
          <p:cNvPr id="2061" name="Scheiding"/>
          <p:cNvSpPr txBox="1">
            <a:spLocks noChangeArrowheads="1"/>
          </p:cNvSpPr>
          <p:nvPr/>
        </p:nvSpPr>
        <p:spPr bwMode="auto">
          <a:xfrm>
            <a:off x="8204200" y="1070928"/>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t">
            <a:no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nl-NL" sz="900" dirty="0" smtClean="0">
                <a:solidFill>
                  <a:srgbClr val="FFFFFF"/>
                </a:solidFill>
                <a:latin typeface="Verdana" pitchFamily="34" charset="0"/>
              </a:rPr>
              <a:t>|</a:t>
            </a:r>
          </a:p>
        </p:txBody>
      </p:sp>
      <p:pic>
        <p:nvPicPr>
          <p:cNvPr id="2" name="RUGlogoTop"/>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27050" y="205232"/>
            <a:ext cx="2816808" cy="660400"/>
          </a:xfrm>
          <a:prstGeom prst="rect">
            <a:avLst/>
          </a:prstGeom>
        </p:spPr>
      </p:pic>
      <p:sp>
        <p:nvSpPr>
          <p:cNvPr id="5129" name="tb_Faculty"/>
          <p:cNvSpPr txBox="1">
            <a:spLocks noChangeArrowheads="1"/>
          </p:cNvSpPr>
          <p:nvPr/>
        </p:nvSpPr>
        <p:spPr bwMode="auto">
          <a:xfrm>
            <a:off x="3687763" y="338138"/>
            <a:ext cx="115576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r>
              <a:rPr lang="nl-NL" sz="1000" dirty="0" smtClean="0">
                <a:solidFill>
                  <a:srgbClr val="CC0000"/>
                </a:solidFill>
                <a:latin typeface="Georgia" pitchFamily="18" charset="0"/>
              </a:rPr>
              <a:t>faculteit der letteren</a:t>
            </a:r>
          </a:p>
        </p:txBody>
      </p:sp>
      <p:sp>
        <p:nvSpPr>
          <p:cNvPr id="5130" name="tb_Department"/>
          <p:cNvSpPr txBox="1">
            <a:spLocks noChangeAspect="1" noChangeArrowheads="1"/>
          </p:cNvSpPr>
          <p:nvPr/>
        </p:nvSpPr>
        <p:spPr bwMode="auto">
          <a:xfrm>
            <a:off x="5811838" y="341313"/>
            <a:ext cx="1800225"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nl-NL" sz="1000" dirty="0" smtClean="0">
              <a:solidFill>
                <a:srgbClr val="CC0000"/>
              </a:solidFill>
              <a:latin typeface="Georgia" pitchFamily="18" charset="0"/>
            </a:endParaRPr>
          </a:p>
        </p:txBody>
      </p:sp>
      <p:sp>
        <p:nvSpPr>
          <p:cNvPr id="5128" name="tbDate"/>
          <p:cNvSpPr txBox="1">
            <a:spLocks noChangeArrowheads="1"/>
          </p:cNvSpPr>
          <p:nvPr/>
        </p:nvSpPr>
        <p:spPr bwMode="auto">
          <a:xfrm>
            <a:off x="7378700" y="1070928"/>
            <a:ext cx="7620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t">
            <a:no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nl-NL" sz="900" dirty="0" smtClean="0">
              <a:solidFill>
                <a:srgbClr val="FFFFFF"/>
              </a:solidFill>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982"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Lst>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Verdana" pitchFamily="34" charset="0"/>
          <a:cs typeface="Arial" charset="0"/>
        </a:defRPr>
      </a:lvl2pPr>
      <a:lvl3pPr algn="l" rtl="0" eaLnBrk="0" fontAlgn="base" hangingPunct="0">
        <a:spcBef>
          <a:spcPct val="0"/>
        </a:spcBef>
        <a:spcAft>
          <a:spcPct val="0"/>
        </a:spcAft>
        <a:defRPr sz="4200">
          <a:solidFill>
            <a:schemeClr val="tx2"/>
          </a:solidFill>
          <a:latin typeface="Verdana" pitchFamily="34" charset="0"/>
          <a:cs typeface="Arial" charset="0"/>
        </a:defRPr>
      </a:lvl3pPr>
      <a:lvl4pPr algn="l" rtl="0" eaLnBrk="0" fontAlgn="base" hangingPunct="0">
        <a:spcBef>
          <a:spcPct val="0"/>
        </a:spcBef>
        <a:spcAft>
          <a:spcPct val="0"/>
        </a:spcAft>
        <a:defRPr sz="4200">
          <a:solidFill>
            <a:schemeClr val="tx2"/>
          </a:solidFill>
          <a:latin typeface="Verdana" pitchFamily="34" charset="0"/>
          <a:cs typeface="Arial" charset="0"/>
        </a:defRPr>
      </a:lvl4pPr>
      <a:lvl5pPr algn="l" rtl="0" eaLnBrk="0" fontAlgn="base" hangingPunct="0">
        <a:spcBef>
          <a:spcPct val="0"/>
        </a:spcBef>
        <a:spcAft>
          <a:spcPct val="0"/>
        </a:spcAft>
        <a:defRPr sz="4200">
          <a:solidFill>
            <a:schemeClr val="tx2"/>
          </a:solidFill>
          <a:latin typeface="Verdana" pitchFamily="34" charset="0"/>
          <a:cs typeface="Arial" charset="0"/>
        </a:defRPr>
      </a:lvl5pPr>
      <a:lvl6pPr marL="457200" algn="l" rtl="0" fontAlgn="base">
        <a:spcBef>
          <a:spcPct val="0"/>
        </a:spcBef>
        <a:spcAft>
          <a:spcPct val="0"/>
        </a:spcAft>
        <a:defRPr sz="4200">
          <a:solidFill>
            <a:schemeClr val="tx2"/>
          </a:solidFill>
          <a:latin typeface="Verdana" pitchFamily="34" charset="0"/>
          <a:cs typeface="Arial" charset="0"/>
        </a:defRPr>
      </a:lvl6pPr>
      <a:lvl7pPr marL="914400" algn="l" rtl="0" fontAlgn="base">
        <a:spcBef>
          <a:spcPct val="0"/>
        </a:spcBef>
        <a:spcAft>
          <a:spcPct val="0"/>
        </a:spcAft>
        <a:defRPr sz="4200">
          <a:solidFill>
            <a:schemeClr val="tx2"/>
          </a:solidFill>
          <a:latin typeface="Verdana" pitchFamily="34" charset="0"/>
          <a:cs typeface="Arial" charset="0"/>
        </a:defRPr>
      </a:lvl7pPr>
      <a:lvl8pPr marL="1371600" algn="l" rtl="0" fontAlgn="base">
        <a:spcBef>
          <a:spcPct val="0"/>
        </a:spcBef>
        <a:spcAft>
          <a:spcPct val="0"/>
        </a:spcAft>
        <a:defRPr sz="4200">
          <a:solidFill>
            <a:schemeClr val="tx2"/>
          </a:solidFill>
          <a:latin typeface="Verdana" pitchFamily="34" charset="0"/>
          <a:cs typeface="Arial" charset="0"/>
        </a:defRPr>
      </a:lvl8pPr>
      <a:lvl9pPr marL="1828800" algn="l" rtl="0" fontAlgn="base">
        <a:spcBef>
          <a:spcPct val="0"/>
        </a:spcBef>
        <a:spcAft>
          <a:spcPct val="0"/>
        </a:spcAft>
        <a:defRPr sz="4200">
          <a:solidFill>
            <a:schemeClr val="tx2"/>
          </a:solidFill>
          <a:latin typeface="Verdana" pitchFamily="34" charset="0"/>
          <a:cs typeface="Arial" charset="0"/>
        </a:defRPr>
      </a:lvl9pPr>
    </p:titleStyle>
    <p:bodyStyle>
      <a:lvl1pPr marL="249238" indent="-249238" algn="l" rtl="0" eaLnBrk="0" fontAlgn="base" hangingPunct="0">
        <a:spcBef>
          <a:spcPct val="20000"/>
        </a:spcBef>
        <a:spcAft>
          <a:spcPct val="0"/>
        </a:spcAft>
        <a:buFont typeface="Verdana" pitchFamily="34" charset="0"/>
        <a:buChar char="›"/>
        <a:defRPr sz="2500">
          <a:solidFill>
            <a:schemeClr val="tx1"/>
          </a:solidFill>
          <a:latin typeface="+mn-lt"/>
          <a:ea typeface="+mn-ea"/>
          <a:cs typeface="+mn-cs"/>
        </a:defRPr>
      </a:lvl1pPr>
      <a:lvl2pPr marL="517525" indent="-266700" algn="l" rtl="0" eaLnBrk="0" fontAlgn="base" hangingPunct="0">
        <a:spcBef>
          <a:spcPct val="20000"/>
        </a:spcBef>
        <a:spcAft>
          <a:spcPct val="0"/>
        </a:spcAft>
        <a:buSzPct val="50000"/>
        <a:buFont typeface="Wingdings" pitchFamily="2" charset="2"/>
        <a:buChar char="§"/>
        <a:defRPr sz="2500">
          <a:solidFill>
            <a:schemeClr val="tx1"/>
          </a:solidFill>
          <a:latin typeface="+mn-lt"/>
          <a:cs typeface="+mn-cs"/>
        </a:defRPr>
      </a:lvl2pPr>
      <a:lvl3pPr marL="760413" indent="-241300" algn="l" rtl="0" eaLnBrk="0" fontAlgn="base" hangingPunct="0">
        <a:spcBef>
          <a:spcPct val="20000"/>
        </a:spcBef>
        <a:spcAft>
          <a:spcPct val="0"/>
        </a:spcAft>
        <a:buFont typeface="Courier New" pitchFamily="49" charset="0"/>
        <a:buChar char="-"/>
        <a:defRPr sz="2500">
          <a:solidFill>
            <a:schemeClr val="tx1"/>
          </a:solidFill>
          <a:latin typeface="+mn-lt"/>
          <a:cs typeface="+mn-cs"/>
        </a:defRPr>
      </a:lvl3pPr>
      <a:lvl4pPr marL="1009650" indent="-249238" algn="l" rtl="0" eaLnBrk="0" fontAlgn="base" hangingPunct="0">
        <a:spcBef>
          <a:spcPct val="20000"/>
        </a:spcBef>
        <a:spcAft>
          <a:spcPct val="0"/>
        </a:spcAft>
        <a:buFont typeface="Courier New" pitchFamily="49" charset="0"/>
        <a:buChar char="-"/>
        <a:defRPr sz="2500">
          <a:solidFill>
            <a:schemeClr val="tx1"/>
          </a:solidFill>
          <a:latin typeface="+mn-lt"/>
          <a:cs typeface="+mn-cs"/>
        </a:defRPr>
      </a:lvl4pPr>
      <a:lvl5pPr marL="1260475" indent="-249238" algn="l" rtl="0" eaLnBrk="0" fontAlgn="base" hangingPunct="0">
        <a:spcBef>
          <a:spcPct val="20000"/>
        </a:spcBef>
        <a:spcAft>
          <a:spcPct val="0"/>
        </a:spcAft>
        <a:buFont typeface="Courier New" pitchFamily="49" charset="0"/>
        <a:buChar char="-"/>
        <a:defRPr sz="2500">
          <a:solidFill>
            <a:schemeClr val="tx1"/>
          </a:solidFill>
          <a:latin typeface="+mn-lt"/>
          <a:cs typeface="+mn-cs"/>
        </a:defRPr>
      </a:lvl5pPr>
      <a:lvl6pPr marL="1717675" indent="-249238" algn="l" rtl="0" fontAlgn="base">
        <a:spcBef>
          <a:spcPct val="20000"/>
        </a:spcBef>
        <a:spcAft>
          <a:spcPct val="0"/>
        </a:spcAft>
        <a:buFont typeface="Courier New" pitchFamily="49" charset="0"/>
        <a:buChar char="-"/>
        <a:defRPr sz="2500">
          <a:solidFill>
            <a:schemeClr val="tx1"/>
          </a:solidFill>
          <a:latin typeface="+mn-lt"/>
          <a:cs typeface="+mn-cs"/>
        </a:defRPr>
      </a:lvl6pPr>
      <a:lvl7pPr marL="2174875" indent="-249238" algn="l" rtl="0" fontAlgn="base">
        <a:spcBef>
          <a:spcPct val="20000"/>
        </a:spcBef>
        <a:spcAft>
          <a:spcPct val="0"/>
        </a:spcAft>
        <a:buFont typeface="Courier New" pitchFamily="49" charset="0"/>
        <a:buChar char="-"/>
        <a:defRPr sz="2500">
          <a:solidFill>
            <a:schemeClr val="tx1"/>
          </a:solidFill>
          <a:latin typeface="+mn-lt"/>
          <a:cs typeface="+mn-cs"/>
        </a:defRPr>
      </a:lvl7pPr>
      <a:lvl8pPr marL="2632075" indent="-249238" algn="l" rtl="0" fontAlgn="base">
        <a:spcBef>
          <a:spcPct val="20000"/>
        </a:spcBef>
        <a:spcAft>
          <a:spcPct val="0"/>
        </a:spcAft>
        <a:buFont typeface="Courier New" pitchFamily="49" charset="0"/>
        <a:buChar char="-"/>
        <a:defRPr sz="2500">
          <a:solidFill>
            <a:schemeClr val="tx1"/>
          </a:solidFill>
          <a:latin typeface="+mn-lt"/>
          <a:cs typeface="+mn-cs"/>
        </a:defRPr>
      </a:lvl8pPr>
      <a:lvl9pPr marL="3089275" indent="-249238" algn="l" rtl="0" fontAlgn="base">
        <a:spcBef>
          <a:spcPct val="20000"/>
        </a:spcBef>
        <a:spcAft>
          <a:spcPct val="0"/>
        </a:spcAft>
        <a:buFont typeface="Courier New" pitchFamily="49" charset="0"/>
        <a:buChar char="-"/>
        <a:defRPr sz="25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bannerImage"/>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1719" y="0"/>
            <a:ext cx="8912281" cy="1016000"/>
          </a:xfrm>
          <a:prstGeom prst="rect">
            <a:avLst/>
          </a:prstGeom>
        </p:spPr>
      </p:pic>
      <p:sp>
        <p:nvSpPr>
          <p:cNvPr id="3077" name="shape_Transparantie"/>
          <p:cNvSpPr>
            <a:spLocks noChangeArrowheads="1"/>
          </p:cNvSpPr>
          <p:nvPr/>
        </p:nvSpPr>
        <p:spPr bwMode="auto">
          <a:xfrm>
            <a:off x="0" y="0"/>
            <a:ext cx="5486400" cy="1017588"/>
          </a:xfrm>
          <a:prstGeom prst="rect">
            <a:avLst/>
          </a:prstGeom>
          <a:gradFill flip="none" rotWithShape="1">
            <a:gsLst>
              <a:gs pos="0">
                <a:srgbClr val="FFFFFF"/>
              </a:gs>
              <a:gs pos="100000">
                <a:srgbClr val="757575">
                  <a:alpha val="0"/>
                </a:srgbClr>
              </a:gs>
            </a:gsLst>
            <a:lin ang="0" scaled="1"/>
            <a:tileRect/>
          </a:gra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p>
        </p:txBody>
      </p:sp>
      <p:sp>
        <p:nvSpPr>
          <p:cNvPr id="3078" name="shape_TransFollower"/>
          <p:cNvSpPr>
            <a:spLocks noChangeArrowheads="1"/>
          </p:cNvSpPr>
          <p:nvPr/>
        </p:nvSpPr>
        <p:spPr bwMode="auto">
          <a:xfrm>
            <a:off x="0" y="0"/>
            <a:ext cx="12700" cy="1017588"/>
          </a:xfrm>
          <a:prstGeom prst="rect">
            <a:avLst/>
          </a:prstGeom>
          <a:solidFill>
            <a:srgbClr val="FFFFFF"/>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p>
        </p:txBody>
      </p:sp>
      <p:sp>
        <p:nvSpPr>
          <p:cNvPr id="3074" name="Tekstvak"/>
          <p:cNvSpPr>
            <a:spLocks noGrp="1" noChangeArrowheads="1"/>
          </p:cNvSpPr>
          <p:nvPr>
            <p:ph type="body" idx="1"/>
          </p:nvPr>
        </p:nvSpPr>
        <p:spPr bwMode="auto">
          <a:xfrm>
            <a:off x="0" y="2155666"/>
            <a:ext cx="9140825" cy="4448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091" tIns="45717" rIns="267843" bIns="45717" numCol="1" anchor="t" anchorCtr="0" compatLnSpc="1">
            <a:prstTxWarp prst="textNoShape">
              <a:avLst/>
            </a:prstTxWarp>
          </a:bodyPr>
          <a:lstStyle/>
          <a:p>
            <a:pPr lvl="0"/>
            <a:r>
              <a:rPr lang="nl-NL" altLang="nl-NL" dirty="0" smtClean="0"/>
              <a:t>Click </a:t>
            </a:r>
            <a:r>
              <a:rPr lang="nl-NL" altLang="nl-NL" dirty="0" err="1" smtClean="0"/>
              <a:t>to</a:t>
            </a:r>
            <a:r>
              <a:rPr lang="nl-NL" altLang="nl-NL" dirty="0" smtClean="0"/>
              <a:t> </a:t>
            </a:r>
            <a:r>
              <a:rPr lang="nl-NL" altLang="nl-NL" dirty="0" err="1" smtClean="0"/>
              <a:t>edit</a:t>
            </a:r>
            <a:r>
              <a:rPr lang="nl-NL" altLang="nl-NL" dirty="0" smtClean="0"/>
              <a:t> Master </a:t>
            </a:r>
            <a:r>
              <a:rPr lang="nl-NL" altLang="nl-NL" dirty="0" err="1" smtClean="0"/>
              <a:t>text</a:t>
            </a:r>
            <a:r>
              <a:rPr lang="nl-NL" altLang="nl-NL" dirty="0" smtClean="0"/>
              <a:t> </a:t>
            </a:r>
            <a:r>
              <a:rPr lang="nl-NL" altLang="nl-NL" dirty="0" err="1" smtClean="0"/>
              <a:t>styles</a:t>
            </a:r>
            <a:endParaRPr lang="nl-NL" altLang="nl-NL" dirty="0" smtClean="0"/>
          </a:p>
          <a:p>
            <a:pPr lvl="1"/>
            <a:r>
              <a:rPr lang="nl-NL" altLang="nl-NL" dirty="0" smtClean="0"/>
              <a:t>Second level</a:t>
            </a:r>
          </a:p>
          <a:p>
            <a:pPr lvl="2"/>
            <a:r>
              <a:rPr lang="nl-NL" altLang="nl-NL" dirty="0" err="1" smtClean="0"/>
              <a:t>Third</a:t>
            </a:r>
            <a:r>
              <a:rPr lang="nl-NL" altLang="nl-NL" dirty="0" smtClean="0"/>
              <a:t> level</a:t>
            </a:r>
          </a:p>
          <a:p>
            <a:pPr lvl="3"/>
            <a:r>
              <a:rPr lang="nl-NL" altLang="nl-NL" dirty="0" err="1" smtClean="0"/>
              <a:t>Fourth</a:t>
            </a:r>
            <a:r>
              <a:rPr lang="nl-NL" altLang="nl-NL" dirty="0" smtClean="0"/>
              <a:t> level</a:t>
            </a:r>
          </a:p>
          <a:p>
            <a:pPr lvl="4"/>
            <a:r>
              <a:rPr lang="nl-NL" altLang="nl-NL" dirty="0" err="1" smtClean="0"/>
              <a:t>Fifth</a:t>
            </a:r>
            <a:r>
              <a:rPr lang="nl-NL" altLang="nl-NL" dirty="0" smtClean="0"/>
              <a:t> level</a:t>
            </a:r>
          </a:p>
        </p:txBody>
      </p:sp>
      <p:sp>
        <p:nvSpPr>
          <p:cNvPr id="3083" name="Titelvak"/>
          <p:cNvSpPr>
            <a:spLocks noGrp="1" noChangeArrowheads="1"/>
          </p:cNvSpPr>
          <p:nvPr>
            <p:ph type="title"/>
          </p:nvPr>
        </p:nvSpPr>
        <p:spPr bwMode="auto">
          <a:xfrm>
            <a:off x="0" y="1284288"/>
            <a:ext cx="9140825"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800" tIns="45720" rIns="270000" bIns="45720" numCol="1" anchor="ctr" anchorCtr="0" compatLnSpc="1">
            <a:prstTxWarp prst="textNoShape">
              <a:avLst/>
            </a:prstTxWarp>
          </a:bodyPr>
          <a:lstStyle/>
          <a:p>
            <a:pPr lvl="0"/>
            <a:r>
              <a:rPr lang="nl-NL" altLang="nl-NL" dirty="0" smtClean="0"/>
              <a:t>Click </a:t>
            </a:r>
            <a:r>
              <a:rPr lang="nl-NL" altLang="nl-NL" dirty="0" err="1" smtClean="0"/>
              <a:t>to</a:t>
            </a:r>
            <a:r>
              <a:rPr lang="nl-NL" altLang="nl-NL" dirty="0" smtClean="0"/>
              <a:t> </a:t>
            </a:r>
            <a:r>
              <a:rPr lang="nl-NL" altLang="nl-NL" dirty="0" err="1" smtClean="0"/>
              <a:t>edit</a:t>
            </a:r>
            <a:r>
              <a:rPr lang="nl-NL" altLang="nl-NL" dirty="0" smtClean="0"/>
              <a:t> Master </a:t>
            </a:r>
            <a:r>
              <a:rPr lang="nl-NL" altLang="nl-NL" dirty="0" err="1" smtClean="0"/>
              <a:t>title</a:t>
            </a:r>
            <a:r>
              <a:rPr lang="nl-NL" altLang="nl-NL" dirty="0" smtClean="0"/>
              <a:t> </a:t>
            </a:r>
            <a:r>
              <a:rPr lang="nl-NL" altLang="nl-NL" dirty="0" err="1" smtClean="0"/>
              <a:t>style</a:t>
            </a:r>
            <a:endParaRPr lang="nl-NL" altLang="nl-NL" dirty="0" smtClean="0"/>
          </a:p>
        </p:txBody>
      </p:sp>
      <p:sp>
        <p:nvSpPr>
          <p:cNvPr id="3075" name="RodeBalk"/>
          <p:cNvSpPr>
            <a:spLocks noChangeArrowheads="1"/>
          </p:cNvSpPr>
          <p:nvPr/>
        </p:nvSpPr>
        <p:spPr bwMode="auto">
          <a:xfrm>
            <a:off x="-1" y="1017588"/>
            <a:ext cx="9144000" cy="266700"/>
          </a:xfrm>
          <a:prstGeom prst="rect">
            <a:avLst/>
          </a:prstGeom>
          <a:solidFill>
            <a:srgbClr val="CC0000"/>
          </a:solidFill>
          <a:ln>
            <a:noFill/>
          </a:ln>
          <a:effectLst/>
          <a:extLst>
            <a:ext uri="{91240B29-F687-4F45-9708-019B960494DF}">
              <a14:hiddenLine xmlns:a14="http://schemas.microsoft.com/office/drawing/2010/main" w="0"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nl-NL" altLang="nl-NL" dirty="0" smtClean="0">
              <a:solidFill>
                <a:srgbClr val="FFFFFF"/>
              </a:solidFill>
            </a:endParaRPr>
          </a:p>
        </p:txBody>
      </p:sp>
      <p:pic>
        <p:nvPicPr>
          <p:cNvPr id="3080" name="LogoSlash_01" descr="SLASHTRANS"/>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165475" y="392113"/>
            <a:ext cx="414020"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LogoSlash_02" descr="SLASHTRANS" hidden="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286374" y="392113"/>
            <a:ext cx="41656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SchuineBalk" hidden="1"/>
          <p:cNvSpPr/>
          <p:nvPr userDrawn="1"/>
        </p:nvSpPr>
        <p:spPr>
          <a:xfrm>
            <a:off x="7974000" y="394244"/>
            <a:ext cx="1170000" cy="97028"/>
          </a:xfrm>
          <a:custGeom>
            <a:avLst/>
            <a:gdLst>
              <a:gd name="connsiteX0" fmla="*/ 0 w 1170000"/>
              <a:gd name="connsiteY0" fmla="*/ 0 h 96197"/>
              <a:gd name="connsiteX1" fmla="*/ 1170000 w 1170000"/>
              <a:gd name="connsiteY1" fmla="*/ 0 h 96197"/>
              <a:gd name="connsiteX2" fmla="*/ 1170000 w 1170000"/>
              <a:gd name="connsiteY2" fmla="*/ 96197 h 96197"/>
              <a:gd name="connsiteX3" fmla="*/ 0 w 1170000"/>
              <a:gd name="connsiteY3" fmla="*/ 96197 h 96197"/>
              <a:gd name="connsiteX4" fmla="*/ 0 w 1170000"/>
              <a:gd name="connsiteY4" fmla="*/ 0 h 96197"/>
              <a:gd name="connsiteX0" fmla="*/ 76200 w 1170000"/>
              <a:gd name="connsiteY0" fmla="*/ 2382 h 96197"/>
              <a:gd name="connsiteX1" fmla="*/ 1170000 w 1170000"/>
              <a:gd name="connsiteY1" fmla="*/ 0 h 96197"/>
              <a:gd name="connsiteX2" fmla="*/ 1170000 w 1170000"/>
              <a:gd name="connsiteY2" fmla="*/ 96197 h 96197"/>
              <a:gd name="connsiteX3" fmla="*/ 0 w 1170000"/>
              <a:gd name="connsiteY3" fmla="*/ 96197 h 96197"/>
              <a:gd name="connsiteX4" fmla="*/ 76200 w 1170000"/>
              <a:gd name="connsiteY4" fmla="*/ 2382 h 96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000" h="96197">
                <a:moveTo>
                  <a:pt x="76200" y="2382"/>
                </a:moveTo>
                <a:lnTo>
                  <a:pt x="1170000" y="0"/>
                </a:lnTo>
                <a:lnTo>
                  <a:pt x="1170000" y="96197"/>
                </a:lnTo>
                <a:lnTo>
                  <a:pt x="0" y="96197"/>
                </a:lnTo>
                <a:lnTo>
                  <a:pt x="76200" y="23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4" name="Paginanummer"/>
          <p:cNvSpPr/>
          <p:nvPr userDrawn="1"/>
        </p:nvSpPr>
        <p:spPr>
          <a:xfrm>
            <a:off x="8255000" y="1070928"/>
            <a:ext cx="254000" cy="1384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noAutofit/>
          </a:bodyPr>
          <a:lstStyle/>
          <a:p>
            <a:pPr algn="r"/>
            <a:fld id="{825C7DD7-04B3-467D-9524-52591AE6A38C}" type="slidenum">
              <a:rPr lang="nl-NL" sz="900" smtClean="0">
                <a:solidFill>
                  <a:srgbClr val="FFFFFF"/>
                </a:solidFill>
              </a:rPr>
              <a:pPr algn="r"/>
              <a:t>‹#›</a:t>
            </a:fld>
            <a:endParaRPr lang="nl-NL" sz="900" dirty="0">
              <a:solidFill>
                <a:srgbClr val="FFFFFF"/>
              </a:solidFill>
            </a:endParaRPr>
          </a:p>
        </p:txBody>
      </p:sp>
      <p:sp>
        <p:nvSpPr>
          <p:cNvPr id="3085" name="Scheiding"/>
          <p:cNvSpPr txBox="1">
            <a:spLocks noChangeArrowheads="1"/>
          </p:cNvSpPr>
          <p:nvPr/>
        </p:nvSpPr>
        <p:spPr bwMode="auto">
          <a:xfrm>
            <a:off x="8204200" y="1070928"/>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t">
            <a:no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nl-NL" sz="900" dirty="0" smtClean="0">
                <a:solidFill>
                  <a:srgbClr val="FFFFFF"/>
                </a:solidFill>
                <a:latin typeface="Verdana" pitchFamily="34" charset="0"/>
              </a:rPr>
              <a:t>|</a:t>
            </a:r>
          </a:p>
        </p:txBody>
      </p:sp>
      <p:pic>
        <p:nvPicPr>
          <p:cNvPr id="2" name="RUGlogoTop"/>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27050" y="205232"/>
            <a:ext cx="2816808" cy="660400"/>
          </a:xfrm>
          <a:prstGeom prst="rect">
            <a:avLst/>
          </a:prstGeom>
        </p:spPr>
      </p:pic>
      <p:sp>
        <p:nvSpPr>
          <p:cNvPr id="7177" name="tb_Faculty"/>
          <p:cNvSpPr txBox="1">
            <a:spLocks noChangeArrowheads="1"/>
          </p:cNvSpPr>
          <p:nvPr/>
        </p:nvSpPr>
        <p:spPr bwMode="auto">
          <a:xfrm>
            <a:off x="3687763" y="338138"/>
            <a:ext cx="115576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r>
              <a:rPr lang="nl-NL" sz="1000" dirty="0" smtClean="0">
                <a:solidFill>
                  <a:srgbClr val="CC0000"/>
                </a:solidFill>
                <a:latin typeface="Georgia" pitchFamily="18" charset="0"/>
              </a:rPr>
              <a:t>faculteit der letteren</a:t>
            </a:r>
          </a:p>
        </p:txBody>
      </p:sp>
      <p:sp>
        <p:nvSpPr>
          <p:cNvPr id="7178" name="tb_Department"/>
          <p:cNvSpPr txBox="1">
            <a:spLocks noChangeArrowheads="1"/>
          </p:cNvSpPr>
          <p:nvPr/>
        </p:nvSpPr>
        <p:spPr bwMode="auto">
          <a:xfrm>
            <a:off x="5811838" y="341313"/>
            <a:ext cx="1800225" cy="30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nl-NL" sz="1000" dirty="0" smtClean="0">
              <a:solidFill>
                <a:srgbClr val="CC0000"/>
              </a:solidFill>
              <a:latin typeface="Georgia" pitchFamily="18" charset="0"/>
            </a:endParaRPr>
          </a:p>
        </p:txBody>
      </p:sp>
      <p:sp>
        <p:nvSpPr>
          <p:cNvPr id="7176" name="tbDate"/>
          <p:cNvSpPr txBox="1">
            <a:spLocks noChangeArrowheads="1"/>
          </p:cNvSpPr>
          <p:nvPr/>
        </p:nvSpPr>
        <p:spPr bwMode="auto">
          <a:xfrm>
            <a:off x="7378700" y="1070928"/>
            <a:ext cx="7620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t">
            <a:no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nl-NL" sz="900" dirty="0" smtClean="0">
              <a:solidFill>
                <a:srgbClr val="FFFFFF"/>
              </a:solidFill>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981"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Verdana" pitchFamily="34" charset="0"/>
          <a:cs typeface="Arial" charset="0"/>
        </a:defRPr>
      </a:lvl2pPr>
      <a:lvl3pPr algn="l" rtl="0" eaLnBrk="0" fontAlgn="base" hangingPunct="0">
        <a:spcBef>
          <a:spcPct val="0"/>
        </a:spcBef>
        <a:spcAft>
          <a:spcPct val="0"/>
        </a:spcAft>
        <a:defRPr sz="4200">
          <a:solidFill>
            <a:schemeClr val="tx2"/>
          </a:solidFill>
          <a:latin typeface="Verdana" pitchFamily="34" charset="0"/>
          <a:cs typeface="Arial" charset="0"/>
        </a:defRPr>
      </a:lvl3pPr>
      <a:lvl4pPr algn="l" rtl="0" eaLnBrk="0" fontAlgn="base" hangingPunct="0">
        <a:spcBef>
          <a:spcPct val="0"/>
        </a:spcBef>
        <a:spcAft>
          <a:spcPct val="0"/>
        </a:spcAft>
        <a:defRPr sz="4200">
          <a:solidFill>
            <a:schemeClr val="tx2"/>
          </a:solidFill>
          <a:latin typeface="Verdana" pitchFamily="34" charset="0"/>
          <a:cs typeface="Arial" charset="0"/>
        </a:defRPr>
      </a:lvl4pPr>
      <a:lvl5pPr algn="l" rtl="0" eaLnBrk="0" fontAlgn="base" hangingPunct="0">
        <a:spcBef>
          <a:spcPct val="0"/>
        </a:spcBef>
        <a:spcAft>
          <a:spcPct val="0"/>
        </a:spcAft>
        <a:defRPr sz="4200">
          <a:solidFill>
            <a:schemeClr val="tx2"/>
          </a:solidFill>
          <a:latin typeface="Verdana" pitchFamily="34" charset="0"/>
          <a:cs typeface="Arial" charset="0"/>
        </a:defRPr>
      </a:lvl5pPr>
      <a:lvl6pPr marL="457200" algn="l" rtl="0" fontAlgn="base">
        <a:spcBef>
          <a:spcPct val="0"/>
        </a:spcBef>
        <a:spcAft>
          <a:spcPct val="0"/>
        </a:spcAft>
        <a:defRPr sz="4200">
          <a:solidFill>
            <a:schemeClr val="tx2"/>
          </a:solidFill>
          <a:latin typeface="Verdana" pitchFamily="34" charset="0"/>
          <a:cs typeface="Arial" charset="0"/>
        </a:defRPr>
      </a:lvl6pPr>
      <a:lvl7pPr marL="914400" algn="l" rtl="0" fontAlgn="base">
        <a:spcBef>
          <a:spcPct val="0"/>
        </a:spcBef>
        <a:spcAft>
          <a:spcPct val="0"/>
        </a:spcAft>
        <a:defRPr sz="4200">
          <a:solidFill>
            <a:schemeClr val="tx2"/>
          </a:solidFill>
          <a:latin typeface="Verdana" pitchFamily="34" charset="0"/>
          <a:cs typeface="Arial" charset="0"/>
        </a:defRPr>
      </a:lvl7pPr>
      <a:lvl8pPr marL="1371600" algn="l" rtl="0" fontAlgn="base">
        <a:spcBef>
          <a:spcPct val="0"/>
        </a:spcBef>
        <a:spcAft>
          <a:spcPct val="0"/>
        </a:spcAft>
        <a:defRPr sz="4200">
          <a:solidFill>
            <a:schemeClr val="tx2"/>
          </a:solidFill>
          <a:latin typeface="Verdana" pitchFamily="34" charset="0"/>
          <a:cs typeface="Arial" charset="0"/>
        </a:defRPr>
      </a:lvl8pPr>
      <a:lvl9pPr marL="1828800" algn="l" rtl="0" fontAlgn="base">
        <a:spcBef>
          <a:spcPct val="0"/>
        </a:spcBef>
        <a:spcAft>
          <a:spcPct val="0"/>
        </a:spcAft>
        <a:defRPr sz="4200">
          <a:solidFill>
            <a:schemeClr val="tx2"/>
          </a:solidFill>
          <a:latin typeface="Verdana" pitchFamily="34" charset="0"/>
          <a:cs typeface="Arial" charset="0"/>
        </a:defRPr>
      </a:lvl9pPr>
    </p:titleStyle>
    <p:bodyStyle>
      <a:lvl1pPr marL="249238" indent="-249238" algn="l" rtl="0" eaLnBrk="0" fontAlgn="base" hangingPunct="0">
        <a:spcBef>
          <a:spcPct val="20000"/>
        </a:spcBef>
        <a:spcAft>
          <a:spcPct val="0"/>
        </a:spcAft>
        <a:buFont typeface="Verdana" pitchFamily="34" charset="0"/>
        <a:buChar char="›"/>
        <a:defRPr sz="2500">
          <a:solidFill>
            <a:schemeClr val="tx1"/>
          </a:solidFill>
          <a:latin typeface="+mn-lt"/>
          <a:ea typeface="+mn-ea"/>
          <a:cs typeface="+mn-cs"/>
        </a:defRPr>
      </a:lvl1pPr>
      <a:lvl2pPr marL="501650" indent="-250825" algn="l" rtl="0" eaLnBrk="0" fontAlgn="base" hangingPunct="0">
        <a:spcBef>
          <a:spcPct val="20000"/>
        </a:spcBef>
        <a:spcAft>
          <a:spcPct val="0"/>
        </a:spcAft>
        <a:buSzPct val="50000"/>
        <a:buFont typeface="Wingdings" pitchFamily="2" charset="2"/>
        <a:buChar char="§"/>
        <a:defRPr sz="2500">
          <a:solidFill>
            <a:schemeClr val="tx1"/>
          </a:solidFill>
          <a:latin typeface="+mn-lt"/>
          <a:cs typeface="+mn-cs"/>
        </a:defRPr>
      </a:lvl2pPr>
      <a:lvl3pPr marL="760413" indent="-258763" algn="l" rtl="0" eaLnBrk="0" fontAlgn="base" hangingPunct="0">
        <a:spcBef>
          <a:spcPct val="20000"/>
        </a:spcBef>
        <a:spcAft>
          <a:spcPct val="0"/>
        </a:spcAft>
        <a:buFont typeface="Courier New" pitchFamily="49" charset="0"/>
        <a:buChar char="-"/>
        <a:defRPr sz="2500">
          <a:solidFill>
            <a:schemeClr val="tx1"/>
          </a:solidFill>
          <a:latin typeface="+mn-lt"/>
          <a:cs typeface="+mn-cs"/>
        </a:defRPr>
      </a:lvl3pPr>
      <a:lvl4pPr marL="1009650" indent="-249238" algn="l" rtl="0" eaLnBrk="0" fontAlgn="base" hangingPunct="0">
        <a:spcBef>
          <a:spcPct val="20000"/>
        </a:spcBef>
        <a:spcAft>
          <a:spcPct val="0"/>
        </a:spcAft>
        <a:buFont typeface="Courier New" pitchFamily="49" charset="0"/>
        <a:buChar char="-"/>
        <a:defRPr sz="2500">
          <a:solidFill>
            <a:schemeClr val="tx1"/>
          </a:solidFill>
          <a:latin typeface="+mn-lt"/>
          <a:cs typeface="+mn-cs"/>
        </a:defRPr>
      </a:lvl4pPr>
      <a:lvl5pPr marL="1268413" indent="-257175" algn="l" rtl="0" eaLnBrk="0" fontAlgn="base" hangingPunct="0">
        <a:spcBef>
          <a:spcPct val="20000"/>
        </a:spcBef>
        <a:spcAft>
          <a:spcPct val="0"/>
        </a:spcAft>
        <a:buFont typeface="Courier New" pitchFamily="49" charset="0"/>
        <a:buChar char="-"/>
        <a:defRPr sz="2500">
          <a:solidFill>
            <a:schemeClr val="tx1"/>
          </a:solidFill>
          <a:latin typeface="+mn-lt"/>
          <a:cs typeface="+mn-cs"/>
        </a:defRPr>
      </a:lvl5pPr>
      <a:lvl6pPr marL="1725613" indent="-257175" algn="l" rtl="0" fontAlgn="base">
        <a:spcBef>
          <a:spcPct val="20000"/>
        </a:spcBef>
        <a:spcAft>
          <a:spcPct val="0"/>
        </a:spcAft>
        <a:buFont typeface="Courier New" pitchFamily="49" charset="0"/>
        <a:buChar char="-"/>
        <a:defRPr sz="2500">
          <a:solidFill>
            <a:schemeClr val="tx1"/>
          </a:solidFill>
          <a:latin typeface="+mn-lt"/>
          <a:cs typeface="+mn-cs"/>
        </a:defRPr>
      </a:lvl6pPr>
      <a:lvl7pPr marL="2182813" indent="-257175" algn="l" rtl="0" fontAlgn="base">
        <a:spcBef>
          <a:spcPct val="20000"/>
        </a:spcBef>
        <a:spcAft>
          <a:spcPct val="0"/>
        </a:spcAft>
        <a:buFont typeface="Courier New" pitchFamily="49" charset="0"/>
        <a:buChar char="-"/>
        <a:defRPr sz="2500">
          <a:solidFill>
            <a:schemeClr val="tx1"/>
          </a:solidFill>
          <a:latin typeface="+mn-lt"/>
          <a:cs typeface="+mn-cs"/>
        </a:defRPr>
      </a:lvl7pPr>
      <a:lvl8pPr marL="2640013" indent="-257175" algn="l" rtl="0" fontAlgn="base">
        <a:spcBef>
          <a:spcPct val="20000"/>
        </a:spcBef>
        <a:spcAft>
          <a:spcPct val="0"/>
        </a:spcAft>
        <a:buFont typeface="Courier New" pitchFamily="49" charset="0"/>
        <a:buChar char="-"/>
        <a:defRPr sz="2500">
          <a:solidFill>
            <a:schemeClr val="tx1"/>
          </a:solidFill>
          <a:latin typeface="+mn-lt"/>
          <a:cs typeface="+mn-cs"/>
        </a:defRPr>
      </a:lvl8pPr>
      <a:lvl9pPr marL="3097213" indent="-257175" algn="l" rtl="0" fontAlgn="base">
        <a:spcBef>
          <a:spcPct val="20000"/>
        </a:spcBef>
        <a:spcAft>
          <a:spcPct val="0"/>
        </a:spcAft>
        <a:buFont typeface="Courier New" pitchFamily="49" charset="0"/>
        <a:buChar char="-"/>
        <a:defRPr sz="25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youtu.be/KYdHU6PWDGQ" TargetMode="External"/><Relationship Id="rId2" Type="http://schemas.openxmlformats.org/officeDocument/2006/relationships/hyperlink" Target="https://www.rug.nl/let/studeren-bij-ons/bachelor-nederlands/" TargetMode="External"/><Relationship Id="rId1" Type="http://schemas.openxmlformats.org/officeDocument/2006/relationships/slideLayout" Target="../slideLayouts/slideLayout2.xml"/><Relationship Id="rId5" Type="http://schemas.openxmlformats.org/officeDocument/2006/relationships/hyperlink" Target="https://www.rug.nl/bachelors/dutch-language-and-culture" TargetMode="External"/><Relationship Id="rId4" Type="http://schemas.openxmlformats.org/officeDocument/2006/relationships/hyperlink" Target="http://www.rug.nl/let/studentenblog-nederland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a:t>De taalbazenbanen</a:t>
            </a:r>
          </a:p>
        </p:txBody>
      </p:sp>
      <p:sp>
        <p:nvSpPr>
          <p:cNvPr id="3" name="Subtitle 2"/>
          <p:cNvSpPr>
            <a:spLocks noGrp="1"/>
          </p:cNvSpPr>
          <p:nvPr>
            <p:ph type="subTitle" idx="1"/>
          </p:nvPr>
        </p:nvSpPr>
        <p:spPr>
          <a:xfrm>
            <a:off x="0" y="2708920"/>
            <a:ext cx="9140825" cy="1224136"/>
          </a:xfrm>
        </p:spPr>
        <p:txBody>
          <a:bodyPr>
            <a:normAutofit/>
          </a:bodyPr>
          <a:lstStyle/>
          <a:p>
            <a:r>
              <a:rPr lang="nl-NL" sz="2400"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Ontdek wat je kunt worden met een studie Nederlands!</a:t>
            </a:r>
          </a:p>
        </p:txBody>
      </p:sp>
    </p:spTree>
    <p:extLst>
      <p:ext uri="{BB962C8B-B14F-4D97-AF65-F5344CB8AC3E}">
        <p14:creationId xmlns:p14="http://schemas.microsoft.com/office/powerpoint/2010/main" val="3561870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AB1396-801C-298A-1012-8C1234F4AB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DA5C4C-678E-C3DD-3BE8-7FDCAD769469}"/>
              </a:ext>
            </a:extLst>
          </p:cNvPr>
          <p:cNvSpPr>
            <a:spLocks noGrp="1"/>
          </p:cNvSpPr>
          <p:nvPr>
            <p:ph type="title"/>
          </p:nvPr>
        </p:nvSpPr>
        <p:spPr/>
        <p:txBody>
          <a:bodyPr>
            <a:normAutofit/>
          </a:bodyPr>
          <a:lstStyle/>
          <a:p>
            <a:r>
              <a:rPr lang="nl-NL" sz="3000" dirty="0">
                <a:solidFill>
                  <a:schemeClr val="accent5">
                    <a:lumMod val="25000"/>
                  </a:schemeClr>
                </a:solidFill>
              </a:rPr>
              <a:t>Speel nu het taalbazenspel!</a:t>
            </a:r>
          </a:p>
        </p:txBody>
      </p:sp>
      <p:sp>
        <p:nvSpPr>
          <p:cNvPr id="3" name="Content Placeholder 2">
            <a:extLst>
              <a:ext uri="{FF2B5EF4-FFF2-40B4-BE49-F238E27FC236}">
                <a16:creationId xmlns:a16="http://schemas.microsoft.com/office/drawing/2014/main" id="{3EE12015-4769-0E52-A8C3-27A0A9FA3C5F}"/>
              </a:ext>
            </a:extLst>
          </p:cNvPr>
          <p:cNvSpPr>
            <a:spLocks noGrp="1"/>
          </p:cNvSpPr>
          <p:nvPr>
            <p:ph idx="1"/>
          </p:nvPr>
        </p:nvSpPr>
        <p:spPr>
          <a:xfrm>
            <a:off x="628650" y="2241709"/>
            <a:ext cx="7886700" cy="3263504"/>
          </a:xfrm>
        </p:spPr>
        <p:txBody>
          <a:bodyPr>
            <a:normAutofit fontScale="92500"/>
          </a:bodyPr>
          <a:lstStyle/>
          <a:p>
            <a:pPr marL="0" indent="0">
              <a:buNone/>
            </a:pPr>
            <a:r>
              <a:rPr lang="nl-NL" b="0" i="0" u="none" strike="noStrike" dirty="0">
                <a:solidFill>
                  <a:schemeClr val="accent5">
                    <a:lumMod val="25000"/>
                  </a:schemeClr>
                </a:solidFill>
                <a:effectLst/>
                <a:latin typeface="Calibri" panose="020F0502020204030204" pitchFamily="34" charset="0"/>
                <a:ea typeface="Calibri" panose="020F0502020204030204" pitchFamily="34" charset="0"/>
                <a:cs typeface="Calibri" panose="020F0502020204030204" pitchFamily="34" charset="0"/>
              </a:rPr>
              <a:t>Met het taalbazenspel kom je erachter wat je allemaal kunt doen met de studie Nederlands. Het spel bestaat uit 24 kaartjes. Op 12 kaartjes staan beroepen die je kunt doen na een studie Nederlands. Op de andere 12 kaartjes staan quotes die elk passen bij een van de beroepen. Leg de juiste quotes en beroepen bij elkaar en kijk op de achterkant van de kaartjes of je het goed hebt. Maak de juiste connecties en word zo een epische taalbaas!</a:t>
            </a:r>
            <a:endPar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32244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000" dirty="0" smtClean="0">
                <a:solidFill>
                  <a:schemeClr val="accent5">
                    <a:lumMod val="25000"/>
                  </a:schemeClr>
                </a:solidFill>
              </a:rPr>
              <a:t>Meer informatie?</a:t>
            </a:r>
            <a:endParaRPr lang="nl-NL" sz="3000" dirty="0">
              <a:solidFill>
                <a:schemeClr val="accent5">
                  <a:lumMod val="25000"/>
                </a:schemeClr>
              </a:solidFill>
            </a:endParaRPr>
          </a:p>
        </p:txBody>
      </p:sp>
      <p:sp>
        <p:nvSpPr>
          <p:cNvPr id="3" name="Content Placeholder 2"/>
          <p:cNvSpPr>
            <a:spLocks noGrp="1"/>
          </p:cNvSpPr>
          <p:nvPr>
            <p:ph idx="1"/>
          </p:nvPr>
        </p:nvSpPr>
        <p:spPr/>
        <p:txBody>
          <a:bodyPr/>
          <a:lstStyle/>
          <a:p>
            <a:pPr marL="0" indent="0">
              <a:buNone/>
            </a:pPr>
            <a:r>
              <a:rPr lang="nl-NL" dirty="0" smtClean="0">
                <a:solidFill>
                  <a:schemeClr val="accent5">
                    <a:lumMod val="25000"/>
                  </a:schemeClr>
                </a:solidFill>
              </a:rPr>
              <a:t>Beroepsprofielen:</a:t>
            </a:r>
            <a:endParaRPr lang="nl-NL" u="sng" dirty="0" smtClean="0">
              <a:solidFill>
                <a:schemeClr val="accent5">
                  <a:lumMod val="25000"/>
                </a:schemeClr>
              </a:solidFill>
              <a:hlinkClick r:id="rId2"/>
            </a:endParaRPr>
          </a:p>
          <a:p>
            <a:pPr marL="0" indent="0">
              <a:buNone/>
            </a:pPr>
            <a:r>
              <a:rPr lang="nl-NL" dirty="0" smtClean="0">
                <a:solidFill>
                  <a:schemeClr val="accent5">
                    <a:lumMod val="25000"/>
                  </a:schemeClr>
                </a:solidFill>
                <a:hlinkClick r:id="rId2"/>
              </a:rPr>
              <a:t>www.rug.nl/let/studeren-bij-ons/bachelor-nederlands/</a:t>
            </a:r>
            <a:endParaRPr lang="nl-NL" dirty="0" smtClean="0">
              <a:solidFill>
                <a:schemeClr val="accent5">
                  <a:lumMod val="25000"/>
                </a:schemeClr>
              </a:solidFill>
            </a:endParaRPr>
          </a:p>
          <a:p>
            <a:pPr marL="0" indent="0">
              <a:buNone/>
            </a:pPr>
            <a:r>
              <a:rPr lang="nl-NL" dirty="0" smtClean="0">
                <a:solidFill>
                  <a:schemeClr val="accent5">
                    <a:lumMod val="25000"/>
                  </a:schemeClr>
                </a:solidFill>
              </a:rPr>
              <a:t>Promotievideo:</a:t>
            </a:r>
            <a:endParaRPr lang="nl-NL" dirty="0">
              <a:solidFill>
                <a:schemeClr val="accent5">
                  <a:lumMod val="25000"/>
                </a:schemeClr>
              </a:solidFill>
            </a:endParaRPr>
          </a:p>
          <a:p>
            <a:pPr marL="0" indent="0">
              <a:buNone/>
            </a:pPr>
            <a:r>
              <a:rPr lang="nl-NL" dirty="0" smtClean="0">
                <a:solidFill>
                  <a:schemeClr val="accent5">
                    <a:lumMod val="25000"/>
                  </a:schemeClr>
                </a:solidFill>
                <a:hlinkClick r:id="rId3"/>
              </a:rPr>
              <a:t>https</a:t>
            </a:r>
            <a:r>
              <a:rPr lang="nl-NL" dirty="0">
                <a:solidFill>
                  <a:schemeClr val="accent5">
                    <a:lumMod val="25000"/>
                  </a:schemeClr>
                </a:solidFill>
                <a:hlinkClick r:id="rId3"/>
              </a:rPr>
              <a:t>://</a:t>
            </a:r>
            <a:r>
              <a:rPr lang="nl-NL" dirty="0" smtClean="0">
                <a:solidFill>
                  <a:schemeClr val="accent5">
                    <a:lumMod val="25000"/>
                  </a:schemeClr>
                </a:solidFill>
                <a:hlinkClick r:id="rId3"/>
              </a:rPr>
              <a:t>youtu.be/KYdHU6PWDGQ</a:t>
            </a:r>
            <a:endParaRPr lang="nl-NL" dirty="0" smtClean="0">
              <a:solidFill>
                <a:schemeClr val="accent5">
                  <a:lumMod val="25000"/>
                </a:schemeClr>
              </a:solidFill>
            </a:endParaRPr>
          </a:p>
          <a:p>
            <a:pPr marL="0" indent="0">
              <a:buNone/>
            </a:pPr>
            <a:r>
              <a:rPr lang="nl-NL" dirty="0" smtClean="0">
                <a:solidFill>
                  <a:schemeClr val="accent5">
                    <a:lumMod val="25000"/>
                  </a:schemeClr>
                </a:solidFill>
              </a:rPr>
              <a:t>Studentenblogs:</a:t>
            </a:r>
          </a:p>
          <a:p>
            <a:pPr marL="0" indent="0">
              <a:buNone/>
            </a:pPr>
            <a:r>
              <a:rPr lang="nl-NL" dirty="0" smtClean="0">
                <a:solidFill>
                  <a:schemeClr val="accent5">
                    <a:lumMod val="25000"/>
                  </a:schemeClr>
                </a:solidFill>
                <a:hlinkClick r:id="rId4"/>
              </a:rPr>
              <a:t>www.rug.nl/let/studentenblog-nederlands/</a:t>
            </a:r>
            <a:endParaRPr lang="nl-NL" dirty="0" smtClean="0">
              <a:solidFill>
                <a:schemeClr val="accent5">
                  <a:lumMod val="25000"/>
                </a:schemeClr>
              </a:solidFill>
            </a:endParaRPr>
          </a:p>
          <a:p>
            <a:pPr marL="0" indent="0">
              <a:buNone/>
            </a:pPr>
            <a:r>
              <a:rPr lang="nl-NL" dirty="0" smtClean="0">
                <a:solidFill>
                  <a:schemeClr val="accent5">
                    <a:lumMod val="25000"/>
                  </a:schemeClr>
                </a:solidFill>
              </a:rPr>
              <a:t>Opleidingspagina:</a:t>
            </a:r>
          </a:p>
          <a:p>
            <a:pPr marL="0" indent="0">
              <a:buNone/>
            </a:pPr>
            <a:r>
              <a:rPr lang="nl-NL" dirty="0" smtClean="0">
                <a:solidFill>
                  <a:schemeClr val="accent5">
                    <a:lumMod val="25000"/>
                  </a:schemeClr>
                </a:solidFill>
                <a:hlinkClick r:id="rId5"/>
              </a:rPr>
              <a:t>www.rug.nl/bachelors/dutch-language-and-culture</a:t>
            </a:r>
            <a:endParaRPr lang="nl-NL" dirty="0" smtClean="0">
              <a:solidFill>
                <a:schemeClr val="accent5">
                  <a:lumMod val="25000"/>
                </a:schemeClr>
              </a:solidFill>
            </a:endParaRPr>
          </a:p>
          <a:p>
            <a:endParaRPr lang="nl-NL" dirty="0"/>
          </a:p>
        </p:txBody>
      </p:sp>
    </p:spTree>
    <p:extLst>
      <p:ext uri="{BB962C8B-B14F-4D97-AF65-F5344CB8AC3E}">
        <p14:creationId xmlns:p14="http://schemas.microsoft.com/office/powerpoint/2010/main" val="1278482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000" dirty="0">
                <a:solidFill>
                  <a:schemeClr val="accent5">
                    <a:lumMod val="25000"/>
                  </a:schemeClr>
                </a:solidFill>
              </a:rPr>
              <a:t>Onderdelen van de studie</a:t>
            </a:r>
          </a:p>
        </p:txBody>
      </p:sp>
      <p:sp>
        <p:nvSpPr>
          <p:cNvPr id="3" name="Content Placeholder 2"/>
          <p:cNvSpPr>
            <a:spLocks noGrp="1"/>
          </p:cNvSpPr>
          <p:nvPr>
            <p:ph idx="1"/>
          </p:nvPr>
        </p:nvSpPr>
        <p:spPr/>
        <p:txBody>
          <a:bodyPr/>
          <a:lstStyle/>
          <a:p>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Moderne letterkunde</a:t>
            </a:r>
          </a:p>
          <a:p>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Historische letterkunde</a:t>
            </a:r>
          </a:p>
          <a:p>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Taalkunde</a:t>
            </a:r>
          </a:p>
          <a:p>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Taalbeheersing</a:t>
            </a:r>
          </a:p>
        </p:txBody>
      </p:sp>
    </p:spTree>
    <p:extLst>
      <p:ext uri="{BB962C8B-B14F-4D97-AF65-F5344CB8AC3E}">
        <p14:creationId xmlns:p14="http://schemas.microsoft.com/office/powerpoint/2010/main" val="372707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000" dirty="0" smtClean="0">
                <a:solidFill>
                  <a:schemeClr val="accent5">
                    <a:lumMod val="25000"/>
                  </a:schemeClr>
                </a:solidFill>
              </a:rPr>
              <a:t>Waar gaan studenten Nederlands werken?</a:t>
            </a:r>
            <a:endParaRPr lang="nl-NL" sz="3000" dirty="0">
              <a:solidFill>
                <a:schemeClr val="accent5">
                  <a:lumMod val="2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6935634"/>
              </p:ext>
            </p:extLst>
          </p:nvPr>
        </p:nvGraphicFramePr>
        <p:xfrm>
          <a:off x="395536" y="2204864"/>
          <a:ext cx="8280920" cy="388843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339752" y="6093296"/>
            <a:ext cx="6192688" cy="369332"/>
          </a:xfrm>
          <a:prstGeom prst="rect">
            <a:avLst/>
          </a:prstGeom>
          <a:noFill/>
        </p:spPr>
        <p:txBody>
          <a:bodyPr wrap="square" rtlCol="0">
            <a:spAutoFit/>
          </a:bodyPr>
          <a:lstStyle/>
          <a:p>
            <a:r>
              <a:rPr lang="nl-NL" dirty="0" smtClean="0"/>
              <a:t>* </a:t>
            </a:r>
            <a:r>
              <a:rPr lang="nl-NL" sz="1000" dirty="0" smtClean="0"/>
              <a:t>Op basis van  483 afgestudeerde studenten Nederlands van de Rijksuniversiteit Groningen</a:t>
            </a:r>
            <a:endParaRPr lang="nl-NL" sz="1000" dirty="0"/>
          </a:p>
        </p:txBody>
      </p:sp>
    </p:spTree>
    <p:extLst>
      <p:ext uri="{BB962C8B-B14F-4D97-AF65-F5344CB8AC3E}">
        <p14:creationId xmlns:p14="http://schemas.microsoft.com/office/powerpoint/2010/main" val="808033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sz="3000" dirty="0">
                <a:solidFill>
                  <a:schemeClr val="accent5">
                    <a:lumMod val="25000"/>
                  </a:schemeClr>
                </a:solidFill>
              </a:rPr>
              <a:t>Wat kun je worden met een studie Nederlands?</a:t>
            </a:r>
          </a:p>
        </p:txBody>
      </p:sp>
      <p:pic>
        <p:nvPicPr>
          <p:cNvPr id="4" name="Content Placeholder 3" descr="C:\Users\P265094\AppData\Local\Microsoft\Windows\INetCache\Content.MSO\836906D0.tmp"/>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7704" y="2125266"/>
            <a:ext cx="5400600" cy="4400078"/>
          </a:xfrm>
          <a:prstGeom prst="rect">
            <a:avLst/>
          </a:prstGeom>
          <a:noFill/>
          <a:ln>
            <a:noFill/>
          </a:ln>
        </p:spPr>
      </p:pic>
    </p:spTree>
    <p:extLst>
      <p:ext uri="{BB962C8B-B14F-4D97-AF65-F5344CB8AC3E}">
        <p14:creationId xmlns:p14="http://schemas.microsoft.com/office/powerpoint/2010/main" val="1027190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413CC-ECC3-1049-0C36-CB02820290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866858-755D-A704-4093-1410B7CBC903}"/>
              </a:ext>
            </a:extLst>
          </p:cNvPr>
          <p:cNvSpPr>
            <a:spLocks noGrp="1"/>
          </p:cNvSpPr>
          <p:nvPr>
            <p:ph type="title"/>
          </p:nvPr>
        </p:nvSpPr>
        <p:spPr/>
        <p:txBody>
          <a:bodyPr>
            <a:normAutofit/>
          </a:bodyPr>
          <a:lstStyle/>
          <a:p>
            <a:r>
              <a:rPr lang="nl-NL" sz="3000" dirty="0">
                <a:solidFill>
                  <a:schemeClr val="accent5">
                    <a:lumMod val="25000"/>
                  </a:schemeClr>
                </a:solidFill>
              </a:rPr>
              <a:t>Aansluiting studie en beroepspraktijk</a:t>
            </a:r>
          </a:p>
        </p:txBody>
      </p:sp>
      <p:sp>
        <p:nvSpPr>
          <p:cNvPr id="5" name="Tijdelijke aanduiding voor inhoud 4">
            <a:extLst>
              <a:ext uri="{FF2B5EF4-FFF2-40B4-BE49-F238E27FC236}">
                <a16:creationId xmlns:a16="http://schemas.microsoft.com/office/drawing/2014/main" id="{08186301-5AB8-93E2-9C51-AC6BF093BB7E}"/>
              </a:ext>
            </a:extLst>
          </p:cNvPr>
          <p:cNvSpPr>
            <a:spLocks noGrp="1"/>
          </p:cNvSpPr>
          <p:nvPr>
            <p:ph idx="1"/>
          </p:nvPr>
        </p:nvSpPr>
        <p:spPr/>
        <p:txBody>
          <a:bodyPr/>
          <a:lstStyle/>
          <a:p>
            <a:pPr marL="0" indent="0">
              <a:buNone/>
            </a:pP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In beroepsprofielen vertellen alumni over hoe de studie Nederlands aansluit op de beroepspraktijk. Vier quotes!</a:t>
            </a:r>
          </a:p>
        </p:txBody>
      </p:sp>
    </p:spTree>
    <p:extLst>
      <p:ext uri="{BB962C8B-B14F-4D97-AF65-F5344CB8AC3E}">
        <p14:creationId xmlns:p14="http://schemas.microsoft.com/office/powerpoint/2010/main" val="17800199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000" dirty="0">
                <a:solidFill>
                  <a:schemeClr val="accent5">
                    <a:lumMod val="25000"/>
                  </a:schemeClr>
                </a:solidFill>
              </a:rPr>
              <a:t>Quote 1</a:t>
            </a:r>
          </a:p>
        </p:txBody>
      </p:sp>
      <p:sp>
        <p:nvSpPr>
          <p:cNvPr id="3" name="Content Placeholder 2"/>
          <p:cNvSpPr>
            <a:spLocks noGrp="1"/>
          </p:cNvSpPr>
          <p:nvPr>
            <p:ph idx="1"/>
          </p:nvPr>
        </p:nvSpPr>
        <p:spPr/>
        <p:txBody>
          <a:bodyPr/>
          <a:lstStyle/>
          <a:p>
            <a:pPr marL="0" indent="0">
              <a:buNone/>
            </a:pP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‘Ik vind dat ieder bedrijf iemand nodig heeft die Nederlands heeft gestudeerd. In elk bedrijf is behoefte aan heldere communicatie. Elk bedrijf wil zich profileren. Hoe je dat met tekst kunt doen, is iets wat ik bij uitstek tijdens de studie heb geleerd.’</a:t>
            </a:r>
          </a:p>
          <a:p>
            <a:pPr marL="0" indent="0" algn="r">
              <a:buNone/>
            </a:pPr>
            <a:endPar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r">
              <a:buNone/>
            </a:pP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Iris van der Wal, marketeer (RUG-alumnus Master Neerlandistiek)</a:t>
            </a:r>
          </a:p>
        </p:txBody>
      </p:sp>
    </p:spTree>
    <p:extLst>
      <p:ext uri="{BB962C8B-B14F-4D97-AF65-F5344CB8AC3E}">
        <p14:creationId xmlns:p14="http://schemas.microsoft.com/office/powerpoint/2010/main" val="1504220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000" dirty="0">
                <a:solidFill>
                  <a:schemeClr val="accent5">
                    <a:lumMod val="25000"/>
                  </a:schemeClr>
                </a:solidFill>
              </a:rPr>
              <a:t>Quote 2</a:t>
            </a:r>
          </a:p>
        </p:txBody>
      </p:sp>
      <p:sp>
        <p:nvSpPr>
          <p:cNvPr id="3" name="Content Placeholder 2"/>
          <p:cNvSpPr>
            <a:spLocks noGrp="1"/>
          </p:cNvSpPr>
          <p:nvPr>
            <p:ph idx="1"/>
          </p:nvPr>
        </p:nvSpPr>
        <p:spPr/>
        <p:txBody>
          <a:bodyPr/>
          <a:lstStyle/>
          <a:p>
            <a:pPr marL="0" indent="0">
              <a:buNone/>
            </a:pPr>
            <a:r>
              <a:rPr lang="nl-NL" b="0" i="0" dirty="0">
                <a:solidFill>
                  <a:schemeClr val="accent5">
                    <a:lumMod val="25000"/>
                  </a:schemeClr>
                </a:solidFill>
                <a:effectLst/>
                <a:latin typeface="Calibri" panose="020F0502020204030204" pitchFamily="34" charset="0"/>
                <a:ea typeface="Calibri" panose="020F0502020204030204" pitchFamily="34" charset="0"/>
                <a:cs typeface="Calibri" panose="020F0502020204030204" pitchFamily="34" charset="0"/>
              </a:rPr>
              <a:t>‘Op de avond zelf probeer ik te doen alsof ik net zoveel weet als het publiek. Dus als een gast een moeilijk woord gebruikt of een term introduceert, breek ik in om voor het publiek helder te krijgen wat het betekent.’</a:t>
            </a:r>
          </a:p>
          <a:p>
            <a:pPr marL="0" indent="0">
              <a:buNone/>
            </a:pPr>
            <a:endPar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r">
              <a:buNone/>
            </a:pP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Meriam </a:t>
            </a:r>
            <a:r>
              <a:rPr lang="nl-NL" dirty="0" err="1">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Tuinhof</a:t>
            </a: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 evenementenpresentator </a:t>
            </a:r>
            <a:r>
              <a:rPr lang="nl-NL" dirty="0">
                <a:solidFill>
                  <a:schemeClr val="accent5">
                    <a:lumMod val="25000"/>
                  </a:schemeClr>
                </a:solidFill>
              </a:rPr>
              <a:t>(RUG-alumnus Master Neerlandistiek)</a:t>
            </a:r>
            <a:endPar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67465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000" dirty="0">
                <a:solidFill>
                  <a:schemeClr val="accent5">
                    <a:lumMod val="25000"/>
                  </a:schemeClr>
                </a:solidFill>
              </a:rPr>
              <a:t>Quote 3</a:t>
            </a:r>
          </a:p>
        </p:txBody>
      </p:sp>
      <p:sp>
        <p:nvSpPr>
          <p:cNvPr id="3" name="Content Placeholder 2"/>
          <p:cNvSpPr>
            <a:spLocks noGrp="1"/>
          </p:cNvSpPr>
          <p:nvPr>
            <p:ph idx="1"/>
          </p:nvPr>
        </p:nvSpPr>
        <p:spPr/>
        <p:txBody>
          <a:bodyPr/>
          <a:lstStyle/>
          <a:p>
            <a:pPr marL="0" indent="0">
              <a:buNone/>
            </a:pPr>
            <a:r>
              <a:rPr lang="nl-NL" b="0" i="0" dirty="0">
                <a:solidFill>
                  <a:schemeClr val="accent5">
                    <a:lumMod val="25000"/>
                  </a:schemeClr>
                </a:solidFill>
                <a:effectLst/>
                <a:latin typeface="Calibri" panose="020F0502020204030204" pitchFamily="34" charset="0"/>
                <a:ea typeface="Calibri" panose="020F0502020204030204" pitchFamily="34" charset="0"/>
                <a:cs typeface="Calibri" panose="020F0502020204030204" pitchFamily="34" charset="0"/>
              </a:rPr>
              <a:t>‘In de afgelopen decennia is Nederlands steeds meer een vaardigheidsvak geworden. De vakinhoud is daardoor naar de achtergrond verdwenen en die willen we terugbrengen. (…) Zo besteden we aandacht aan thema’s als de kracht van verhalen en meertaligheid. Want (..) iedereen is taalgebruiker en voor iedere leerling is taal in het dagelijks leven relevant.’</a:t>
            </a:r>
          </a:p>
          <a:p>
            <a:pPr marL="0" indent="0">
              <a:buNone/>
            </a:pPr>
            <a:endPar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r">
              <a:buNone/>
            </a:pP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Lize Hiemstra, adjunct-uitgever </a:t>
            </a:r>
            <a:r>
              <a:rPr lang="nl-NL" dirty="0" smtClean="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educatieve uitgeverij </a:t>
            </a: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Boom (RUG-alumnus Master Neerlandistiek)</a:t>
            </a:r>
          </a:p>
        </p:txBody>
      </p:sp>
    </p:spTree>
    <p:extLst>
      <p:ext uri="{BB962C8B-B14F-4D97-AF65-F5344CB8AC3E}">
        <p14:creationId xmlns:p14="http://schemas.microsoft.com/office/powerpoint/2010/main" val="312711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000" dirty="0">
                <a:solidFill>
                  <a:schemeClr val="accent5">
                    <a:lumMod val="25000"/>
                  </a:schemeClr>
                </a:solidFill>
              </a:rPr>
              <a:t>Quote 4</a:t>
            </a:r>
          </a:p>
        </p:txBody>
      </p:sp>
      <p:sp>
        <p:nvSpPr>
          <p:cNvPr id="3" name="Content Placeholder 2"/>
          <p:cNvSpPr>
            <a:spLocks noGrp="1"/>
          </p:cNvSpPr>
          <p:nvPr>
            <p:ph idx="1"/>
          </p:nvPr>
        </p:nvSpPr>
        <p:spPr>
          <a:xfrm>
            <a:off x="628650" y="2241709"/>
            <a:ext cx="7886700" cy="3263504"/>
          </a:xfrm>
        </p:spPr>
        <p:txBody>
          <a:bodyPr>
            <a:normAutofit fontScale="92500"/>
          </a:bodyPr>
          <a:lstStyle/>
          <a:p>
            <a:pPr marL="0" indent="0">
              <a:buNone/>
            </a:pP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‘Ik denk nog weleens terug aan mijn </a:t>
            </a:r>
            <a:r>
              <a:rPr lang="nl-NL" dirty="0" err="1">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bachelorscriptie</a:t>
            </a: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 </a:t>
            </a:r>
            <a:r>
              <a:rPr lang="nl-NL" b="0" i="0" dirty="0">
                <a:solidFill>
                  <a:schemeClr val="accent5">
                    <a:lumMod val="25000"/>
                  </a:schemeClr>
                </a:solidFill>
                <a:effectLst/>
                <a:latin typeface="Calibri" panose="020F0502020204030204" pitchFamily="34" charset="0"/>
                <a:ea typeface="Calibri" panose="020F0502020204030204" pitchFamily="34" charset="0"/>
                <a:cs typeface="Calibri" panose="020F0502020204030204" pitchFamily="34" charset="0"/>
              </a:rPr>
              <a:t>Ik onderzocht toen hoe een handschrift binnen een zusterhuis in Deventer functioneerde. Ook in mijn huidige onderzoek kijk ik naar hoe teksten in de middeleeuwen hebben gefunctioneerd.</a:t>
            </a: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a:t>
            </a:r>
          </a:p>
          <a:p>
            <a:pPr marL="0" indent="0" algn="r">
              <a:buNone/>
            </a:pPr>
            <a:endParaRPr lang="nl-NL" dirty="0">
              <a:latin typeface="Calibri" panose="020F0502020204030204" pitchFamily="34" charset="0"/>
              <a:ea typeface="Calibri" panose="020F0502020204030204" pitchFamily="34" charset="0"/>
              <a:cs typeface="Calibri" panose="020F0502020204030204" pitchFamily="34" charset="0"/>
            </a:endParaRPr>
          </a:p>
          <a:p>
            <a:pPr marL="0" indent="0" algn="r">
              <a:buNone/>
            </a:pPr>
            <a:r>
              <a:rPr lang="nl-NL" dirty="0">
                <a:solidFill>
                  <a:schemeClr val="accent5">
                    <a:lumMod val="25000"/>
                  </a:schemeClr>
                </a:solidFill>
                <a:latin typeface="Calibri" panose="020F0502020204030204" pitchFamily="34" charset="0"/>
                <a:ea typeface="Calibri" panose="020F0502020204030204" pitchFamily="34" charset="0"/>
                <a:cs typeface="Calibri" panose="020F0502020204030204" pitchFamily="34" charset="0"/>
              </a:rPr>
              <a:t>Susanne de Jong, promovenda (RUG-alumnus Bachelor Nederlandse Taal en Cultuur)</a:t>
            </a:r>
          </a:p>
        </p:txBody>
      </p:sp>
    </p:spTree>
    <p:extLst>
      <p:ext uri="{BB962C8B-B14F-4D97-AF65-F5344CB8AC3E}">
        <p14:creationId xmlns:p14="http://schemas.microsoft.com/office/powerpoint/2010/main" val="3422371860"/>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Design">
  <a:themeElements>
    <a:clrScheme name="Title Design 1">
      <a:dk1>
        <a:srgbClr val="000000"/>
      </a:dk1>
      <a:lt1>
        <a:srgbClr val="FFFFFF"/>
      </a:lt1>
      <a:dk2>
        <a:srgbClr val="FFFFFF"/>
      </a:dk2>
      <a:lt2>
        <a:srgbClr val="808080"/>
      </a:lt2>
      <a:accent1>
        <a:srgbClr val="009CEF"/>
      </a:accent1>
      <a:accent2>
        <a:srgbClr val="CC0000"/>
      </a:accent2>
      <a:accent3>
        <a:srgbClr val="FFFFFF"/>
      </a:accent3>
      <a:accent4>
        <a:srgbClr val="000000"/>
      </a:accent4>
      <a:accent5>
        <a:srgbClr val="AACBF6"/>
      </a:accent5>
      <a:accent6>
        <a:srgbClr val="B90000"/>
      </a:accent6>
      <a:hlink>
        <a:srgbClr val="000000"/>
      </a:hlink>
      <a:folHlink>
        <a:srgbClr val="772D6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itle Design 1">
        <a:dk1>
          <a:srgbClr val="000000"/>
        </a:dk1>
        <a:lt1>
          <a:srgbClr val="FFFFFF"/>
        </a:lt1>
        <a:dk2>
          <a:srgbClr val="FFFFFF"/>
        </a:dk2>
        <a:lt2>
          <a:srgbClr val="808080"/>
        </a:lt2>
        <a:accent1>
          <a:srgbClr val="009CEF"/>
        </a:accent1>
        <a:accent2>
          <a:srgbClr val="CC0000"/>
        </a:accent2>
        <a:accent3>
          <a:srgbClr val="FFFFFF"/>
        </a:accent3>
        <a:accent4>
          <a:srgbClr val="000000"/>
        </a:accent4>
        <a:accent5>
          <a:srgbClr val="AACBF6"/>
        </a:accent5>
        <a:accent6>
          <a:srgbClr val="B90000"/>
        </a:accent6>
        <a:hlink>
          <a:srgbClr val="000000"/>
        </a:hlink>
        <a:folHlink>
          <a:srgbClr val="772D6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UG4x3.potx" id="{1B96A3A9-466E-4B43-BA5D-4C909094ADA6}" vid="{2D3AB41E-F92F-4F93-9A1B-2589EFFF9EB0}"/>
    </a:ext>
  </a:extLst>
</a:theme>
</file>

<file path=ppt/theme/theme2.xml><?xml version="1.0" encoding="utf-8"?>
<a:theme xmlns:a="http://schemas.openxmlformats.org/drawingml/2006/main" name="Break Design">
  <a:themeElements>
    <a:clrScheme name="Break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reak Design">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reak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reak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reak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reak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reak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reak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reak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reak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reak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reak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reak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reak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reak Design 13">
        <a:dk1>
          <a:srgbClr val="000000"/>
        </a:dk1>
        <a:lt1>
          <a:srgbClr val="FFFFFF"/>
        </a:lt1>
        <a:dk2>
          <a:srgbClr val="FFFFFF"/>
        </a:dk2>
        <a:lt2>
          <a:srgbClr val="808080"/>
        </a:lt2>
        <a:accent1>
          <a:srgbClr val="009CEF"/>
        </a:accent1>
        <a:accent2>
          <a:srgbClr val="CC0000"/>
        </a:accent2>
        <a:accent3>
          <a:srgbClr val="FFFFFF"/>
        </a:accent3>
        <a:accent4>
          <a:srgbClr val="000000"/>
        </a:accent4>
        <a:accent5>
          <a:srgbClr val="AACBF6"/>
        </a:accent5>
        <a:accent6>
          <a:srgbClr val="B90000"/>
        </a:accent6>
        <a:hlink>
          <a:srgbClr val="000000"/>
        </a:hlink>
        <a:folHlink>
          <a:srgbClr val="772D6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UG4x3.potx" id="{1B96A3A9-466E-4B43-BA5D-4C909094ADA6}" vid="{48CE1763-1075-460C-8D17-1EC3EE3F0FD5}"/>
    </a:ext>
  </a:extLst>
</a:theme>
</file>

<file path=ppt/theme/theme3.xml><?xml version="1.0" encoding="utf-8"?>
<a:theme xmlns:a="http://schemas.openxmlformats.org/drawingml/2006/main" name="End Design">
  <a:themeElements>
    <a:clrScheme name="End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nd Design">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nd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nd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nd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nd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nd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nd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nd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nd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nd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nd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nd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nd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nd Design 13">
        <a:dk1>
          <a:srgbClr val="000000"/>
        </a:dk1>
        <a:lt1>
          <a:srgbClr val="FFFFFF"/>
        </a:lt1>
        <a:dk2>
          <a:srgbClr val="FFFFFF"/>
        </a:dk2>
        <a:lt2>
          <a:srgbClr val="808080"/>
        </a:lt2>
        <a:accent1>
          <a:srgbClr val="009CEF"/>
        </a:accent1>
        <a:accent2>
          <a:srgbClr val="CC0000"/>
        </a:accent2>
        <a:accent3>
          <a:srgbClr val="FFFFFF"/>
        </a:accent3>
        <a:accent4>
          <a:srgbClr val="000000"/>
        </a:accent4>
        <a:accent5>
          <a:srgbClr val="AACBF6"/>
        </a:accent5>
        <a:accent6>
          <a:srgbClr val="B90000"/>
        </a:accent6>
        <a:hlink>
          <a:srgbClr val="000000"/>
        </a:hlink>
        <a:folHlink>
          <a:srgbClr val="772D6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UG4x3.potx" id="{1B96A3A9-466E-4B43-BA5D-4C909094ADA6}" vid="{A74B470E-9C03-4B96-948D-38A7F7757E21}"/>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RUG4x3</Template>
  <TotalTime>375</TotalTime>
  <Words>445</Words>
  <Application>Microsoft Office PowerPoint</Application>
  <PresentationFormat>On-screen Show (4:3)</PresentationFormat>
  <Paragraphs>52</Paragraphs>
  <Slides>11</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11</vt:i4>
      </vt:variant>
    </vt:vector>
  </HeadingPairs>
  <TitlesOfParts>
    <vt:vector size="20" baseType="lpstr">
      <vt:lpstr>Arial</vt:lpstr>
      <vt:lpstr>Calibri</vt:lpstr>
      <vt:lpstr>Courier New</vt:lpstr>
      <vt:lpstr>Georgia</vt:lpstr>
      <vt:lpstr>Verdana</vt:lpstr>
      <vt:lpstr>Wingdings</vt:lpstr>
      <vt:lpstr>Title Design</vt:lpstr>
      <vt:lpstr>Break Design</vt:lpstr>
      <vt:lpstr>End Design</vt:lpstr>
      <vt:lpstr>De taalbazenbanen</vt:lpstr>
      <vt:lpstr>Onderdelen van de studie</vt:lpstr>
      <vt:lpstr>Waar gaan studenten Nederlands werken?</vt:lpstr>
      <vt:lpstr>Wat kun je worden met een studie Nederlands?</vt:lpstr>
      <vt:lpstr>Aansluiting studie en beroepspraktijk</vt:lpstr>
      <vt:lpstr>Quote 1</vt:lpstr>
      <vt:lpstr>Quote 2</vt:lpstr>
      <vt:lpstr>Quote 3</vt:lpstr>
      <vt:lpstr>Quote 4</vt:lpstr>
      <vt:lpstr>Speel nu het taalbazenspel!</vt:lpstr>
      <vt:lpstr>Meer informatie?</vt:lpstr>
    </vt:vector>
  </TitlesOfParts>
  <Company>University of Groningen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S.J. Visser</dc:creator>
  <cp:keywords>Version 2.1</cp:keywords>
  <cp:lastModifiedBy>S.J. Visser</cp:lastModifiedBy>
  <cp:revision>12</cp:revision>
  <dcterms:created xsi:type="dcterms:W3CDTF">2024-11-21T15:21:01Z</dcterms:created>
  <dcterms:modified xsi:type="dcterms:W3CDTF">2024-12-16T13:29:04Z</dcterms:modified>
  <dc:language>NL</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ype">
    <vt:lpwstr>RUG</vt:lpwstr>
  </property>
  <property fmtid="{D5CDD505-2E9C-101B-9397-08002B2CF9AE}" pid="3" name="Sjabloonversie">
    <vt:lpwstr>5</vt:lpwstr>
  </property>
  <property fmtid="{D5CDD505-2E9C-101B-9397-08002B2CF9AE}" pid="4" name="Eco">
    <vt:lpwstr>JA</vt:lpwstr>
  </property>
  <property fmtid="{D5CDD505-2E9C-101B-9397-08002B2CF9AE}" pid="5" name="Logoformaat">
    <vt:lpwstr>GROOT</vt:lpwstr>
  </property>
  <property fmtid="{D5CDD505-2E9C-101B-9397-08002B2CF9AE}" pid="6" name="RodeLijn">
    <vt:lpwstr>JA</vt:lpwstr>
  </property>
  <property fmtid="{D5CDD505-2E9C-101B-9397-08002B2CF9AE}" pid="7" name="Datum">
    <vt:lpwstr/>
  </property>
  <property fmtid="{D5CDD505-2E9C-101B-9397-08002B2CF9AE}" pid="8" name="txtDate">
    <vt:lpwstr/>
  </property>
  <property fmtid="{D5CDD505-2E9C-101B-9397-08002B2CF9AE}" pid="9" name="AutoDatum">
    <vt:lpwstr>NEE</vt:lpwstr>
  </property>
  <property fmtid="{D5CDD505-2E9C-101B-9397-08002B2CF9AE}" pid="10" name="cboLanguage">
    <vt:lpwstr>Nederlands</vt:lpwstr>
  </property>
  <property fmtid="{D5CDD505-2E9C-101B-9397-08002B2CF9AE}" pid="11" name="cboFaculty">
    <vt:lpwstr>faculteit der letteren</vt:lpwstr>
  </property>
  <property fmtid="{D5CDD505-2E9C-101B-9397-08002B2CF9AE}" pid="12" name="txtDepartment">
    <vt:lpwstr/>
  </property>
  <property fmtid="{D5CDD505-2E9C-101B-9397-08002B2CF9AE}" pid="13" name="chbDatumAmerikaans">
    <vt:lpwstr>0</vt:lpwstr>
  </property>
  <property fmtid="{D5CDD505-2E9C-101B-9397-08002B2CF9AE}" pid="14" name="optBreed">
    <vt:lpwstr>0</vt:lpwstr>
  </property>
  <property fmtid="{D5CDD505-2E9C-101B-9397-08002B2CF9AE}" pid="15" name="optSmal">
    <vt:lpwstr>1</vt:lpwstr>
  </property>
  <property fmtid="{D5CDD505-2E9C-101B-9397-08002B2CF9AE}" pid="16" name="optLogoKlein">
    <vt:lpwstr>0</vt:lpwstr>
  </property>
  <property fmtid="{D5CDD505-2E9C-101B-9397-08002B2CF9AE}" pid="17" name="optLogoGroot">
    <vt:lpwstr>1</vt:lpwstr>
  </property>
  <property fmtid="{D5CDD505-2E9C-101B-9397-08002B2CF9AE}" pid="18" name="chkEco">
    <vt:lpwstr>1</vt:lpwstr>
  </property>
  <property fmtid="{D5CDD505-2E9C-101B-9397-08002B2CF9AE}" pid="19" name="chkLijn">
    <vt:lpwstr>1</vt:lpwstr>
  </property>
  <property fmtid="{D5CDD505-2E9C-101B-9397-08002B2CF9AE}" pid="20" name="UMCG">
    <vt:lpwstr>NEE</vt:lpwstr>
  </property>
  <property fmtid="{D5CDD505-2E9C-101B-9397-08002B2CF9AE}" pid="21" name="bannerImage">
    <vt:lpwstr>Z:\DotOffice\Productie\Images\PowerPoint\Banner\bovenbalk1000x114-harmonie.jpg</vt:lpwstr>
  </property>
  <property fmtid="{D5CDD505-2E9C-101B-9397-08002B2CF9AE}" pid="22" name="Transparency">
    <vt:lpwstr>0</vt:lpwstr>
  </property>
</Properties>
</file>