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7" r:id="rId4"/>
    <p:sldId id="278" r:id="rId5"/>
    <p:sldId id="260" r:id="rId6"/>
    <p:sldId id="259" r:id="rId7"/>
    <p:sldId id="262" r:id="rId8"/>
    <p:sldId id="264" r:id="rId9"/>
    <p:sldId id="267" r:id="rId10"/>
    <p:sldId id="268" r:id="rId11"/>
    <p:sldId id="283" r:id="rId12"/>
    <p:sldId id="279" r:id="rId13"/>
    <p:sldId id="271" r:id="rId14"/>
    <p:sldId id="280" r:id="rId15"/>
    <p:sldId id="281" r:id="rId16"/>
    <p:sldId id="274" r:id="rId17"/>
    <p:sldId id="270" r:id="rId18"/>
    <p:sldId id="276" r:id="rId1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04" y="-16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2E994-D659-4E68-A506-30F913433C2A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BBCA7-FBD9-417B-8DD7-4C455F7076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63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3E32C-ABF7-408C-A594-892612606E4E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AD1DF-5E30-4E4A-9031-19C3BBB6F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0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D1DF-5E30-4E4A-9031-19C3BBB6FC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8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061D28-3DE0-420F-9795-54B489AB8A61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950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1pPr>
            <a:lvl2pPr marL="742950" indent="-28575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2pPr>
            <a:lvl3pPr marL="11430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3pPr>
            <a:lvl4pPr marL="16002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4pPr>
            <a:lvl5pPr marL="20574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9pPr>
          </a:lstStyle>
          <a:p>
            <a:fld id="{5D197509-ED61-4192-8604-EB56EBF71B07}" type="slidenum">
              <a:rPr lang="nl-NL" altLang="nl-NL" sz="1200" b="0">
                <a:solidFill>
                  <a:srgbClr val="000000"/>
                </a:solidFill>
                <a:latin typeface="Arial" charset="0"/>
              </a:rPr>
              <a:pPr/>
              <a:t>18</a:t>
            </a:fld>
            <a:endParaRPr lang="nl-NL" altLang="nl-NL" sz="12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nl-NL" smtClean="0"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1627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36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9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0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58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56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7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83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3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71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53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8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2DFD4-C402-4529-8643-69E0E16B2A32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5AEF8-065D-491B-A22D-A0E83F25E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64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512168"/>
          </a:xfrm>
        </p:spPr>
        <p:txBody>
          <a:bodyPr>
            <a:normAutofit/>
          </a:bodyPr>
          <a:lstStyle/>
          <a:p>
            <a:r>
              <a:rPr lang="nl-NL" sz="4000" b="1" dirty="0" smtClean="0"/>
              <a:t>Locatie, locatie, locatie!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sz="3600" dirty="0" smtClean="0"/>
              <a:t>(juist in de </a:t>
            </a:r>
            <a:r>
              <a:rPr lang="nl-NL" sz="3600" i="1" dirty="0" err="1" smtClean="0"/>
              <a:t>footloose</a:t>
            </a:r>
            <a:r>
              <a:rPr lang="nl-NL" sz="3600" i="1" dirty="0" smtClean="0"/>
              <a:t> </a:t>
            </a:r>
            <a:r>
              <a:rPr lang="nl-NL" sz="3600" dirty="0" smtClean="0"/>
              <a:t>wereld van 2020)</a:t>
            </a:r>
            <a:r>
              <a:rPr lang="nl-NL" sz="3600" i="1" dirty="0" smtClean="0"/>
              <a:t> </a:t>
            </a:r>
            <a:endParaRPr lang="en-GB" sz="36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b="1" dirty="0"/>
          </a:p>
          <a:p>
            <a:r>
              <a:rPr lang="nl-NL" sz="3600" b="1" i="1" dirty="0" smtClean="0"/>
              <a:t>Harry </a:t>
            </a:r>
            <a:r>
              <a:rPr lang="nl-NL" sz="3600" b="1" i="1" dirty="0" err="1" smtClean="0"/>
              <a:t>Garretsen</a:t>
            </a:r>
            <a:endParaRPr lang="nl-NL" sz="3600" b="1" i="1" dirty="0" smtClean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3066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Waar in de niet-platte wereld? </a:t>
            </a:r>
            <a:endParaRPr lang="en-GB" b="1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Fig: 2.2: Economic Activity in a Spiky Wor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1424"/>
            <a:ext cx="871296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719572" y="2852936"/>
            <a:ext cx="756084" cy="541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51520" y="3262202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Apple in </a:t>
            </a:r>
            <a:r>
              <a:rPr lang="nl-NL" sz="2400" b="1" dirty="0" err="1" smtClean="0"/>
              <a:t>Silicon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Valley</a:t>
            </a:r>
            <a:endParaRPr lang="en-GB" sz="2400" b="1" dirty="0"/>
          </a:p>
        </p:txBody>
      </p:sp>
      <p:sp>
        <p:nvSpPr>
          <p:cNvPr id="14" name="Tekstvak 13"/>
          <p:cNvSpPr txBox="1"/>
          <p:nvPr/>
        </p:nvSpPr>
        <p:spPr>
          <a:xfrm>
            <a:off x="2843808" y="551723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7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nl-NL" dirty="0" smtClean="0"/>
              <a:t>Cluster “kip/ei” in </a:t>
            </a:r>
            <a:r>
              <a:rPr lang="nl-NL" dirty="0" err="1" smtClean="0"/>
              <a:t>Silicon</a:t>
            </a:r>
            <a:r>
              <a:rPr lang="nl-NL" dirty="0" smtClean="0"/>
              <a:t> </a:t>
            </a:r>
            <a:r>
              <a:rPr lang="nl-NL" dirty="0" err="1" smtClean="0"/>
              <a:t>Valley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81100"/>
            <a:ext cx="8568952" cy="548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920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nl-NL" sz="3600" dirty="0" smtClean="0"/>
              <a:t>Gefragmenteerd, 2toppig &amp; puntig</a:t>
            </a:r>
            <a:r>
              <a:rPr lang="nl-NL" sz="3600" b="1" dirty="0" smtClean="0"/>
              <a:t>: Wie Wint?</a:t>
            </a:r>
            <a:endParaRPr lang="en-GB" sz="3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06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en-GB" u="sng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90" y="-27384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900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en-GB" u="sng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90" y="-27384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IJL-LINKS 4"/>
          <p:cNvSpPr/>
          <p:nvPr/>
        </p:nvSpPr>
        <p:spPr>
          <a:xfrm>
            <a:off x="8466677" y="21259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PIJL-LINKS 5"/>
          <p:cNvSpPr/>
          <p:nvPr/>
        </p:nvSpPr>
        <p:spPr>
          <a:xfrm>
            <a:off x="8466677" y="465313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lang="nl-NL" sz="4000" dirty="0" smtClean="0"/>
              <a:t>Alles opgeteld en afgepeld: leiderschap</a:t>
            </a:r>
            <a:endParaRPr lang="en-GB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Russian Puppe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3999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93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" y="-8772"/>
            <a:ext cx="9144000" cy="697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vak 6"/>
          <p:cNvSpPr txBox="1"/>
          <p:nvPr/>
        </p:nvSpPr>
        <p:spPr>
          <a:xfrm flipH="1">
            <a:off x="3104725" y="400588"/>
            <a:ext cx="1474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UTRECHT</a:t>
            </a:r>
            <a:endParaRPr lang="en-GB" dirty="0"/>
          </a:p>
        </p:txBody>
      </p:sp>
      <p:sp>
        <p:nvSpPr>
          <p:cNvPr id="8" name="PIJL-RECHTS 7"/>
          <p:cNvSpPr/>
          <p:nvPr/>
        </p:nvSpPr>
        <p:spPr>
          <a:xfrm rot="2852373">
            <a:off x="3824817" y="8676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63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 maakbare niet-platte wereld:</a:t>
            </a:r>
            <a:br>
              <a:rPr lang="nl-NL" dirty="0" smtClean="0"/>
            </a:br>
            <a:r>
              <a:rPr lang="nl-NL" dirty="0" smtClean="0"/>
              <a:t>Puntige Leiders Gevraagd! 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4038600" cy="61520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04048" y="6237312"/>
            <a:ext cx="4038600" cy="45259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Picture 4" descr="Aboutaleb Dutch politician kabinet Balkenende I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34741"/>
            <a:ext cx="1944216" cy="173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55944"/>
            <a:ext cx="2304256" cy="180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 descr="Image result for wiebe draijer rabob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Image result for wiebe draijer raboban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88" y="1963826"/>
            <a:ext cx="2607840" cy="1864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644529" y="5099991"/>
            <a:ext cx="8629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  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58618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9713" y="1009650"/>
            <a:ext cx="1905000" cy="261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1pPr>
            <a:lvl2pPr marL="742950" indent="-28575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2pPr>
            <a:lvl3pPr marL="11430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3pPr>
            <a:lvl4pPr marL="16002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4pPr>
            <a:lvl5pPr marL="20574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9pPr>
          </a:lstStyle>
          <a:p>
            <a:pPr algn="r"/>
            <a:fld id="{69F5F4BE-C01C-4D85-8D17-FD2B9A47FE4E}" type="slidenum">
              <a:rPr lang="en-GB" altLang="nl-NL" sz="1000" b="0">
                <a:solidFill>
                  <a:srgbClr val="707070"/>
                </a:solidFill>
                <a:latin typeface="Verdana" pitchFamily="34" charset="0"/>
              </a:rPr>
              <a:pPr algn="r"/>
              <a:t>18</a:t>
            </a:fld>
            <a:endParaRPr lang="en-GB" altLang="nl-NL" sz="1000" b="0">
              <a:solidFill>
                <a:srgbClr val="707070"/>
              </a:solidFill>
              <a:latin typeface="Verdana" pitchFamily="34" charset="0"/>
            </a:endParaRPr>
          </a:p>
        </p:txBody>
      </p:sp>
      <p:sp>
        <p:nvSpPr>
          <p:cNvPr id="52226" name="Rectangle 15"/>
          <p:cNvSpPr txBox="1">
            <a:spLocks noGrp="1" noChangeArrowheads="1"/>
          </p:cNvSpPr>
          <p:nvPr/>
        </p:nvSpPr>
        <p:spPr bwMode="auto">
          <a:xfrm>
            <a:off x="8312150" y="1079500"/>
            <a:ext cx="1460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1pPr>
            <a:lvl2pPr marL="742950" indent="-28575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2pPr>
            <a:lvl3pPr marL="11430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3pPr>
            <a:lvl4pPr marL="16002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4pPr>
            <a:lvl5pPr marL="20574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4FC9F98C-CE04-49C1-ABEC-1E7ADEBD279C}" type="slidenum">
              <a:rPr lang="en-GB" altLang="nl-NL" sz="900">
                <a:solidFill>
                  <a:srgbClr val="FFFFFF"/>
                </a:solidFill>
                <a:latin typeface="Verdana" pitchFamily="34" charset="0"/>
              </a:rPr>
              <a:pPr eaLnBrk="1" hangingPunct="1">
                <a:spcBef>
                  <a:spcPct val="50000"/>
                </a:spcBef>
              </a:pPr>
              <a:t>18</a:t>
            </a:fld>
            <a:endParaRPr lang="en-GB" altLang="nl-NL" sz="9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2227" name="Rectangle 15"/>
          <p:cNvSpPr txBox="1">
            <a:spLocks noGrp="1" noChangeArrowheads="1"/>
          </p:cNvSpPr>
          <p:nvPr/>
        </p:nvSpPr>
        <p:spPr bwMode="auto">
          <a:xfrm>
            <a:off x="8312150" y="1079500"/>
            <a:ext cx="1460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1pPr>
            <a:lvl2pPr marL="742950" indent="-28575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2pPr>
            <a:lvl3pPr marL="11430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3pPr>
            <a:lvl4pPr marL="16002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4pPr>
            <a:lvl5pPr marL="2057400" indent="-228600"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Georgia" pitchFamily="18" charset="0"/>
                <a:ea typeface="ＭＳ Ｐゴシック" pitchFamily="-105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4480CCB7-0EAE-4B8B-A0DF-A53D4788302D}" type="slidenum">
              <a:rPr lang="en-GB" altLang="nl-NL" sz="900">
                <a:solidFill>
                  <a:srgbClr val="FFFFFF"/>
                </a:solidFill>
                <a:latin typeface="Verdana" pitchFamily="34" charset="0"/>
              </a:rPr>
              <a:pPr eaLnBrk="1" hangingPunct="1">
                <a:spcBef>
                  <a:spcPct val="50000"/>
                </a:spcBef>
              </a:pPr>
              <a:t>18</a:t>
            </a:fld>
            <a:endParaRPr lang="en-GB" altLang="nl-NL" sz="9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138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268413"/>
            <a:ext cx="9144000" cy="1071562"/>
          </a:xfrm>
          <a:solidFill>
            <a:srgbClr val="505050"/>
          </a:solidFill>
        </p:spPr>
        <p:txBody>
          <a:bodyPr lIns="981950" tIns="216000" rIns="268265" bIns="216000">
            <a:spAutoFit/>
          </a:bodyPr>
          <a:lstStyle/>
          <a:p>
            <a:pPr eaLnBrk="1" hangingPunct="1"/>
            <a:r>
              <a:rPr lang="en-US" altLang="nl-NL" smtClean="0">
                <a:solidFill>
                  <a:schemeClr val="bg1"/>
                </a:solidFill>
              </a:rPr>
              <a:t>Thank you for your attention</a:t>
            </a:r>
            <a:endParaRPr lang="en-GB" altLang="nl-NL" smtClean="0">
              <a:solidFill>
                <a:schemeClr val="bg1"/>
              </a:solidFill>
            </a:endParaRPr>
          </a:p>
        </p:txBody>
      </p:sp>
      <p:sp>
        <p:nvSpPr>
          <p:cNvPr id="10138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035425"/>
            <a:ext cx="9140825" cy="1905000"/>
          </a:xfrm>
        </p:spPr>
        <p:txBody>
          <a:bodyPr/>
          <a:lstStyle/>
          <a:p>
            <a:pPr marL="0" indent="0" eaLnBrk="1" hangingPunct="1">
              <a:buFont typeface="Verdana" pitchFamily="34" charset="0"/>
              <a:buNone/>
            </a:pPr>
            <a:endParaRPr lang="en-GB" altLang="nl-NL" sz="1900" smtClean="0"/>
          </a:p>
        </p:txBody>
      </p:sp>
      <p:grpSp>
        <p:nvGrpSpPr>
          <p:cNvPr id="101383" name="Group 11"/>
          <p:cNvGrpSpPr>
            <a:grpSpLocks/>
          </p:cNvGrpSpPr>
          <p:nvPr/>
        </p:nvGrpSpPr>
        <p:grpSpPr bwMode="auto">
          <a:xfrm>
            <a:off x="-612576" y="620712"/>
            <a:ext cx="10512425" cy="7205663"/>
            <a:chOff x="-521" y="457"/>
            <a:chExt cx="6622" cy="4539"/>
          </a:xfrm>
        </p:grpSpPr>
        <p:grpSp>
          <p:nvGrpSpPr>
            <p:cNvPr id="101385" name="Group 10"/>
            <p:cNvGrpSpPr>
              <a:grpSpLocks/>
            </p:cNvGrpSpPr>
            <p:nvPr/>
          </p:nvGrpSpPr>
          <p:grpSpPr bwMode="auto">
            <a:xfrm>
              <a:off x="-521" y="457"/>
              <a:ext cx="6622" cy="4539"/>
              <a:chOff x="-521" y="457"/>
              <a:chExt cx="6622" cy="4539"/>
            </a:xfrm>
          </p:grpSpPr>
          <p:pic>
            <p:nvPicPr>
              <p:cNvPr id="101387" name="Picture 9" descr="IMG_0283b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21" y="457"/>
                <a:ext cx="6622" cy="45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1388" name="Picture 5" descr="RUG FEB logo wit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81" y="1012"/>
                <a:ext cx="2462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232" name="Text Box 7"/>
            <p:cNvSpPr txBox="1">
              <a:spLocks noChangeArrowheads="1"/>
            </p:cNvSpPr>
            <p:nvPr/>
          </p:nvSpPr>
          <p:spPr bwMode="auto">
            <a:xfrm>
              <a:off x="2457" y="1377"/>
              <a:ext cx="2812" cy="24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16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16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</a:t>
              </a:r>
              <a:r>
                <a:rPr lang="en-GB" sz="2400" b="1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Harry </a:t>
              </a:r>
              <a:r>
                <a:rPr lang="en-GB" sz="2400" b="1" dirty="0" err="1" smtClean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Garretsen</a:t>
              </a:r>
              <a:r>
                <a:rPr lang="en-GB" sz="2400" b="1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 </a:t>
              </a:r>
              <a:endParaRPr lang="en-GB" sz="2400" b="1" dirty="0">
                <a:solidFill>
                  <a:srgbClr val="FFFFFF"/>
                </a:solidFill>
                <a:latin typeface="Verdana" pitchFamily="34" charset="0"/>
                <a:ea typeface="ＭＳ Ｐゴシック" pitchFamily="1" charset="-128"/>
              </a:endParaRP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16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	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16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</a:t>
              </a:r>
              <a:r>
                <a:rPr lang="en-GB" sz="240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j.h.garretsen@rug.nl</a:t>
              </a:r>
              <a:endParaRPr lang="en-GB" sz="2400" dirty="0">
                <a:solidFill>
                  <a:srgbClr val="FFFFFF"/>
                </a:solidFill>
                <a:latin typeface="Verdana" pitchFamily="34" charset="0"/>
                <a:ea typeface="ＭＳ Ｐゴシック" pitchFamily="1" charset="-128"/>
              </a:endParaRP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24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+31 (0)50 363 </a:t>
              </a:r>
              <a:r>
                <a:rPr lang="en-GB" sz="240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8698</a:t>
              </a:r>
              <a:endParaRPr lang="en-GB" sz="2400" dirty="0">
                <a:solidFill>
                  <a:srgbClr val="FFFFFF"/>
                </a:solidFill>
                <a:latin typeface="Verdana" pitchFamily="34" charset="0"/>
                <a:ea typeface="ＭＳ Ｐゴシック" pitchFamily="1" charset="-128"/>
              </a:endParaRP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24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www.inthelead.net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en-GB" sz="1600" dirty="0">
                  <a:solidFill>
                    <a:srgbClr val="FFFFFF"/>
                  </a:solidFill>
                  <a:latin typeface="Verdana" pitchFamily="34" charset="0"/>
                  <a:ea typeface="ＭＳ Ｐゴシック" pitchFamily="1" charset="-128"/>
                </a:rPr>
                <a:t>	</a:t>
              </a:r>
            </a:p>
          </p:txBody>
        </p:sp>
      </p:grpSp>
      <p:sp>
        <p:nvSpPr>
          <p:cNvPr id="52236" name="Rectangle 2"/>
          <p:cNvSpPr>
            <a:spLocks noChangeArrowheads="1"/>
          </p:cNvSpPr>
          <p:nvPr/>
        </p:nvSpPr>
        <p:spPr bwMode="auto">
          <a:xfrm>
            <a:off x="3132138" y="836613"/>
            <a:ext cx="554355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>
              <a:spcBef>
                <a:spcPct val="50000"/>
              </a:spcBef>
              <a:defRPr/>
            </a:pPr>
            <a:endParaRPr lang="en-US" sz="2400" dirty="0">
              <a:solidFill>
                <a:srgbClr val="FFFFFF"/>
              </a:solidFill>
              <a:latin typeface="Verdana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54316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vak 6"/>
          <p:cNvSpPr txBox="1"/>
          <p:nvPr/>
        </p:nvSpPr>
        <p:spPr>
          <a:xfrm flipH="1">
            <a:off x="611560" y="929045"/>
            <a:ext cx="146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VV</a:t>
            </a:r>
            <a:endParaRPr lang="en-GB" dirty="0"/>
          </a:p>
        </p:txBody>
      </p:sp>
      <p:sp>
        <p:nvSpPr>
          <p:cNvPr id="8" name="PIJL-RECHTS 7"/>
          <p:cNvSpPr/>
          <p:nvPr/>
        </p:nvSpPr>
        <p:spPr>
          <a:xfrm>
            <a:off x="366788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kstvak 8"/>
          <p:cNvSpPr txBox="1"/>
          <p:nvPr/>
        </p:nvSpPr>
        <p:spPr>
          <a:xfrm>
            <a:off x="167664" y="1320050"/>
            <a:ext cx="1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VANCOUVER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0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IJL-OMLAAG 6"/>
          <p:cNvSpPr/>
          <p:nvPr/>
        </p:nvSpPr>
        <p:spPr>
          <a:xfrm>
            <a:off x="6991137" y="26369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JL-OMLAAG 7"/>
          <p:cNvSpPr/>
          <p:nvPr/>
        </p:nvSpPr>
        <p:spPr>
          <a:xfrm>
            <a:off x="4401692" y="358014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utoShape 5" descr="Image result for introduction to geographical economics harry garrets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49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SC100_3N9iKIIjMzQFVU_o9nFQK9GrzGSiEOQYs1fJt_ussG8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281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08920"/>
            <a:ext cx="237626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011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>
          <a:xfrm>
            <a:off x="457200" y="6165304"/>
            <a:ext cx="8291264" cy="556171"/>
          </a:xfrm>
        </p:spPr>
        <p:txBody>
          <a:bodyPr/>
          <a:lstStyle/>
          <a:p>
            <a:pPr>
              <a:defRPr/>
            </a:pPr>
            <a:endParaRPr lang="nl-NL" sz="2400" b="1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67" y="1645708"/>
            <a:ext cx="4104456" cy="432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290171" y="999377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       </a:t>
            </a:r>
            <a:r>
              <a:rPr lang="nl-NL" sz="3600" b="1" dirty="0" smtClean="0"/>
              <a:t>Globalisering slaat alles plat,  toch?.....</a:t>
            </a:r>
            <a:endParaRPr lang="en-GB" sz="3600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107504" y="6084004"/>
            <a:ext cx="8673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/>
              <a:t>     ………U heeft zich maar aan te passen!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652694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De wereld is wel…….</a:t>
            </a:r>
            <a:r>
              <a:rPr lang="nl-NL" i="1" dirty="0" smtClean="0"/>
              <a:t>gefragmenteerd</a:t>
            </a:r>
            <a:r>
              <a:rPr lang="nl-NL" dirty="0" smtClean="0"/>
              <a:t>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24744"/>
            <a:ext cx="9144000" cy="57332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bg2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694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 rot="10800000" flipV="1">
            <a:off x="-5077072" y="876440"/>
            <a:ext cx="1872208" cy="703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en-US" dirty="0" smtClean="0"/>
              <a:t> </a:t>
            </a:r>
            <a:endParaRPr lang="en-GB" altLang="en-US" dirty="0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420888"/>
            <a:ext cx="8119095" cy="350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682774" y="1177995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4000" b="1" dirty="0" smtClean="0"/>
              <a:t>Apple’s iPod </a:t>
            </a:r>
            <a:r>
              <a:rPr lang="en-GB" altLang="en-US" sz="4000" b="1" dirty="0" err="1" smtClean="0"/>
              <a:t>waardeketen</a:t>
            </a:r>
            <a:r>
              <a:rPr lang="en-GB" altLang="en-US" sz="3600" b="1" dirty="0" smtClean="0"/>
              <a:t>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7658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 rot="10800000" flipV="1">
            <a:off x="1115616" y="1268760"/>
            <a:ext cx="6956822" cy="21555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b="1" dirty="0" smtClean="0"/>
              <a:t>Apple’s iPod </a:t>
            </a:r>
            <a:r>
              <a:rPr lang="en-GB" altLang="en-US" b="1" dirty="0" err="1" smtClean="0"/>
              <a:t>waardeketen</a:t>
            </a:r>
            <a:r>
              <a:rPr lang="en-GB" altLang="en-US" b="1" dirty="0" smtClean="0"/>
              <a:t> (in $)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8784976" cy="377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0" y="6181931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    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95838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nl-NL" b="1" dirty="0" smtClean="0"/>
              <a:t> Waar in de </a:t>
            </a:r>
            <a:r>
              <a:rPr lang="nl-NL" b="1" dirty="0" err="1" smtClean="0"/>
              <a:t>supply</a:t>
            </a:r>
            <a:r>
              <a:rPr lang="nl-NL" b="1" dirty="0" smtClean="0"/>
              <a:t> chain?   </a:t>
            </a:r>
            <a:r>
              <a:rPr lang="nl-NL" b="1" dirty="0" smtClean="0">
                <a:sym typeface="Wingdings" panose="05000000000000000000" pitchFamily="2" charset="2"/>
              </a:rPr>
              <a:t> </a:t>
            </a:r>
            <a:endParaRPr lang="en-GB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http://www.rieti.go.jp/en/china/data/04011601_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8800"/>
            <a:ext cx="9144001" cy="47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JL-OMLAAG 4"/>
          <p:cNvSpPr/>
          <p:nvPr/>
        </p:nvSpPr>
        <p:spPr>
          <a:xfrm rot="5400000">
            <a:off x="2010576" y="136019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4179</TotalTime>
  <Words>119</Words>
  <Application>Microsoft Macintosh PowerPoint</Application>
  <PresentationFormat>On-screen Show (4:3)</PresentationFormat>
  <Paragraphs>35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Kantoorthema</vt:lpstr>
      <vt:lpstr>Locatie, locatie, locatie! (juist in de footloose wereld van 2020) </vt:lpstr>
      <vt:lpstr>PowerPoint Presentation</vt:lpstr>
      <vt:lpstr>PowerPoint Presentation</vt:lpstr>
      <vt:lpstr>PowerPoint Presentation</vt:lpstr>
      <vt:lpstr>PowerPoint Presentation</vt:lpstr>
      <vt:lpstr>De wereld is wel…….gefragmenteerd  </vt:lpstr>
      <vt:lpstr> </vt:lpstr>
      <vt:lpstr>Apple’s iPod waardeketen (in $)</vt:lpstr>
      <vt:lpstr> Waar in de supply chain?    </vt:lpstr>
      <vt:lpstr>Waar in de niet-platte wereld? </vt:lpstr>
      <vt:lpstr>Cluster “kip/ei” in Silicon Valley</vt:lpstr>
      <vt:lpstr>Gefragmenteerd, 2toppig &amp; puntig: Wie Wint?</vt:lpstr>
      <vt:lpstr>PowerPoint Presentation</vt:lpstr>
      <vt:lpstr>PowerPoint Presentation</vt:lpstr>
      <vt:lpstr>Alles opgeteld en afgepeld: leiderschap</vt:lpstr>
      <vt:lpstr>PowerPoint Presentation</vt:lpstr>
      <vt:lpstr>De maakbare niet-platte wereld: Puntige Leiders Gevraagd!  </vt:lpstr>
      <vt:lpstr>Thank you for your attention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is NOT Flat</dc:title>
  <dc:creator>S.brakman</dc:creator>
  <cp:lastModifiedBy>Simon Thunnissen</cp:lastModifiedBy>
  <cp:revision>40</cp:revision>
  <cp:lastPrinted>2015-09-05T12:10:03Z</cp:lastPrinted>
  <dcterms:created xsi:type="dcterms:W3CDTF">2015-09-02T09:22:35Z</dcterms:created>
  <dcterms:modified xsi:type="dcterms:W3CDTF">2015-09-11T09:49:22Z</dcterms:modified>
</cp:coreProperties>
</file>