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sldIdLst>
    <p:sldId id="256" r:id="rId4"/>
    <p:sldId id="260" r:id="rId5"/>
    <p:sldId id="258" r:id="rId6"/>
  </p:sldIdLst>
  <p:sldSz cx="10080625" cy="756126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3E3E5"/>
    <a:srgbClr val="EAEAEA"/>
    <a:srgbClr val="E5D8E6"/>
    <a:srgbClr val="CA005C"/>
    <a:srgbClr val="700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620" y="-10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360363" y="2338388"/>
            <a:ext cx="9356725" cy="3851275"/>
          </a:xfrm>
          <a:prstGeom prst="rect">
            <a:avLst/>
          </a:prstGeom>
          <a:solidFill>
            <a:srgbClr val="CA005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2733675"/>
            <a:ext cx="8955088" cy="876300"/>
          </a:xfrm>
        </p:spPr>
        <p:txBody>
          <a:bodyPr rIns="0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altLang="nl-NL" noProof="0" smtClean="0"/>
              <a:t>Klik om de stijl te bewerken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609975"/>
            <a:ext cx="8208963" cy="1933575"/>
          </a:xfrm>
        </p:spPr>
        <p:txBody>
          <a:bodyPr tIns="50402" bIns="50402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l-NL" altLang="nl-NL" noProof="0" smtClean="0"/>
              <a:t>Klik om de ondertitelstijl van het model te bewerken</a:t>
            </a: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58775" y="6477000"/>
            <a:ext cx="9356725" cy="719138"/>
          </a:xfrm>
          <a:prstGeom prst="rect">
            <a:avLst/>
          </a:prstGeom>
          <a:solidFill>
            <a:srgbClr val="7000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477000"/>
            <a:ext cx="7691438" cy="719138"/>
          </a:xfrm>
        </p:spPr>
        <p:txBody>
          <a:bodyPr bIns="180000" anchor="b"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31188" y="6477000"/>
            <a:ext cx="1484312" cy="719138"/>
          </a:xfrm>
        </p:spPr>
        <p:txBody>
          <a:bodyPr lIns="180000" tIns="50402" bIns="180000" anchor="b"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E8294633-4182-44C9-9378-CED42A531C3A}" type="slidenum">
              <a:rPr lang="nl-NL" altLang="nl-NL"/>
              <a:pPr/>
              <a:t>‹#›</a:t>
            </a:fld>
            <a:endParaRPr lang="nl-NL" altLang="nl-NL"/>
          </a:p>
        </p:txBody>
      </p:sp>
      <p:pic>
        <p:nvPicPr>
          <p:cNvPr id="3093" name="Picture 21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358775"/>
            <a:ext cx="3581400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E80720F6-1B97-471C-9479-314F2C1214AE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4473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64388" y="1168400"/>
            <a:ext cx="2266950" cy="490696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58775" y="1168400"/>
            <a:ext cx="6653213" cy="490696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95D76DC7-6735-41F6-908B-4CB4A58041F8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24751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750" y="2733675"/>
            <a:ext cx="8955088" cy="876300"/>
          </a:xfrm>
        </p:spPr>
        <p:txBody>
          <a:bodyPr rIns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altLang="nl-NL" noProof="0" smtClean="0"/>
              <a:t>Klik om het opmaakprofiel te bewerken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609975"/>
            <a:ext cx="8208963" cy="1933575"/>
          </a:xfrm>
        </p:spPr>
        <p:txBody>
          <a:bodyPr tIns="50402" bIns="50402"/>
          <a:lstStyle>
            <a:lvl1pPr>
              <a:defRPr/>
            </a:lvl1pPr>
          </a:lstStyle>
          <a:p>
            <a:pPr lvl="0"/>
            <a:r>
              <a:rPr lang="nl-NL" altLang="nl-NL" noProof="0" smtClean="0"/>
              <a:t>Klik om het opmaakprofiel van de modelondertitel te bewerken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58775" y="6477000"/>
            <a:ext cx="9356725" cy="719138"/>
          </a:xfrm>
          <a:prstGeom prst="rect">
            <a:avLst/>
          </a:prstGeom>
          <a:solidFill>
            <a:srgbClr val="7000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477000"/>
            <a:ext cx="7691438" cy="719138"/>
          </a:xfrm>
        </p:spPr>
        <p:txBody>
          <a:bodyPr bIns="180000" anchor="b"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31188" y="6477000"/>
            <a:ext cx="1484312" cy="719138"/>
          </a:xfrm>
        </p:spPr>
        <p:txBody>
          <a:bodyPr lIns="180000" tIns="50402" bIns="180000" anchor="b"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7A89252E-EFE1-47A5-9BAE-859393128036}" type="slidenum">
              <a:rPr lang="nl-NL" altLang="nl-NL"/>
              <a:pPr/>
              <a:t>‹#›</a:t>
            </a:fld>
            <a:endParaRPr lang="nl-NL" altLang="nl-NL"/>
          </a:p>
        </p:txBody>
      </p:sp>
      <p:pic>
        <p:nvPicPr>
          <p:cNvPr id="5128" name="Picture 8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358775"/>
            <a:ext cx="3581400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616A1B5A-FE7F-4AD3-94AC-E0AB37BCB737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22453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9338"/>
            <a:ext cx="8567738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96925" y="3205163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5710D52B-CC86-468E-9AFA-879BEAC27B02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30701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58775" y="1978025"/>
            <a:ext cx="4459288" cy="4097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70463" y="1978025"/>
            <a:ext cx="4460875" cy="4097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25A18586-F342-4252-A756-FEB1401B53CC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40540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60475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547C607B-B347-4837-9873-666950433666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32006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996877C6-0561-4AC3-9588-7CECEDF33209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526982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DE77249D-AD69-4D40-9C40-869973D8FA54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783039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04825" y="1582738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F81627E1-28AD-4F32-B558-E908DBA7A631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7169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BCC6A983-711C-4E89-AE04-5C37F7B80C7E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722602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2725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976438" y="676275"/>
            <a:ext cx="60483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976438" y="5918200"/>
            <a:ext cx="60483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C06B532B-7AF1-4A6A-AA98-0161102D9A46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1758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1A5872A4-0E3D-40D8-BF34-419FA751433A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751634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64388" y="1168400"/>
            <a:ext cx="2266950" cy="490696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58775" y="1168400"/>
            <a:ext cx="6653213" cy="490696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AC78D1F5-05C4-4CBA-A6E0-32243C3F705F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773158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60363" y="3429000"/>
            <a:ext cx="9356725" cy="2760663"/>
          </a:xfrm>
          <a:prstGeom prst="rect">
            <a:avLst/>
          </a:prstGeom>
          <a:solidFill>
            <a:srgbClr val="E3E3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750" y="2733675"/>
            <a:ext cx="8955088" cy="876300"/>
          </a:xfrm>
        </p:spPr>
        <p:txBody>
          <a:bodyPr rIns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altLang="nl-NL" noProof="0" smtClean="0"/>
              <a:t>Klik om het opmaakprofiel te bewerken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58775" y="6477000"/>
            <a:ext cx="9356725" cy="719138"/>
          </a:xfrm>
          <a:prstGeom prst="rect">
            <a:avLst/>
          </a:prstGeom>
          <a:solidFill>
            <a:srgbClr val="7000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477000"/>
            <a:ext cx="7691438" cy="719138"/>
          </a:xfrm>
        </p:spPr>
        <p:txBody>
          <a:bodyPr bIns="180000" anchor="b"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31188" y="6477000"/>
            <a:ext cx="1484312" cy="719138"/>
          </a:xfrm>
        </p:spPr>
        <p:txBody>
          <a:bodyPr lIns="180000" tIns="50402" bIns="180000" anchor="b"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75A86920-E133-4753-9B53-8E904E4F819F}" type="slidenum">
              <a:rPr lang="nl-NL" altLang="nl-NL"/>
              <a:pPr/>
              <a:t>‹#›</a:t>
            </a:fld>
            <a:endParaRPr lang="nl-NL" altLang="nl-NL"/>
          </a:p>
        </p:txBody>
      </p:sp>
      <p:pic>
        <p:nvPicPr>
          <p:cNvPr id="21512" name="Picture 8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358775"/>
            <a:ext cx="3581400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58775" y="3429000"/>
            <a:ext cx="9355138" cy="276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defTabSz="1008063">
              <a:defRPr>
                <a:solidFill>
                  <a:schemeClr val="tx1"/>
                </a:solidFill>
                <a:latin typeface="Arial" charset="0"/>
              </a:defRPr>
            </a:lvl1pPr>
            <a:lvl2pPr defTabSz="1008063">
              <a:defRPr>
                <a:solidFill>
                  <a:schemeClr val="tx1"/>
                </a:solidFill>
                <a:latin typeface="Arial" charset="0"/>
              </a:defRPr>
            </a:lvl2pPr>
            <a:lvl3pPr defTabSz="1008063">
              <a:defRPr>
                <a:solidFill>
                  <a:schemeClr val="tx1"/>
                </a:solidFill>
                <a:latin typeface="Arial" charset="0"/>
              </a:defRPr>
            </a:lvl3pPr>
            <a:lvl4pPr defTabSz="1008063">
              <a:defRPr>
                <a:solidFill>
                  <a:schemeClr val="tx1"/>
                </a:solidFill>
                <a:latin typeface="Arial" charset="0"/>
              </a:defRPr>
            </a:lvl4pPr>
            <a:lvl5pPr defTabSz="1008063">
              <a:defRPr>
                <a:solidFill>
                  <a:schemeClr val="tx1"/>
                </a:solidFill>
                <a:latin typeface="Arial" charset="0"/>
              </a:defRPr>
            </a:lvl5pPr>
            <a:lvl6pPr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nl-NL" altLang="nl-NL" sz="1400">
                <a:latin typeface="Frutiger 45 Light" pitchFamily="34" charset="0"/>
              </a:rPr>
              <a:t>Op deze locatie uw foto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D8C74E68-85DC-4A7B-8A4F-5EA73929624C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845203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9338"/>
            <a:ext cx="8567738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96925" y="3205163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0584FC90-C042-4106-867F-30B06B8DB859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584253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58775" y="1978025"/>
            <a:ext cx="4459288" cy="4097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70463" y="1978025"/>
            <a:ext cx="4460875" cy="4097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7317D230-3D2E-4EE9-9EC6-553C2D85F867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233886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60475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9FE24610-3B44-40EF-85CF-448D76ACFA77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514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C43D958A-51D1-44C5-985F-DE6F23D40220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019863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6A296626-2147-4EE2-B45A-80EF8FC21E1F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6772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9338"/>
            <a:ext cx="8567738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96925" y="3205163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99015AA6-FB6E-49C4-B20A-8EC264F2D6D6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986685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04825" y="1582738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660E3B05-ECAA-4F7B-BB6B-C3970EB3F20F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781599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2725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976438" y="676275"/>
            <a:ext cx="60483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976438" y="5918200"/>
            <a:ext cx="60483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8BC0CFCF-306E-4A94-9360-4B78B6EE4CE7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651982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E3A05003-08E0-4BB2-A85E-6AFF4CEB408B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122217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64388" y="1168400"/>
            <a:ext cx="2266950" cy="490696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58775" y="1168400"/>
            <a:ext cx="6653213" cy="490696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05D0027C-F661-4059-B7F9-B02F8D4ADBFE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7031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58775" y="1978025"/>
            <a:ext cx="4459288" cy="4097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70463" y="1978025"/>
            <a:ext cx="4460875" cy="4097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E8330A27-C05F-4D6A-8668-091AA607244C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16323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60475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04C067DB-4987-4C68-878D-781409E2FD39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42638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DBDF6D39-AD68-4083-B3C8-AC79C347BFA9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13421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28865880-0CF1-4B06-8A93-13C4476B2066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4849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04825" y="1582738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AD9E49B0-58DF-4582-86C6-775EF4596E50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7630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2725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976438" y="676275"/>
            <a:ext cx="60483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976438" y="5918200"/>
            <a:ext cx="60483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Pagina </a:t>
            </a:r>
            <a:fld id="{636D9E26-0D8A-416C-B702-E3A3D5FEC0BB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21569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168400"/>
            <a:ext cx="9072563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0402" rIns="100803" bIns="504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978025"/>
            <a:ext cx="9072563" cy="409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58775" y="6837363"/>
            <a:ext cx="9356725" cy="360362"/>
          </a:xfrm>
          <a:prstGeom prst="rect">
            <a:avLst/>
          </a:prstGeom>
          <a:solidFill>
            <a:srgbClr val="7000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1188" y="6837363"/>
            <a:ext cx="1484312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180000" bIns="0" numCol="1" anchor="ctr" anchorCtr="0" compatLnSpc="1">
            <a:prstTxWarp prst="textNoShape">
              <a:avLst/>
            </a:prstTxWarp>
          </a:bodyPr>
          <a:lstStyle>
            <a:lvl1pPr algn="r" defTabSz="1008063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altLang="nl-NL"/>
              <a:t>Pagina </a:t>
            </a:r>
            <a:fld id="{369F0F98-7FF2-46B5-856A-41130B4113CF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837363"/>
            <a:ext cx="7691438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803" tIns="50402" rIns="100803" bIns="50402" numCol="1" anchor="t" anchorCtr="0" compatLnSpc="1">
            <a:prstTxWarp prst="textNoShape">
              <a:avLst/>
            </a:prstTxWarp>
          </a:bodyPr>
          <a:lstStyle>
            <a:lvl1pPr algn="r" defTabSz="1008063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altLang="nl-NL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58775" y="358775"/>
            <a:ext cx="9356725" cy="90488"/>
          </a:xfrm>
          <a:prstGeom prst="rect">
            <a:avLst/>
          </a:prstGeom>
          <a:solidFill>
            <a:srgbClr val="7000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10080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080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2pPr>
      <a:lvl3pPr algn="l" defTabSz="10080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3pPr>
      <a:lvl4pPr algn="l" defTabSz="10080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4pPr>
      <a:lvl5pPr algn="l" defTabSz="10080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5pPr>
      <a:lvl6pPr marL="457200" algn="l" defTabSz="10080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6pPr>
      <a:lvl7pPr marL="914400" algn="l" defTabSz="10080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7pPr>
      <a:lvl8pPr marL="1371600" algn="l" defTabSz="10080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8pPr>
      <a:lvl9pPr marL="1828800" algn="l" defTabSz="10080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9pPr>
    </p:titleStyle>
    <p:bodyStyle>
      <a:lvl1pPr indent="3175" algn="l" defTabSz="1008063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73125" indent="-315913" algn="l" defTabSz="1008063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2pPr>
      <a:lvl3pPr marL="1304925" indent="-252413" algn="l" defTabSz="1008063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763713" indent="-252413" algn="l" defTabSz="1008063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4pPr>
      <a:lvl5pPr marL="2268538" indent="-252413" algn="l" defTabSz="1008063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5pPr>
      <a:lvl6pPr marL="2725738" indent="-252413" algn="l" defTabSz="1008063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6pPr>
      <a:lvl7pPr marL="3182938" indent="-252413" algn="l" defTabSz="1008063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7pPr>
      <a:lvl8pPr marL="3640138" indent="-252413" algn="l" defTabSz="1008063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8pPr>
      <a:lvl9pPr marL="4097338" indent="-252413" algn="l" defTabSz="1008063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168400"/>
            <a:ext cx="9072563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0402" rIns="100803" bIns="504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978025"/>
            <a:ext cx="9072563" cy="409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511300" y="6837363"/>
            <a:ext cx="8205788" cy="360362"/>
          </a:xfrm>
          <a:prstGeom prst="rect">
            <a:avLst/>
          </a:prstGeom>
          <a:solidFill>
            <a:srgbClr val="7000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1188" y="6837363"/>
            <a:ext cx="1484312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180000" bIns="0" numCol="1" anchor="ctr" anchorCtr="0" compatLnSpc="1">
            <a:prstTxWarp prst="textNoShape">
              <a:avLst/>
            </a:prstTxWarp>
          </a:bodyPr>
          <a:lstStyle>
            <a:lvl1pPr algn="r" defTabSz="1008063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altLang="nl-NL"/>
              <a:t>Pagina </a:t>
            </a:r>
            <a:fld id="{BF6275F7-D5F2-472A-9D43-1C9A64402925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57450" y="6837363"/>
            <a:ext cx="5773738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803" tIns="50402" rIns="100803" bIns="50402" numCol="1" anchor="t" anchorCtr="0" compatLnSpc="1">
            <a:prstTxWarp prst="textNoShape">
              <a:avLst/>
            </a:prstTxWarp>
          </a:bodyPr>
          <a:lstStyle>
            <a:lvl1pPr algn="r" defTabSz="1008063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altLang="nl-NL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58775" y="358775"/>
            <a:ext cx="9356725" cy="90488"/>
          </a:xfrm>
          <a:prstGeom prst="rect">
            <a:avLst/>
          </a:prstGeom>
          <a:solidFill>
            <a:srgbClr val="7000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pic>
        <p:nvPicPr>
          <p:cNvPr id="4106" name="Picture 10" descr="logo-klein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6837363"/>
            <a:ext cx="1062038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2pPr>
      <a:lvl3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3pPr>
      <a:lvl4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4pPr>
      <a:lvl5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5pPr>
      <a:lvl6pPr marL="457200"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6pPr>
      <a:lvl7pPr marL="914400"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7pPr>
      <a:lvl8pPr marL="1371600"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8pPr>
      <a:lvl9pPr marL="1828800"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9pPr>
    </p:titleStyle>
    <p:bodyStyle>
      <a:lvl1pPr indent="3175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73125" indent="-3159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2pPr>
      <a:lvl3pPr marL="1304925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763713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4pPr>
      <a:lvl5pPr marL="22685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5pPr>
      <a:lvl6pPr marL="27257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6pPr>
      <a:lvl7pPr marL="31829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7pPr>
      <a:lvl8pPr marL="36401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8pPr>
      <a:lvl9pPr marL="40973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168400"/>
            <a:ext cx="9072563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0402" rIns="100803" bIns="504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978025"/>
            <a:ext cx="9072563" cy="409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58775" y="6837363"/>
            <a:ext cx="9356725" cy="360362"/>
          </a:xfrm>
          <a:prstGeom prst="rect">
            <a:avLst/>
          </a:prstGeom>
          <a:solidFill>
            <a:srgbClr val="7000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1188" y="6837363"/>
            <a:ext cx="1484312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180000" bIns="0" numCol="1" anchor="ctr" anchorCtr="0" compatLnSpc="1">
            <a:prstTxWarp prst="textNoShape">
              <a:avLst/>
            </a:prstTxWarp>
          </a:bodyPr>
          <a:lstStyle>
            <a:lvl1pPr algn="r" defTabSz="1008063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altLang="nl-NL"/>
              <a:t>Pagina </a:t>
            </a:r>
            <a:fld id="{E6E4F5A8-12E7-43F2-9D60-AE51469DBE68}" type="slidenum">
              <a:rPr lang="nl-NL" altLang="nl-NL"/>
              <a:pPr/>
              <a:t>‹#›</a:t>
            </a:fld>
            <a:endParaRPr lang="nl-NL" altLang="nl-NL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837363"/>
            <a:ext cx="7691438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803" tIns="50402" rIns="100803" bIns="50402" numCol="1" anchor="t" anchorCtr="0" compatLnSpc="1">
            <a:prstTxWarp prst="textNoShape">
              <a:avLst/>
            </a:prstTxWarp>
          </a:bodyPr>
          <a:lstStyle>
            <a:lvl1pPr algn="r" defTabSz="1008063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altLang="nl-NL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58775" y="358775"/>
            <a:ext cx="9356725" cy="90488"/>
          </a:xfrm>
          <a:prstGeom prst="rect">
            <a:avLst/>
          </a:prstGeom>
          <a:solidFill>
            <a:srgbClr val="7000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2pPr>
      <a:lvl3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3pPr>
      <a:lvl4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4pPr>
      <a:lvl5pPr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5pPr>
      <a:lvl6pPr marL="457200"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6pPr>
      <a:lvl7pPr marL="914400"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7pPr>
      <a:lvl8pPr marL="1371600"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8pPr>
      <a:lvl9pPr marL="1828800" algn="l" defTabSz="1008063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Frutiger 55 Roman" pitchFamily="34" charset="0"/>
        </a:defRPr>
      </a:lvl9pPr>
    </p:titleStyle>
    <p:bodyStyle>
      <a:lvl1pPr indent="3175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73125" indent="-3159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2pPr>
      <a:lvl3pPr marL="1304925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763713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4pPr>
      <a:lvl5pPr marL="22685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5pPr>
      <a:lvl6pPr marL="27257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6pPr>
      <a:lvl7pPr marL="31829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7pPr>
      <a:lvl8pPr marL="36401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8pPr>
      <a:lvl9pPr marL="4097338" indent="-252413" algn="l" defTabSz="1008063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altLang="nl-NL" dirty="0" smtClean="0"/>
              <a:t>Right </a:t>
            </a:r>
            <a:r>
              <a:rPr lang="nl-NL" altLang="nl-NL" dirty="0" err="1" smtClean="0"/>
              <a:t>to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challenge</a:t>
            </a:r>
            <a:endParaRPr lang="nl-NL" altLang="nl-NL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altLang="nl-NL" dirty="0" smtClean="0"/>
              <a:t>Op zoek naar een balans</a:t>
            </a:r>
            <a:endParaRPr lang="nl-NL" altLang="nl-NL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39750" y="5110163"/>
            <a:ext cx="3605530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008063">
              <a:defRPr>
                <a:solidFill>
                  <a:schemeClr val="tx1"/>
                </a:solidFill>
                <a:latin typeface="Arial" charset="0"/>
              </a:defRPr>
            </a:lvl1pPr>
            <a:lvl2pPr defTabSz="1008063">
              <a:defRPr>
                <a:solidFill>
                  <a:schemeClr val="tx1"/>
                </a:solidFill>
                <a:latin typeface="Arial" charset="0"/>
              </a:defRPr>
            </a:lvl2pPr>
            <a:lvl3pPr defTabSz="1008063">
              <a:defRPr>
                <a:solidFill>
                  <a:schemeClr val="tx1"/>
                </a:solidFill>
                <a:latin typeface="Arial" charset="0"/>
              </a:defRPr>
            </a:lvl3pPr>
            <a:lvl4pPr defTabSz="1008063">
              <a:defRPr>
                <a:solidFill>
                  <a:schemeClr val="tx1"/>
                </a:solidFill>
                <a:latin typeface="Arial" charset="0"/>
              </a:defRPr>
            </a:lvl4pPr>
            <a:lvl5pPr defTabSz="1008063">
              <a:defRPr>
                <a:solidFill>
                  <a:schemeClr val="tx1"/>
                </a:solidFill>
                <a:latin typeface="Arial" charset="0"/>
              </a:defRPr>
            </a:lvl5pPr>
            <a:lvl6pPr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35000"/>
              </a:spcBef>
            </a:pPr>
            <a:r>
              <a:rPr lang="nl-NL" altLang="nl-NL" dirty="0">
                <a:solidFill>
                  <a:schemeClr val="bg1"/>
                </a:solidFill>
                <a:latin typeface="Frutiger 55 Roman" pitchFamily="34" charset="0"/>
              </a:rPr>
              <a:t>Spreker</a:t>
            </a:r>
            <a:r>
              <a:rPr lang="nl-NL" altLang="nl-NL" dirty="0" smtClean="0">
                <a:solidFill>
                  <a:schemeClr val="bg1"/>
                </a:solidFill>
                <a:latin typeface="Frutiger 55 Roman" pitchFamily="34" charset="0"/>
              </a:rPr>
              <a:t>: Wethouder Jan Bos</a:t>
            </a:r>
            <a:endParaRPr lang="nl-NL" altLang="nl-NL" dirty="0">
              <a:solidFill>
                <a:schemeClr val="bg1"/>
              </a:solidFill>
              <a:latin typeface="Frutiger 55 Roman" pitchFamily="34" charset="0"/>
            </a:endParaRPr>
          </a:p>
          <a:p>
            <a:pPr>
              <a:lnSpc>
                <a:spcPct val="70000"/>
              </a:lnSpc>
              <a:spcBef>
                <a:spcPct val="35000"/>
              </a:spcBef>
            </a:pPr>
            <a:r>
              <a:rPr lang="nl-NL" altLang="nl-NL" dirty="0">
                <a:solidFill>
                  <a:schemeClr val="bg1"/>
                </a:solidFill>
                <a:latin typeface="Frutiger 55 Roman" pitchFamily="34" charset="0"/>
              </a:rPr>
              <a:t>Datum</a:t>
            </a:r>
            <a:r>
              <a:rPr lang="nl-NL" altLang="nl-NL" dirty="0" smtClean="0">
                <a:solidFill>
                  <a:schemeClr val="bg1"/>
                </a:solidFill>
                <a:latin typeface="Frutiger 55 Roman" pitchFamily="34" charset="0"/>
              </a:rPr>
              <a:t>: 29 mei 2015</a:t>
            </a:r>
            <a:endParaRPr lang="nl-NL" altLang="nl-NL" dirty="0">
              <a:solidFill>
                <a:schemeClr val="bg1"/>
              </a:solidFill>
              <a:latin typeface="Frutiger 55 Roma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3600" dirty="0" smtClean="0"/>
              <a:t>De balans</a:t>
            </a:r>
            <a:endParaRPr lang="nl-NL" altLang="nl-NL" sz="360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Rol per domein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Eigenaarschap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Verhoudingen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702" y="657617"/>
            <a:ext cx="6154009" cy="5753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Bedankt voor uw aandacht!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Emmen Algemeen">
  <a:themeElements>
    <a:clrScheme name="PowerPoint Emmen Algeme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Emmen Algemeen">
      <a:majorFont>
        <a:latin typeface="Frutiger 55 Roman"/>
        <a:ea typeface=""/>
        <a:cs typeface=""/>
      </a:majorFont>
      <a:minorFont>
        <a:latin typeface="Frutiger 55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 Emmen Algeme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mmen Algeme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mmen Algeme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mmen Algeme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mmen Algeme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mmen Algeme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mmen Algeme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mmen Algeme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mmen Algeme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mmen Algeme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mmen Algeme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mmen Algeme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mmen sjabloon2">
  <a:themeElements>
    <a:clrScheme name="Emmen sjabloon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mmen sjabloon2">
      <a:majorFont>
        <a:latin typeface="Frutiger 55 Roman"/>
        <a:ea typeface=""/>
        <a:cs typeface=""/>
      </a:majorFont>
      <a:minorFont>
        <a:latin typeface="Frutiger 55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mmen sjabloo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mmen sjabloon3">
  <a:themeElements>
    <a:clrScheme name="Emmen sjabloon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mmen sjabloon3">
      <a:majorFont>
        <a:latin typeface="Frutiger 55 Roman"/>
        <a:ea typeface=""/>
        <a:cs typeface=""/>
      </a:majorFont>
      <a:minorFont>
        <a:latin typeface="Frutiger 55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mmen sjabloon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en sjabloon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en sjabloon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Emmen Algemeen</Template>
  <TotalTime>92</TotalTime>
  <Words>30</Words>
  <Application>Microsoft Office PowerPoint</Application>
  <PresentationFormat>Custom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PowerPoint Emmen Algemeen</vt:lpstr>
      <vt:lpstr>Emmen sjabloon2</vt:lpstr>
      <vt:lpstr>Emmen sjabloon3</vt:lpstr>
      <vt:lpstr>Right to challenge</vt:lpstr>
      <vt:lpstr>De balans</vt:lpstr>
      <vt:lpstr>Bedankt voor uw aandacht!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Right to challenge</dc:title>
  <dc:creator>Simon Henk Luimstra</dc:creator>
  <cp:lastModifiedBy>P239192</cp:lastModifiedBy>
  <cp:revision>8</cp:revision>
  <dcterms:created xsi:type="dcterms:W3CDTF">2015-05-26T07:35:59Z</dcterms:created>
  <dcterms:modified xsi:type="dcterms:W3CDTF">2015-06-01T14:40:27Z</dcterms:modified>
</cp:coreProperties>
</file>