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981" r:id="rId4"/>
    <p:sldMasterId id="214748399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8" r:id="rId7"/>
    <p:sldId id="262" r:id="rId8"/>
    <p:sldId id="259" r:id="rId9"/>
    <p:sldId id="263" r:id="rId10"/>
  </p:sldIdLst>
  <p:sldSz cx="9144000" cy="6858000" type="screen4x3"/>
  <p:notesSz cx="6794500" cy="99314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660"/>
  </p:normalViewPr>
  <p:slideViewPr>
    <p:cSldViewPr>
      <p:cViewPr>
        <p:scale>
          <a:sx n="99" d="100"/>
          <a:sy n="99" d="100"/>
        </p:scale>
        <p:origin x="-2436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3A1-4FB5-4A0B-9761-D25884A1531E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91477-8348-467F-AF28-7678DB000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50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866523-EA82-4F29-AD4E-4F147E11CB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7578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5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11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4000" cy="1082550"/>
          </a:xfrm>
          <a:solidFill>
            <a:srgbClr val="505050"/>
          </a:solidFill>
        </p:spPr>
        <p:txBody>
          <a:bodyPr lIns="981950" tIns="216000" rIns="268265" bIns="216000" anchor="t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C5C80-6AB3-4325-B1B9-E3015058ACC6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12" name="tbDate"/>
          <p:cNvSpPr txBox="1">
            <a:spLocks noChangeArrowheads="1"/>
          </p:cNvSpPr>
          <p:nvPr/>
        </p:nvSpPr>
        <p:spPr bwMode="auto">
          <a:xfrm>
            <a:off x="7056682" y="1079500"/>
            <a:ext cx="112370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Datum 29-05-2015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7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141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BAD39-D17E-44A5-8042-4822FB33E0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602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EE2CD-0AD8-4C69-A1E6-62790B88A26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837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EF69E-E082-4077-B416-2CE386C8F3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9949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pic>
        <p:nvPicPr>
          <p:cNvPr id="7" name="LogoSlash_01" descr="SLASHTR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LogoSlash_02" descr="SLASHTRA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0825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 smtClean="0"/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1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5CD48-C36A-4D92-AF58-B37A730B86B1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10" name="tbDate"/>
          <p:cNvSpPr txBox="1">
            <a:spLocks noChangeArrowheads="1"/>
          </p:cNvSpPr>
          <p:nvPr/>
        </p:nvSpPr>
        <p:spPr bwMode="auto">
          <a:xfrm>
            <a:off x="7056682" y="1079500"/>
            <a:ext cx="112370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Datum 29-05-2015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5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6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057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25AB3-FFCD-4077-8D3D-C3AA8E57FD4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561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39034-F874-4498-857E-D232FE17677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185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A87D1-82EB-4177-8A3F-178B624F7D4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948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228DD-861E-48B3-9E3F-845BBEB7D2A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40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9C24E-E9B3-4C7A-9B47-C1D45F779B6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841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7105D-0A02-4599-B85C-E6F6C4A3521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977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8F07B-2C5B-43EF-87A2-F5C966A92D0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942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FF074-42C3-4A42-B736-A5D7BEACDD2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5967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CB84F-419D-42CE-A2DB-767A51B38EF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24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CF1C4-D908-477A-AD7B-CE1336B9B83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291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BE73-C083-4EF0-9DBB-DD4100F74B2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462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6000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5" name="Text Box 13" hidden="1"/>
          <p:cNvSpPr txBox="1">
            <a:spLocks noChangeArrowheads="1"/>
          </p:cNvSpPr>
          <p:nvPr/>
        </p:nvSpPr>
        <p:spPr bwMode="auto">
          <a:xfrm>
            <a:off x="5940425" y="6381750"/>
            <a:ext cx="2197100" cy="34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282" tIns="32141" rIns="64282" bIns="3214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nl-NL" dirty="0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8194" name="tb_End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0825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 smtClean="0"/>
          </a:p>
        </p:txBody>
      </p:sp>
      <p:sp>
        <p:nvSpPr>
          <p:cNvPr id="8203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81125" y="4340225"/>
            <a:ext cx="6400800" cy="1751013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30163-C225-4867-85E8-E62E6DF08157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11" name="tbDate"/>
          <p:cNvSpPr txBox="1">
            <a:spLocks noChangeArrowheads="1"/>
          </p:cNvSpPr>
          <p:nvPr/>
        </p:nvSpPr>
        <p:spPr bwMode="auto">
          <a:xfrm>
            <a:off x="7056682" y="1079500"/>
            <a:ext cx="112370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Datum 29-05-2015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7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714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5574F-E1E2-4D58-A1A7-2FA66E846E8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6430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9A5C0-F289-4D8A-896C-232AE0A7BC8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2903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072E8-9B0E-4F0C-8737-4DB57026D2B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3195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7F27C-8234-4E2F-9F86-2B754F7EEB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8161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75D5D-09C1-4434-AB0C-779D864C082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56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ACE2D-2346-4358-B98A-60BD2F46EA5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4874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6500-231C-4384-BD27-9A849780CE6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934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C0900-FC57-4050-915D-230DCC523CE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3280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DD04C-F83F-446B-9CFD-EDE4764C1F6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31878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67918-061B-4FF3-B8BF-98D0AD6F5F8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3200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CF9AE-C783-454B-A181-7EE701DD9CE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7848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BC2B2-3ACB-48A8-8F91-1AED2FA9E03A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583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75A0-2762-47A8-BDD4-D6D8835B7928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285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4108B-C631-435C-8A39-683E2AC8CB18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655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200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200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34A47-FEFE-417B-BC4E-69E9D6705E68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97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2D0CB-D218-4146-8A13-E068FA76BA99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43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FA3DA-277C-431F-BBBF-0BD4A6B5ED9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1507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D56AD-9761-4703-B044-7098C1F29767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0916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4B934-02C0-443C-A4BC-A573D96D1679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5073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32612-6D0B-4BB5-B8EA-E7D488D7DE32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925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8329F-82C9-4FE9-A3AA-076D7492D7A0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51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E4ACF-6A30-4871-B2BA-5ED842F1F432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9386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1371600"/>
            <a:ext cx="1943100" cy="4343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1371600"/>
            <a:ext cx="5676900" cy="4343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4B220-005E-483E-B3BE-9BF4416523B9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5561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14600"/>
            <a:ext cx="3810000" cy="3200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onlineafbeelding 3"/>
          <p:cNvSpPr>
            <a:spLocks noGrp="1"/>
          </p:cNvSpPr>
          <p:nvPr>
            <p:ph type="clipArt" sz="half" idx="2"/>
          </p:nvPr>
        </p:nvSpPr>
        <p:spPr>
          <a:xfrm>
            <a:off x="4648200" y="2514600"/>
            <a:ext cx="3810000" cy="32004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F7E7F-5096-4478-9007-93FF2FEAB2AF}" type="slidenum">
              <a:rPr lang="en-GB" alt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598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0" y="5591175"/>
            <a:ext cx="9144000" cy="5175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nl-NL" altLang="nl-NL">
              <a:solidFill>
                <a:srgbClr val="000000"/>
              </a:solidFill>
              <a:cs typeface="+mn-cs"/>
            </a:endParaRPr>
          </a:p>
        </p:txBody>
      </p:sp>
      <p:pic>
        <p:nvPicPr>
          <p:cNvPr id="3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650" y="5967413"/>
            <a:ext cx="2165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5986463"/>
            <a:ext cx="11779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6981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61911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498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B6F88-62F7-4DD9-BE7A-A424E162E30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9706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592263"/>
            <a:ext cx="4038600" cy="3575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592263"/>
            <a:ext cx="4038600" cy="3575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11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344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0766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24697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61267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1416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6764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892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892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87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DEB1A-41A3-4D6A-A6DD-940B80C0595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573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B09F0-84E0-4FE6-9F41-74A7DC713D0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44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2E544-5970-44DD-BD12-F6E9BEE5B70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464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311D0-EEC0-4BB2-9312-56904C8B078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61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70000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text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styles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Second level</a:t>
            </a:r>
          </a:p>
          <a:p>
            <a:pPr lvl="2"/>
            <a:r>
              <a:rPr lang="nl-NL" altLang="nl-NL" dirty="0" err="1" smtClean="0"/>
              <a:t>Third</a:t>
            </a:r>
            <a:r>
              <a:rPr lang="nl-NL" altLang="nl-NL" dirty="0" smtClean="0"/>
              <a:t> level</a:t>
            </a:r>
          </a:p>
          <a:p>
            <a:pPr lvl="3"/>
            <a:r>
              <a:rPr lang="nl-NL" altLang="nl-NL" dirty="0" err="1" smtClean="0"/>
              <a:t>Fourth</a:t>
            </a:r>
            <a:r>
              <a:rPr lang="nl-NL" altLang="nl-NL" dirty="0" smtClean="0"/>
              <a:t> level</a:t>
            </a:r>
          </a:p>
          <a:p>
            <a:pPr lvl="4"/>
            <a:r>
              <a:rPr lang="nl-NL" altLang="nl-NL" dirty="0" err="1" smtClean="0"/>
              <a:t>Fifth</a:t>
            </a:r>
            <a:r>
              <a:rPr lang="nl-NL" altLang="nl-NL" dirty="0" smtClean="0"/>
              <a:t> level</a:t>
            </a:r>
          </a:p>
        </p:txBody>
      </p: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800" rIns="27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title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</a:t>
            </a:r>
            <a:endParaRPr lang="nl-NL" altLang="nl-NL" dirty="0" smtClean="0"/>
          </a:p>
        </p:txBody>
      </p:sp>
      <p:sp>
        <p:nvSpPr>
          <p:cNvPr id="1030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1031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pic>
        <p:nvPicPr>
          <p:cNvPr id="1033" name="LogoSlash_01" descr="SLASHTRAN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LogoSlash_02" descr="SLASHTRAN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49241BC-83D4-43EB-A72E-AFD67643BD58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1037" name="Text Box 23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7056682" y="1079500"/>
            <a:ext cx="112370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Datum 29-05-2015</a:t>
            </a:r>
          </a:p>
        </p:txBody>
      </p:sp>
      <p:pic>
        <p:nvPicPr>
          <p:cNvPr id="4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1034" name="tb_Faculty"/>
          <p:cNvSpPr txBox="1">
            <a:spLocks noChangeArrowheads="1"/>
          </p:cNvSpPr>
          <p:nvPr/>
        </p:nvSpPr>
        <p:spPr bwMode="auto">
          <a:xfrm>
            <a:off x="3687763" y="339725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1035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0" fontAlgn="base" hangingPunct="0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text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styles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Second level</a:t>
            </a:r>
          </a:p>
          <a:p>
            <a:pPr lvl="0"/>
            <a:r>
              <a:rPr lang="nl-NL" altLang="nl-NL" dirty="0" err="1" smtClean="0"/>
              <a:t>Third</a:t>
            </a:r>
            <a:r>
              <a:rPr lang="nl-NL" altLang="nl-NL" dirty="0" smtClean="0"/>
              <a:t> level</a:t>
            </a:r>
          </a:p>
          <a:p>
            <a:pPr lvl="1"/>
            <a:r>
              <a:rPr lang="nl-NL" altLang="nl-NL" dirty="0" err="1" smtClean="0"/>
              <a:t>Fourth</a:t>
            </a:r>
            <a:r>
              <a:rPr lang="nl-NL" altLang="nl-NL" dirty="0" smtClean="0"/>
              <a:t> level</a:t>
            </a:r>
          </a:p>
          <a:p>
            <a:pPr lvl="2"/>
            <a:r>
              <a:rPr lang="nl-NL" altLang="nl-NL" dirty="0" err="1" smtClean="0"/>
              <a:t>Fifth</a:t>
            </a:r>
            <a:r>
              <a:rPr lang="nl-NL" altLang="nl-NL" dirty="0" smtClean="0"/>
              <a:t> level</a:t>
            </a: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2053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205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pic>
        <p:nvPicPr>
          <p:cNvPr id="2056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LogoSlash_02" descr="SLASHTRAN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C556A68-735D-46BC-9E64-2EB4683EB3FC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2059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title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</a:t>
            </a:r>
            <a:endParaRPr lang="nl-NL" altLang="nl-NL" dirty="0" smtClean="0"/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056682" y="1079500"/>
            <a:ext cx="112370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Datum 29-05-2015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text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styles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Second level</a:t>
            </a:r>
          </a:p>
          <a:p>
            <a:pPr lvl="2"/>
            <a:r>
              <a:rPr lang="nl-NL" altLang="nl-NL" dirty="0" err="1" smtClean="0"/>
              <a:t>Third</a:t>
            </a:r>
            <a:r>
              <a:rPr lang="nl-NL" altLang="nl-NL" dirty="0" smtClean="0"/>
              <a:t> level</a:t>
            </a:r>
          </a:p>
          <a:p>
            <a:pPr lvl="3"/>
            <a:r>
              <a:rPr lang="nl-NL" altLang="nl-NL" dirty="0" err="1" smtClean="0"/>
              <a:t>Fourth</a:t>
            </a:r>
            <a:r>
              <a:rPr lang="nl-NL" altLang="nl-NL" dirty="0" smtClean="0"/>
              <a:t> level</a:t>
            </a:r>
          </a:p>
          <a:p>
            <a:pPr lvl="4"/>
            <a:r>
              <a:rPr lang="nl-NL" altLang="nl-NL" dirty="0" err="1" smtClean="0"/>
              <a:t>Fifth</a:t>
            </a:r>
            <a:r>
              <a:rPr lang="nl-NL" altLang="nl-NL" dirty="0" smtClean="0"/>
              <a:t> level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3077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3078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pic>
        <p:nvPicPr>
          <p:cNvPr id="3080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LogoSlash_02" descr="SLASHTRAN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E811C70-6A0B-40AA-B99A-2F4FC71ADEB4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3083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title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</a:t>
            </a:r>
            <a:endParaRPr lang="nl-NL" altLang="nl-NL" dirty="0" smtClean="0"/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7056682" y="1079500"/>
            <a:ext cx="112370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dirty="0" smtClean="0">
                <a:solidFill>
                  <a:schemeClr val="bg1"/>
                </a:solidFill>
                <a:latin typeface="Verdana" pitchFamily="34" charset="0"/>
              </a:rPr>
              <a:t>Datum 29-05-2015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7177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7178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71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Master text styles</a:t>
            </a:r>
          </a:p>
          <a:p>
            <a:pPr lvl="1"/>
            <a:r>
              <a:rPr lang="en-GB" altLang="nl-NL" smtClean="0"/>
              <a:t>Second level</a:t>
            </a:r>
          </a:p>
          <a:p>
            <a:pPr lvl="2"/>
            <a:r>
              <a:rPr lang="en-GB" altLang="nl-NL" smtClean="0"/>
              <a:t>Third level</a:t>
            </a:r>
          </a:p>
          <a:p>
            <a:pPr lvl="3"/>
            <a:r>
              <a:rPr lang="en-GB" altLang="nl-NL" smtClean="0"/>
              <a:t>Fourth level</a:t>
            </a:r>
          </a:p>
          <a:p>
            <a:pPr lvl="4"/>
            <a:r>
              <a:rPr lang="en-GB" altLang="nl-NL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54813" y="6116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smtClean="0">
                <a:latin typeface="Arial" charset="0"/>
              </a:defRPr>
            </a:lvl1pPr>
          </a:lstStyle>
          <a:p>
            <a:pPr>
              <a:defRPr/>
            </a:pPr>
            <a:fld id="{5B14B908-70FB-4F70-BED0-B2BD1C122667}" type="slidenum">
              <a:rPr lang="en-GB" altLang="nl-NL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GB" altLang="nl-NL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02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bg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ChangeAspect="1" noChangeArrowheads="1"/>
          </p:cNvSpPr>
          <p:nvPr/>
        </p:nvSpPr>
        <p:spPr bwMode="auto">
          <a:xfrm>
            <a:off x="511175" y="179388"/>
            <a:ext cx="8453438" cy="5549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nl-NL" altLang="nl-NL">
              <a:solidFill>
                <a:srgbClr val="000000"/>
              </a:solidFill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2263"/>
            <a:ext cx="8229600" cy="35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</p:txBody>
      </p:sp>
      <p:pic>
        <p:nvPicPr>
          <p:cNvPr id="1029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5986463"/>
            <a:ext cx="11779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650" y="5967413"/>
            <a:ext cx="2165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7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app/edit/726e362dfd8b0859d438382839768dba/988ab317743e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ntimeter.com/app/edit/84d5a6c9ce546e4acec739921c92a2e3/e5f845ae9b14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ntimeter.com/app/edit/89003b98e266d6c6ee099191e57f51a1/b2881b2ea372" TargetMode="Externa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F0C41C-9E62-44AF-809E-BB0F10E7A3D7}" type="slidenum">
              <a:rPr lang="nl-NL"/>
              <a:pPr>
                <a:defRPr/>
              </a:pPr>
              <a:t>1</a:t>
            </a:fld>
            <a:endParaRPr lang="nl-NL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nl-NL" dirty="0" err="1" smtClean="0"/>
              <a:t>Debat</a:t>
            </a:r>
            <a:endParaRPr lang="en-GB" altLang="nl-NL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altLang="nl-NL" sz="2800" dirty="0" smtClean="0"/>
          </a:p>
          <a:p>
            <a:pPr eaLnBrk="1" hangingPunct="1"/>
            <a:endParaRPr lang="en-GB" altLang="nl-NL" sz="2800" dirty="0"/>
          </a:p>
          <a:p>
            <a:pPr eaLnBrk="1" hangingPunct="1"/>
            <a:endParaRPr lang="en-GB" altLang="nl-NL" sz="2800" dirty="0" smtClean="0"/>
          </a:p>
          <a:p>
            <a:pPr eaLnBrk="1" hangingPunct="1"/>
            <a:endParaRPr lang="en-GB" altLang="nl-NL" sz="2800" dirty="0" smtClean="0"/>
          </a:p>
          <a:p>
            <a:pPr algn="ctr" eaLnBrk="1" hangingPunct="1"/>
            <a:r>
              <a:rPr lang="en-GB" altLang="nl-NL" sz="2800" dirty="0" smtClean="0">
                <a:solidFill>
                  <a:srgbClr val="FF0000"/>
                </a:solidFill>
              </a:rPr>
              <a:t>De </a:t>
            </a:r>
            <a:r>
              <a:rPr lang="en-GB" altLang="nl-NL" sz="2800" dirty="0" err="1" smtClean="0">
                <a:solidFill>
                  <a:srgbClr val="FF0000"/>
                </a:solidFill>
              </a:rPr>
              <a:t>zorgmarkt</a:t>
            </a:r>
            <a:r>
              <a:rPr lang="en-GB" altLang="nl-NL" sz="2800" dirty="0" smtClean="0">
                <a:solidFill>
                  <a:srgbClr val="FF0000"/>
                </a:solidFill>
              </a:rPr>
              <a:t> in </a:t>
            </a:r>
            <a:r>
              <a:rPr lang="en-GB" altLang="nl-NL" sz="2800" dirty="0" err="1" smtClean="0">
                <a:solidFill>
                  <a:srgbClr val="FF0000"/>
                </a:solidFill>
              </a:rPr>
              <a:t>beweging</a:t>
            </a:r>
            <a:endParaRPr lang="en-GB" altLang="nl-NL" sz="28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84484"/>
            <a:ext cx="7056783" cy="3561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Deelnemers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300" dirty="0"/>
              <a:t>Edwin Klok, directeur, Zorgbelang </a:t>
            </a:r>
            <a:r>
              <a:rPr lang="nl-NL" sz="2300" dirty="0" smtClean="0"/>
              <a:t>Groningen</a:t>
            </a:r>
          </a:p>
          <a:p>
            <a:endParaRPr lang="nl-NL" sz="2300" dirty="0"/>
          </a:p>
          <a:p>
            <a:r>
              <a:rPr lang="nl-NL" sz="2300" dirty="0" smtClean="0"/>
              <a:t>Paul Offringa, </a:t>
            </a:r>
            <a:r>
              <a:rPr lang="nl-NL" sz="2400" dirty="0"/>
              <a:t>manager zorg &amp; gezondheid medisch specialistische </a:t>
            </a:r>
            <a:r>
              <a:rPr lang="nl-NL" sz="2400" dirty="0" err="1" smtClean="0"/>
              <a:t>zorg,</a:t>
            </a:r>
            <a:r>
              <a:rPr lang="nl-NL" sz="2300" dirty="0" err="1" smtClean="0"/>
              <a:t>De</a:t>
            </a:r>
            <a:r>
              <a:rPr lang="nl-NL" sz="2300" dirty="0" smtClean="0"/>
              <a:t> Friesland Zorgverzekeraar</a:t>
            </a:r>
          </a:p>
          <a:p>
            <a:endParaRPr lang="nl-NL" sz="2300" dirty="0"/>
          </a:p>
          <a:p>
            <a:r>
              <a:rPr lang="nl-NL" sz="2300" dirty="0" smtClean="0"/>
              <a:t>Ton </a:t>
            </a:r>
            <a:r>
              <a:rPr lang="nl-NL" sz="2300" dirty="0" err="1" smtClean="0"/>
              <a:t>Schroor</a:t>
            </a:r>
            <a:r>
              <a:rPr lang="nl-NL" sz="2300" dirty="0" smtClean="0"/>
              <a:t>, wethouder, Gemeente Groningen</a:t>
            </a:r>
          </a:p>
          <a:p>
            <a:endParaRPr lang="nl-NL" sz="2300" dirty="0" smtClean="0"/>
          </a:p>
          <a:p>
            <a:endParaRPr lang="nl-NL" sz="2300" dirty="0" smtClean="0"/>
          </a:p>
          <a:p>
            <a:pPr marL="0" indent="0">
              <a:buNone/>
            </a:pPr>
            <a:endParaRPr lang="nl-NL" sz="23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8F07B-2C5B-43EF-87A2-F5C966A92D01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1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192.168.2.254\basismappen\edwin\spreuk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685800"/>
            <a:ext cx="5334000" cy="5334000"/>
          </a:xfrm>
        </p:spPr>
      </p:pic>
      <p:sp>
        <p:nvSpPr>
          <p:cNvPr id="2" name="Rechthoek 1"/>
          <p:cNvSpPr/>
          <p:nvPr/>
        </p:nvSpPr>
        <p:spPr>
          <a:xfrm>
            <a:off x="5652120" y="2420888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 smtClean="0">
                <a:hlinkClick r:id="rId3"/>
              </a:rPr>
              <a:t>Stelling Edwin Klok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394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2906713"/>
            <a:ext cx="8387209" cy="1500187"/>
          </a:xfrm>
        </p:spPr>
        <p:txBody>
          <a:bodyPr/>
          <a:lstStyle/>
          <a:p>
            <a:pPr marL="0" indent="0" algn="ctr">
              <a:buNone/>
            </a:pPr>
            <a:endParaRPr lang="nl-NL" b="1" dirty="0" smtClean="0"/>
          </a:p>
          <a:p>
            <a:pPr marL="0" indent="0" algn="ctr">
              <a:buNone/>
            </a:pPr>
            <a:endParaRPr lang="nl-NL" b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nl-NL" sz="2400" b="1" dirty="0" smtClean="0"/>
              <a:t>Alleen door andere financieringsvormen blijft de zorg voor iedereen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nl-NL" sz="2400" b="1" dirty="0" smtClean="0"/>
              <a:t>beschikbaar en betaalbaar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EF69E-E082-4077-B416-2CE386C8F315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2269203" y="4643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 smtClean="0">
                <a:hlinkClick r:id="rId2"/>
              </a:rPr>
              <a:t>Stelling Paul Offringa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74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hoek 1"/>
          <p:cNvSpPr>
            <a:spLocks noChangeArrowheads="1"/>
          </p:cNvSpPr>
          <p:nvPr/>
        </p:nvSpPr>
        <p:spPr bwMode="auto">
          <a:xfrm>
            <a:off x="2286000" y="2368550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nl-NL" altLang="nl-NL" sz="3600">
                <a:solidFill>
                  <a:srgbClr val="000000"/>
                </a:solidFill>
                <a:cs typeface="+mn-cs"/>
              </a:rPr>
              <a:t>De stelselwijziging is de motor voor nieuw ondernemerschap in het sociaal domein </a:t>
            </a:r>
          </a:p>
        </p:txBody>
      </p:sp>
      <p:sp>
        <p:nvSpPr>
          <p:cNvPr id="2" name="Rechthoek 1"/>
          <p:cNvSpPr/>
          <p:nvPr/>
        </p:nvSpPr>
        <p:spPr>
          <a:xfrm>
            <a:off x="2339752" y="49411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 smtClean="0">
                <a:solidFill>
                  <a:schemeClr val="bg1"/>
                </a:solidFill>
                <a:hlinkClick r:id="rId2"/>
              </a:rPr>
              <a:t>Stelling Ton </a:t>
            </a:r>
            <a:r>
              <a:rPr lang="nl-NL" dirty="0" err="1" smtClean="0">
                <a:solidFill>
                  <a:schemeClr val="bg1"/>
                </a:solidFill>
                <a:hlinkClick r:id="rId2"/>
              </a:rPr>
              <a:t>Schroor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0034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Title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UMCG debat 2905">
  <a:themeElements>
    <a:clrScheme name="Rood_wit met fotoo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ood_wit met fotoo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ood_wit met fotoo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od_wit met fotoo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od_wit met fotoo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od_wit met fotoo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od_wit met fotoo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od_wit met fotoo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od_wit met fotoo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od_wit met fotoo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od_wit met fotoo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od_wit met fotoo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od_wit met fotoo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od_wit met fotoo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</TotalTime>
  <Words>68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Title Design</vt:lpstr>
      <vt:lpstr>Break Design</vt:lpstr>
      <vt:lpstr>End Design</vt:lpstr>
      <vt:lpstr>Default Design</vt:lpstr>
      <vt:lpstr>UMCG debat 2905</vt:lpstr>
      <vt:lpstr>Debat</vt:lpstr>
      <vt:lpstr>Deelnemers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A.G. Regts-Walters</dc:creator>
  <cp:keywords>Version 2.1</cp:keywords>
  <cp:lastModifiedBy>P239192</cp:lastModifiedBy>
  <cp:revision>109</cp:revision>
  <cp:lastPrinted>2014-10-28T11:22:22Z</cp:lastPrinted>
  <dcterms:created xsi:type="dcterms:W3CDTF">2008-06-10T08:12:30Z</dcterms:created>
  <dcterms:modified xsi:type="dcterms:W3CDTF">2015-06-01T08:20:23Z</dcterms:modified>
  <dc:language>NL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Datum">
    <vt:lpwstr>29-05-2015</vt:lpwstr>
  </property>
  <property fmtid="{D5CDD505-2E9C-101B-9397-08002B2CF9AE}" pid="4" name="txtDate">
    <vt:lpwstr>29-05-2015</vt:lpwstr>
  </property>
  <property fmtid="{D5CDD505-2E9C-101B-9397-08002B2CF9AE}" pid="5" name="AutoDatum">
    <vt:lpwstr>NEE</vt:lpwstr>
  </property>
  <property fmtid="{D5CDD505-2E9C-101B-9397-08002B2CF9AE}" pid="6" name="cboLanguage">
    <vt:lpwstr>Nederlands</vt:lpwstr>
  </property>
  <property fmtid="{D5CDD505-2E9C-101B-9397-08002B2CF9AE}" pid="7" name="cboFaculty">
    <vt:lpwstr>faculteit economie_x000d_
en bedrijfskunde</vt:lpwstr>
  </property>
  <property fmtid="{D5CDD505-2E9C-101B-9397-08002B2CF9AE}" pid="8" name="txtDepartment">
    <vt:lpwstr>Healthwise</vt:lpwstr>
  </property>
</Properties>
</file>