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1" r:id="rId1"/>
    <p:sldMasterId id="2147483653" r:id="rId2"/>
    <p:sldMasterId id="2147483655" r:id="rId3"/>
    <p:sldMasterId id="2147484551" r:id="rId4"/>
    <p:sldMasterId id="2147484575" r:id="rId5"/>
  </p:sldMasterIdLst>
  <p:notesMasterIdLst>
    <p:notesMasterId r:id="rId32"/>
  </p:notesMasterIdLst>
  <p:handoutMasterIdLst>
    <p:handoutMasterId r:id="rId33"/>
  </p:handoutMasterIdLst>
  <p:sldIdLst>
    <p:sldId id="358" r:id="rId6"/>
    <p:sldId id="508" r:id="rId7"/>
    <p:sldId id="452" r:id="rId8"/>
    <p:sldId id="502" r:id="rId9"/>
    <p:sldId id="455" r:id="rId10"/>
    <p:sldId id="447" r:id="rId11"/>
    <p:sldId id="488" r:id="rId12"/>
    <p:sldId id="511" r:id="rId13"/>
    <p:sldId id="436" r:id="rId14"/>
    <p:sldId id="457" r:id="rId15"/>
    <p:sldId id="463" r:id="rId16"/>
    <p:sldId id="482" r:id="rId17"/>
    <p:sldId id="494" r:id="rId18"/>
    <p:sldId id="483" r:id="rId19"/>
    <p:sldId id="495" r:id="rId20"/>
    <p:sldId id="497" r:id="rId21"/>
    <p:sldId id="498" r:id="rId22"/>
    <p:sldId id="484" r:id="rId23"/>
    <p:sldId id="485" r:id="rId24"/>
    <p:sldId id="489" r:id="rId25"/>
    <p:sldId id="512" r:id="rId26"/>
    <p:sldId id="490" r:id="rId27"/>
    <p:sldId id="491" r:id="rId28"/>
    <p:sldId id="459" r:id="rId29"/>
    <p:sldId id="419" r:id="rId30"/>
    <p:sldId id="513" r:id="rId31"/>
  </p:sldIdLst>
  <p:sldSz cx="9144000" cy="6858000" type="screen4x3"/>
  <p:notesSz cx="6794500" cy="9931400"/>
  <p:defaultTextStyle>
    <a:defPPr>
      <a:defRPr lang="en-US"/>
    </a:defPPr>
    <a:lvl1pPr algn="l" rtl="0" eaLnBrk="0" fontAlgn="base" hangingPunct="0">
      <a:spcBef>
        <a:spcPct val="0"/>
      </a:spcBef>
      <a:spcAft>
        <a:spcPct val="0"/>
      </a:spcAft>
      <a:defRPr sz="2500" kern="1200">
        <a:solidFill>
          <a:schemeClr val="tx1"/>
        </a:solidFill>
        <a:latin typeface="Georgia" panose="02040502050405020303" pitchFamily="18" charset="0"/>
        <a:ea typeface="ＭＳ Ｐゴシック" panose="020B0600070205080204" pitchFamily="34" charset="-128"/>
        <a:cs typeface="+mn-cs"/>
      </a:defRPr>
    </a:lvl1pPr>
    <a:lvl2pPr marL="457200" algn="l" rtl="0" eaLnBrk="0" fontAlgn="base" hangingPunct="0">
      <a:spcBef>
        <a:spcPct val="0"/>
      </a:spcBef>
      <a:spcAft>
        <a:spcPct val="0"/>
      </a:spcAft>
      <a:defRPr sz="2500" kern="1200">
        <a:solidFill>
          <a:schemeClr val="tx1"/>
        </a:solidFill>
        <a:latin typeface="Georgia" panose="02040502050405020303"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500" kern="1200">
        <a:solidFill>
          <a:schemeClr val="tx1"/>
        </a:solidFill>
        <a:latin typeface="Georgia" panose="02040502050405020303"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500" kern="1200">
        <a:solidFill>
          <a:schemeClr val="tx1"/>
        </a:solidFill>
        <a:latin typeface="Georgia" panose="02040502050405020303"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500" kern="1200">
        <a:solidFill>
          <a:schemeClr val="tx1"/>
        </a:solidFill>
        <a:latin typeface="Georgia" panose="02040502050405020303" pitchFamily="18" charset="0"/>
        <a:ea typeface="ＭＳ Ｐゴシック" panose="020B0600070205080204" pitchFamily="34" charset="-128"/>
        <a:cs typeface="+mn-cs"/>
      </a:defRPr>
    </a:lvl5pPr>
    <a:lvl6pPr marL="2286000" algn="l" defTabSz="914400" rtl="0" eaLnBrk="1" latinLnBrk="0" hangingPunct="1">
      <a:defRPr sz="2500" kern="1200">
        <a:solidFill>
          <a:schemeClr val="tx1"/>
        </a:solidFill>
        <a:latin typeface="Georgia" panose="02040502050405020303" pitchFamily="18" charset="0"/>
        <a:ea typeface="ＭＳ Ｐゴシック" panose="020B0600070205080204" pitchFamily="34" charset="-128"/>
        <a:cs typeface="+mn-cs"/>
      </a:defRPr>
    </a:lvl6pPr>
    <a:lvl7pPr marL="2743200" algn="l" defTabSz="914400" rtl="0" eaLnBrk="1" latinLnBrk="0" hangingPunct="1">
      <a:defRPr sz="2500" kern="1200">
        <a:solidFill>
          <a:schemeClr val="tx1"/>
        </a:solidFill>
        <a:latin typeface="Georgia" panose="02040502050405020303" pitchFamily="18" charset="0"/>
        <a:ea typeface="ＭＳ Ｐゴシック" panose="020B0600070205080204" pitchFamily="34" charset="-128"/>
        <a:cs typeface="+mn-cs"/>
      </a:defRPr>
    </a:lvl7pPr>
    <a:lvl8pPr marL="3200400" algn="l" defTabSz="914400" rtl="0" eaLnBrk="1" latinLnBrk="0" hangingPunct="1">
      <a:defRPr sz="2500" kern="1200">
        <a:solidFill>
          <a:schemeClr val="tx1"/>
        </a:solidFill>
        <a:latin typeface="Georgia" panose="02040502050405020303" pitchFamily="18" charset="0"/>
        <a:ea typeface="ＭＳ Ｐゴシック" panose="020B0600070205080204" pitchFamily="34" charset="-128"/>
        <a:cs typeface="+mn-cs"/>
      </a:defRPr>
    </a:lvl8pPr>
    <a:lvl9pPr marL="3657600" algn="l" defTabSz="914400" rtl="0" eaLnBrk="1" latinLnBrk="0" hangingPunct="1">
      <a:defRPr sz="2500" kern="1200">
        <a:solidFill>
          <a:schemeClr val="tx1"/>
        </a:solidFill>
        <a:latin typeface="Georgia" panose="02040502050405020303" pitchFamily="18"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51"/>
    <p:restoredTop sz="79161"/>
  </p:normalViewPr>
  <p:slideViewPr>
    <p:cSldViewPr>
      <p:cViewPr varScale="1">
        <p:scale>
          <a:sx n="102" d="100"/>
          <a:sy n="102" d="100"/>
        </p:scale>
        <p:origin x="2168" y="184"/>
      </p:cViewPr>
      <p:guideLst>
        <p:guide orient="horz" pos="2160"/>
        <p:guide pos="2880"/>
      </p:guideLst>
    </p:cSldViewPr>
  </p:slideViewPr>
  <p:outlineViewPr>
    <p:cViewPr>
      <p:scale>
        <a:sx n="20" d="100"/>
        <a:sy n="20" d="100"/>
      </p:scale>
      <p:origin x="0" y="0"/>
    </p:cViewPr>
  </p:outlineViewPr>
  <p:notesTextViewPr>
    <p:cViewPr>
      <p:scale>
        <a:sx n="100" d="100"/>
        <a:sy n="100" d="100"/>
      </p:scale>
      <p:origin x="0" y="0"/>
    </p:cViewPr>
  </p:notesTextViewPr>
  <p:sorterViewPr>
    <p:cViewPr>
      <p:scale>
        <a:sx n="66" d="100"/>
        <a:sy n="66" d="100"/>
      </p:scale>
      <p:origin x="0" y="131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533BC3DF-A48E-5F24-40A4-6B1F8C308AE1}"/>
              </a:ext>
            </a:extLst>
          </p:cNvPr>
          <p:cNvSpPr>
            <a:spLocks noGrp="1" noChangeArrowheads="1"/>
          </p:cNvSpPr>
          <p:nvPr>
            <p:ph type="hdr" sz="quarter"/>
          </p:nvPr>
        </p:nvSpPr>
        <p:spPr bwMode="auto">
          <a:xfrm>
            <a:off x="0" y="0"/>
            <a:ext cx="2944813" cy="4953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pitchFamily="34" charset="-128"/>
                <a:cs typeface="+mn-cs"/>
              </a:defRPr>
            </a:lvl1pPr>
          </a:lstStyle>
          <a:p>
            <a:pPr>
              <a:defRPr/>
            </a:pPr>
            <a:endParaRPr lang="nl-NL"/>
          </a:p>
        </p:txBody>
      </p:sp>
      <p:sp>
        <p:nvSpPr>
          <p:cNvPr id="15363" name="Rectangle 3">
            <a:extLst>
              <a:ext uri="{FF2B5EF4-FFF2-40B4-BE49-F238E27FC236}">
                <a16:creationId xmlns:a16="http://schemas.microsoft.com/office/drawing/2014/main" id="{BE405261-E35F-145B-2A70-3E151266EDD4}"/>
              </a:ext>
            </a:extLst>
          </p:cNvPr>
          <p:cNvSpPr>
            <a:spLocks noGrp="1" noChangeArrowheads="1"/>
          </p:cNvSpPr>
          <p:nvPr>
            <p:ph type="dt" sz="quarter" idx="1"/>
          </p:nvPr>
        </p:nvSpPr>
        <p:spPr bwMode="auto">
          <a:xfrm>
            <a:off x="3848100" y="0"/>
            <a:ext cx="2944813" cy="4953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itchFamily="34" charset="-128"/>
                <a:cs typeface="+mn-cs"/>
              </a:defRPr>
            </a:lvl1pPr>
          </a:lstStyle>
          <a:p>
            <a:pPr>
              <a:defRPr/>
            </a:pPr>
            <a:endParaRPr lang="nl-NL"/>
          </a:p>
        </p:txBody>
      </p:sp>
      <p:sp>
        <p:nvSpPr>
          <p:cNvPr id="15364" name="Rectangle 4">
            <a:extLst>
              <a:ext uri="{FF2B5EF4-FFF2-40B4-BE49-F238E27FC236}">
                <a16:creationId xmlns:a16="http://schemas.microsoft.com/office/drawing/2014/main" id="{20BE0B43-4139-D0A2-368F-EF36BE1B8B5E}"/>
              </a:ext>
            </a:extLst>
          </p:cNvPr>
          <p:cNvSpPr>
            <a:spLocks noGrp="1" noChangeArrowheads="1"/>
          </p:cNvSpPr>
          <p:nvPr>
            <p:ph type="ftr" sz="quarter" idx="2"/>
          </p:nvPr>
        </p:nvSpPr>
        <p:spPr bwMode="auto">
          <a:xfrm>
            <a:off x="0" y="9434513"/>
            <a:ext cx="2944813" cy="4953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pitchFamily="34" charset="-128"/>
                <a:cs typeface="+mn-cs"/>
              </a:defRPr>
            </a:lvl1pPr>
          </a:lstStyle>
          <a:p>
            <a:pPr>
              <a:defRPr/>
            </a:pPr>
            <a:endParaRPr lang="nl-NL"/>
          </a:p>
        </p:txBody>
      </p:sp>
      <p:sp>
        <p:nvSpPr>
          <p:cNvPr id="15365" name="Rectangle 5">
            <a:extLst>
              <a:ext uri="{FF2B5EF4-FFF2-40B4-BE49-F238E27FC236}">
                <a16:creationId xmlns:a16="http://schemas.microsoft.com/office/drawing/2014/main" id="{8370BA21-C231-C8A7-49CB-05C0141825DA}"/>
              </a:ext>
            </a:extLst>
          </p:cNvPr>
          <p:cNvSpPr>
            <a:spLocks noGrp="1" noChangeArrowheads="1"/>
          </p:cNvSpPr>
          <p:nvPr>
            <p:ph type="sldNum" sz="quarter" idx="3"/>
          </p:nvPr>
        </p:nvSpPr>
        <p:spPr bwMode="auto">
          <a:xfrm>
            <a:off x="3848100" y="9434513"/>
            <a:ext cx="2944813" cy="4953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cs typeface="Arial" panose="020B0604020202020204" pitchFamily="34" charset="0"/>
              </a:defRPr>
            </a:lvl1pPr>
          </a:lstStyle>
          <a:p>
            <a:pPr>
              <a:defRPr/>
            </a:pPr>
            <a:fld id="{A65C5530-378B-7740-B9B4-2CBA8EF0BCC4}" type="slidenum">
              <a:rPr lang="en-US" altLang="nl-NL"/>
              <a:pPr>
                <a:defRPr/>
              </a:pPr>
              <a:t>‹nr.›</a:t>
            </a:fld>
            <a:endParaRPr lang="en-US" altLang="nl-NL"/>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a:extLst>
              <a:ext uri="{FF2B5EF4-FFF2-40B4-BE49-F238E27FC236}">
                <a16:creationId xmlns:a16="http://schemas.microsoft.com/office/drawing/2014/main" id="{63265EF2-769B-13C7-B3E8-1F6D4E072C40}"/>
              </a:ext>
            </a:extLst>
          </p:cNvPr>
          <p:cNvSpPr>
            <a:spLocks noGrp="1" noChangeArrowheads="1"/>
          </p:cNvSpPr>
          <p:nvPr>
            <p:ph type="hdr" sz="quarter"/>
          </p:nvPr>
        </p:nvSpPr>
        <p:spPr bwMode="auto">
          <a:xfrm>
            <a:off x="0" y="0"/>
            <a:ext cx="2944813" cy="4953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pitchFamily="34" charset="-128"/>
                <a:cs typeface="+mn-cs"/>
              </a:defRPr>
            </a:lvl1pPr>
          </a:lstStyle>
          <a:p>
            <a:pPr>
              <a:defRPr/>
            </a:pPr>
            <a:endParaRPr lang="nl-NL"/>
          </a:p>
        </p:txBody>
      </p:sp>
      <p:sp>
        <p:nvSpPr>
          <p:cNvPr id="76803" name="Rectangle 3">
            <a:extLst>
              <a:ext uri="{FF2B5EF4-FFF2-40B4-BE49-F238E27FC236}">
                <a16:creationId xmlns:a16="http://schemas.microsoft.com/office/drawing/2014/main" id="{953D5CD7-43D2-3DE9-A2DC-80BAB83E76B8}"/>
              </a:ext>
            </a:extLst>
          </p:cNvPr>
          <p:cNvSpPr>
            <a:spLocks noGrp="1" noChangeArrowheads="1"/>
          </p:cNvSpPr>
          <p:nvPr>
            <p:ph type="dt" idx="1"/>
          </p:nvPr>
        </p:nvSpPr>
        <p:spPr bwMode="auto">
          <a:xfrm>
            <a:off x="3849688" y="0"/>
            <a:ext cx="2944812" cy="4953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itchFamily="34" charset="-128"/>
                <a:cs typeface="+mn-cs"/>
              </a:defRPr>
            </a:lvl1pPr>
          </a:lstStyle>
          <a:p>
            <a:pPr>
              <a:defRPr/>
            </a:pPr>
            <a:endParaRPr lang="nl-NL"/>
          </a:p>
        </p:txBody>
      </p:sp>
      <p:sp>
        <p:nvSpPr>
          <p:cNvPr id="63492" name="Rectangle 4">
            <a:extLst>
              <a:ext uri="{FF2B5EF4-FFF2-40B4-BE49-F238E27FC236}">
                <a16:creationId xmlns:a16="http://schemas.microsoft.com/office/drawing/2014/main" id="{97725F25-E1D9-67D6-9EB4-7583E9F87D4C}"/>
              </a:ext>
            </a:extLst>
          </p:cNvPr>
          <p:cNvSpPr>
            <a:spLocks noGrp="1" noRot="1" noChangeAspect="1" noChangeArrowheads="1" noTextEdit="1"/>
          </p:cNvSpPr>
          <p:nvPr>
            <p:ph type="sldImg" idx="2"/>
          </p:nvPr>
        </p:nvSpPr>
        <p:spPr bwMode="auto">
          <a:xfrm>
            <a:off x="914400" y="746125"/>
            <a:ext cx="4965700" cy="3724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5" name="Rectangle 5">
            <a:extLst>
              <a:ext uri="{FF2B5EF4-FFF2-40B4-BE49-F238E27FC236}">
                <a16:creationId xmlns:a16="http://schemas.microsoft.com/office/drawing/2014/main" id="{739F96BB-A446-5E05-C9BB-C4116DCE9DBF}"/>
              </a:ext>
            </a:extLst>
          </p:cNvPr>
          <p:cNvSpPr>
            <a:spLocks noGrp="1" noChangeArrowheads="1"/>
          </p:cNvSpPr>
          <p:nvPr>
            <p:ph type="body" sz="quarter" idx="3"/>
          </p:nvPr>
        </p:nvSpPr>
        <p:spPr bwMode="auto">
          <a:xfrm>
            <a:off x="906463" y="4718050"/>
            <a:ext cx="4981575" cy="44672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nl-NL" noProof="0"/>
              <a:t>Klik om de opmaakprofielen van de modeltekst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76806" name="Rectangle 6">
            <a:extLst>
              <a:ext uri="{FF2B5EF4-FFF2-40B4-BE49-F238E27FC236}">
                <a16:creationId xmlns:a16="http://schemas.microsoft.com/office/drawing/2014/main" id="{1424FA02-72ED-3D5C-E19D-09D9DBB1D08B}"/>
              </a:ext>
            </a:extLst>
          </p:cNvPr>
          <p:cNvSpPr>
            <a:spLocks noGrp="1" noChangeArrowheads="1"/>
          </p:cNvSpPr>
          <p:nvPr>
            <p:ph type="ftr" sz="quarter" idx="4"/>
          </p:nvPr>
        </p:nvSpPr>
        <p:spPr bwMode="auto">
          <a:xfrm>
            <a:off x="0" y="9436100"/>
            <a:ext cx="2944813" cy="4953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pitchFamily="34" charset="-128"/>
                <a:cs typeface="+mn-cs"/>
              </a:defRPr>
            </a:lvl1pPr>
          </a:lstStyle>
          <a:p>
            <a:pPr>
              <a:defRPr/>
            </a:pPr>
            <a:endParaRPr lang="nl-NL"/>
          </a:p>
        </p:txBody>
      </p:sp>
      <p:sp>
        <p:nvSpPr>
          <p:cNvPr id="76807" name="Rectangle 7">
            <a:extLst>
              <a:ext uri="{FF2B5EF4-FFF2-40B4-BE49-F238E27FC236}">
                <a16:creationId xmlns:a16="http://schemas.microsoft.com/office/drawing/2014/main" id="{47DDC448-27CA-C141-A2D5-F27E970E9169}"/>
              </a:ext>
            </a:extLst>
          </p:cNvPr>
          <p:cNvSpPr>
            <a:spLocks noGrp="1" noChangeArrowheads="1"/>
          </p:cNvSpPr>
          <p:nvPr>
            <p:ph type="sldNum" sz="quarter" idx="5"/>
          </p:nvPr>
        </p:nvSpPr>
        <p:spPr bwMode="auto">
          <a:xfrm>
            <a:off x="3849688" y="9436100"/>
            <a:ext cx="2944812" cy="4953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cs typeface="Arial" panose="020B0604020202020204" pitchFamily="34" charset="0"/>
              </a:defRPr>
            </a:lvl1pPr>
          </a:lstStyle>
          <a:p>
            <a:pPr>
              <a:defRPr/>
            </a:pPr>
            <a:fld id="{B9A7711D-E142-2343-8691-25EE58D6E51E}" type="slidenum">
              <a:rPr lang="nl-NL" altLang="nl-NL"/>
              <a:pPr>
                <a:defRPr/>
              </a:pPr>
              <a:t>‹nr.›</a:t>
            </a:fld>
            <a:endParaRPr lang="nl-NL" altLang="nl-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99"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99"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99"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99"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a:extLst>
              <a:ext uri="{FF2B5EF4-FFF2-40B4-BE49-F238E27FC236}">
                <a16:creationId xmlns:a16="http://schemas.microsoft.com/office/drawing/2014/main" id="{AEA23FA3-4589-740E-B877-BD5DD08CF6EE}"/>
              </a:ext>
            </a:extLst>
          </p:cNvPr>
          <p:cNvSpPr>
            <a:spLocks noGrp="1" noRot="1" noChangeAspect="1" noChangeArrowheads="1" noTextEdit="1"/>
          </p:cNvSpPr>
          <p:nvPr>
            <p:ph type="sldImg"/>
          </p:nvPr>
        </p:nvSpPr>
        <p:spPr>
          <a:ln/>
        </p:spPr>
      </p:sp>
      <p:sp>
        <p:nvSpPr>
          <p:cNvPr id="66562" name="Notes Placeholder 2">
            <a:extLst>
              <a:ext uri="{FF2B5EF4-FFF2-40B4-BE49-F238E27FC236}">
                <a16:creationId xmlns:a16="http://schemas.microsoft.com/office/drawing/2014/main" id="{C16EC361-F7CE-07B3-121C-5C96718B3FF9}"/>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latin typeface="Arial" panose="020B0604020202020204" pitchFamily="34" charset="0"/>
              <a:ea typeface="ＭＳ Ｐゴシック" panose="020B0600070205080204" pitchFamily="34" charset="-128"/>
            </a:endParaRPr>
          </a:p>
        </p:txBody>
      </p:sp>
      <p:sp>
        <p:nvSpPr>
          <p:cNvPr id="66563" name="Slide Number Placeholder 3">
            <a:extLst>
              <a:ext uri="{FF2B5EF4-FFF2-40B4-BE49-F238E27FC236}">
                <a16:creationId xmlns:a16="http://schemas.microsoft.com/office/drawing/2014/main" id="{54985839-B32B-249F-E7D6-1D75DA27CD03}"/>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6A1C5C2F-2232-7546-93D6-92B1C89CFA70}" type="slidenum">
              <a:rPr lang="nl-NL" altLang="nl-NL" smtClean="0"/>
              <a:pPr>
                <a:spcBef>
                  <a:spcPct val="0"/>
                </a:spcBef>
              </a:pPr>
              <a:t>1</a:t>
            </a:fld>
            <a:endParaRPr lang="nl-NL" alt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jdelijke aanduiding voor dia-afbeelding 1">
            <a:extLst>
              <a:ext uri="{FF2B5EF4-FFF2-40B4-BE49-F238E27FC236}">
                <a16:creationId xmlns:a16="http://schemas.microsoft.com/office/drawing/2014/main" id="{BB575219-6196-9249-47D7-5C10527A84EF}"/>
              </a:ext>
            </a:extLst>
          </p:cNvPr>
          <p:cNvSpPr>
            <a:spLocks noGrp="1" noRot="1" noChangeAspect="1" noChangeArrowheads="1" noTextEdit="1"/>
          </p:cNvSpPr>
          <p:nvPr>
            <p:ph type="sldImg"/>
          </p:nvPr>
        </p:nvSpPr>
        <p:spPr>
          <a:ln/>
        </p:spPr>
      </p:sp>
      <p:sp>
        <p:nvSpPr>
          <p:cNvPr id="86018" name="Tijdelijke aanduiding voor notities 2">
            <a:extLst>
              <a:ext uri="{FF2B5EF4-FFF2-40B4-BE49-F238E27FC236}">
                <a16:creationId xmlns:a16="http://schemas.microsoft.com/office/drawing/2014/main" id="{4A693EC2-6AC6-BC86-8687-9707A86B9571}"/>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latin typeface="Arial" panose="020B0604020202020204" pitchFamily="34" charset="0"/>
              <a:ea typeface="ＭＳ Ｐゴシック" panose="020B0600070205080204" pitchFamily="34" charset="-128"/>
            </a:endParaRPr>
          </a:p>
        </p:txBody>
      </p:sp>
      <p:sp>
        <p:nvSpPr>
          <p:cNvPr id="86019" name="Tijdelijke aanduiding voor dianummer 3">
            <a:extLst>
              <a:ext uri="{FF2B5EF4-FFF2-40B4-BE49-F238E27FC236}">
                <a16:creationId xmlns:a16="http://schemas.microsoft.com/office/drawing/2014/main" id="{1F01DF03-FD4A-CAC9-A472-546BCEF1337C}"/>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4C8AE803-B785-8841-81CA-18B8245DABAA}" type="slidenum">
              <a:rPr lang="nl-NL" altLang="nl-NL" smtClean="0"/>
              <a:pPr>
                <a:spcBef>
                  <a:spcPct val="0"/>
                </a:spcBef>
              </a:pPr>
              <a:t>11</a:t>
            </a:fld>
            <a:endParaRPr lang="nl-NL" alt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jdelijke aanduiding voor dia-afbeelding 1">
            <a:extLst>
              <a:ext uri="{FF2B5EF4-FFF2-40B4-BE49-F238E27FC236}">
                <a16:creationId xmlns:a16="http://schemas.microsoft.com/office/drawing/2014/main" id="{79987FF9-17FD-2BA3-4EAA-CF5207AFB8D3}"/>
              </a:ext>
            </a:extLst>
          </p:cNvPr>
          <p:cNvSpPr>
            <a:spLocks noGrp="1" noRot="1" noChangeAspect="1" noChangeArrowheads="1" noTextEdit="1"/>
          </p:cNvSpPr>
          <p:nvPr>
            <p:ph type="sldImg"/>
          </p:nvPr>
        </p:nvSpPr>
        <p:spPr>
          <a:ln/>
        </p:spPr>
      </p:sp>
      <p:sp>
        <p:nvSpPr>
          <p:cNvPr id="88066" name="Tijdelijke aanduiding voor notities 2">
            <a:extLst>
              <a:ext uri="{FF2B5EF4-FFF2-40B4-BE49-F238E27FC236}">
                <a16:creationId xmlns:a16="http://schemas.microsoft.com/office/drawing/2014/main" id="{54D9A172-FEE1-3635-606E-7B3B8A182FC2}"/>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endParaRPr lang="en-US" altLang="nl-NL">
              <a:latin typeface="Arial" panose="020B0604020202020204" pitchFamily="34" charset="0"/>
              <a:ea typeface="ＭＳ Ｐゴシック" panose="020B0600070205080204" pitchFamily="34" charset="-128"/>
            </a:endParaRPr>
          </a:p>
        </p:txBody>
      </p:sp>
      <p:sp>
        <p:nvSpPr>
          <p:cNvPr id="88067" name="Tijdelijke aanduiding voor dianummer 3">
            <a:extLst>
              <a:ext uri="{FF2B5EF4-FFF2-40B4-BE49-F238E27FC236}">
                <a16:creationId xmlns:a16="http://schemas.microsoft.com/office/drawing/2014/main" id="{A2A64C45-3E1B-D5F6-9263-A739463806B6}"/>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C8A1825A-88E0-2F4D-AAB1-14315852FAEB}" type="slidenum">
              <a:rPr lang="nl-NL" altLang="nl-NL" smtClean="0"/>
              <a:pPr>
                <a:spcBef>
                  <a:spcPct val="0"/>
                </a:spcBef>
              </a:pPr>
              <a:t>12</a:t>
            </a:fld>
            <a:endParaRPr lang="nl-NL" alt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jdelijke aanduiding voor dia-afbeelding 1">
            <a:extLst>
              <a:ext uri="{FF2B5EF4-FFF2-40B4-BE49-F238E27FC236}">
                <a16:creationId xmlns:a16="http://schemas.microsoft.com/office/drawing/2014/main" id="{4DAA5EF2-E6DE-EB4D-C5E7-25994628C5CC}"/>
              </a:ext>
            </a:extLst>
          </p:cNvPr>
          <p:cNvSpPr>
            <a:spLocks noGrp="1" noRot="1" noChangeAspect="1" noChangeArrowheads="1" noTextEdit="1"/>
          </p:cNvSpPr>
          <p:nvPr>
            <p:ph type="sldImg"/>
          </p:nvPr>
        </p:nvSpPr>
        <p:spPr>
          <a:ln/>
        </p:spPr>
      </p:sp>
      <p:sp>
        <p:nvSpPr>
          <p:cNvPr id="91138" name="Tijdelijke aanduiding voor notities 2">
            <a:extLst>
              <a:ext uri="{FF2B5EF4-FFF2-40B4-BE49-F238E27FC236}">
                <a16:creationId xmlns:a16="http://schemas.microsoft.com/office/drawing/2014/main" id="{88A01808-2D48-C617-1982-6B25B50AB17D}"/>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Tx/>
              <a:buChar char="•"/>
            </a:pPr>
            <a:endParaRPr lang="nl-NL" altLang="nl-NL">
              <a:latin typeface="Arial" panose="020B0604020202020204" pitchFamily="34" charset="0"/>
              <a:ea typeface="ＭＳ Ｐゴシック" panose="020B0600070205080204" pitchFamily="34" charset="-128"/>
            </a:endParaRPr>
          </a:p>
        </p:txBody>
      </p:sp>
      <p:sp>
        <p:nvSpPr>
          <p:cNvPr id="91139" name="Tijdelijke aanduiding voor dianummer 3">
            <a:extLst>
              <a:ext uri="{FF2B5EF4-FFF2-40B4-BE49-F238E27FC236}">
                <a16:creationId xmlns:a16="http://schemas.microsoft.com/office/drawing/2014/main" id="{7DF941BB-F7F0-EA80-33B9-0D469032DE36}"/>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5078AE65-18B8-544D-AE61-5375F3022893}" type="slidenum">
              <a:rPr lang="nl-NL" altLang="nl-NL" smtClean="0"/>
              <a:pPr>
                <a:spcBef>
                  <a:spcPct val="0"/>
                </a:spcBef>
              </a:pPr>
              <a:t>14</a:t>
            </a:fld>
            <a:endParaRPr lang="nl-NL" alt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jdelijke aanduiding voor dia-afbeelding 1">
            <a:extLst>
              <a:ext uri="{FF2B5EF4-FFF2-40B4-BE49-F238E27FC236}">
                <a16:creationId xmlns:a16="http://schemas.microsoft.com/office/drawing/2014/main" id="{2FA1EDA9-6552-FED2-4DB3-394FA3EF07F8}"/>
              </a:ext>
            </a:extLst>
          </p:cNvPr>
          <p:cNvSpPr>
            <a:spLocks noGrp="1" noRot="1" noChangeAspect="1" noChangeArrowheads="1" noTextEdit="1"/>
          </p:cNvSpPr>
          <p:nvPr>
            <p:ph type="sldImg"/>
          </p:nvPr>
        </p:nvSpPr>
        <p:spPr>
          <a:ln/>
        </p:spPr>
      </p:sp>
      <p:sp>
        <p:nvSpPr>
          <p:cNvPr id="93186" name="Tijdelijke aanduiding voor notities 2">
            <a:extLst>
              <a:ext uri="{FF2B5EF4-FFF2-40B4-BE49-F238E27FC236}">
                <a16:creationId xmlns:a16="http://schemas.microsoft.com/office/drawing/2014/main" id="{13BEE33D-A60F-94AA-20F8-A4544CA83C75}"/>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latin typeface="Arial" panose="020B0604020202020204" pitchFamily="34" charset="0"/>
              <a:ea typeface="ＭＳ Ｐゴシック" panose="020B0600070205080204" pitchFamily="34" charset="-128"/>
            </a:endParaRPr>
          </a:p>
        </p:txBody>
      </p:sp>
      <p:sp>
        <p:nvSpPr>
          <p:cNvPr id="93187" name="Tijdelijke aanduiding voor dianummer 3">
            <a:extLst>
              <a:ext uri="{FF2B5EF4-FFF2-40B4-BE49-F238E27FC236}">
                <a16:creationId xmlns:a16="http://schemas.microsoft.com/office/drawing/2014/main" id="{99EFB3C3-3C46-C48E-F143-20577CCD1451}"/>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8405AC7C-4BA5-CA40-BC59-8A929BD5A685}" type="slidenum">
              <a:rPr lang="nl-NL" altLang="nl-NL" smtClean="0"/>
              <a:pPr>
                <a:spcBef>
                  <a:spcPct val="0"/>
                </a:spcBef>
              </a:pPr>
              <a:t>15</a:t>
            </a:fld>
            <a:endParaRPr lang="nl-NL" alt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ijdelijke aanduiding voor dia-afbeelding 1">
            <a:extLst>
              <a:ext uri="{FF2B5EF4-FFF2-40B4-BE49-F238E27FC236}">
                <a16:creationId xmlns:a16="http://schemas.microsoft.com/office/drawing/2014/main" id="{8AE49F8C-0261-853A-FCA1-CEAD3621E94B}"/>
              </a:ext>
            </a:extLst>
          </p:cNvPr>
          <p:cNvSpPr>
            <a:spLocks noGrp="1" noRot="1" noChangeAspect="1" noChangeArrowheads="1" noTextEdit="1"/>
          </p:cNvSpPr>
          <p:nvPr>
            <p:ph type="sldImg"/>
          </p:nvPr>
        </p:nvSpPr>
        <p:spPr>
          <a:ln/>
        </p:spPr>
      </p:sp>
      <p:sp>
        <p:nvSpPr>
          <p:cNvPr id="97282" name="Tijdelijke aanduiding voor notities 2">
            <a:extLst>
              <a:ext uri="{FF2B5EF4-FFF2-40B4-BE49-F238E27FC236}">
                <a16:creationId xmlns:a16="http://schemas.microsoft.com/office/drawing/2014/main" id="{FBF55348-11B4-9630-A880-35833FCBB1A9}"/>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latin typeface="Arial" panose="020B0604020202020204" pitchFamily="34" charset="0"/>
              <a:ea typeface="ＭＳ Ｐゴシック" panose="020B0600070205080204" pitchFamily="34" charset="-128"/>
            </a:endParaRPr>
          </a:p>
        </p:txBody>
      </p:sp>
      <p:sp>
        <p:nvSpPr>
          <p:cNvPr id="97283" name="Tijdelijke aanduiding voor dianummer 3">
            <a:extLst>
              <a:ext uri="{FF2B5EF4-FFF2-40B4-BE49-F238E27FC236}">
                <a16:creationId xmlns:a16="http://schemas.microsoft.com/office/drawing/2014/main" id="{DAE85B57-3628-4A30-4CE7-76A013C78111}"/>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511E0948-CD8D-8A4D-8362-8A2F438CD0F8}" type="slidenum">
              <a:rPr lang="nl-NL" altLang="nl-NL" smtClean="0">
                <a:solidFill>
                  <a:srgbClr val="000000"/>
                </a:solidFill>
              </a:rPr>
              <a:pPr>
                <a:spcBef>
                  <a:spcPct val="0"/>
                </a:spcBef>
              </a:pPr>
              <a:t>18</a:t>
            </a:fld>
            <a:endParaRPr lang="nl-NL" altLang="nl-NL">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Tijdelijke aanduiding voor dia-afbeelding 1">
            <a:extLst>
              <a:ext uri="{FF2B5EF4-FFF2-40B4-BE49-F238E27FC236}">
                <a16:creationId xmlns:a16="http://schemas.microsoft.com/office/drawing/2014/main" id="{28982F71-B2D3-F148-238A-4D061350B641}"/>
              </a:ext>
            </a:extLst>
          </p:cNvPr>
          <p:cNvSpPr>
            <a:spLocks noGrp="1" noRot="1" noChangeAspect="1" noChangeArrowheads="1" noTextEdit="1"/>
          </p:cNvSpPr>
          <p:nvPr>
            <p:ph type="sldImg"/>
          </p:nvPr>
        </p:nvSpPr>
        <p:spPr>
          <a:ln/>
        </p:spPr>
      </p:sp>
      <p:sp>
        <p:nvSpPr>
          <p:cNvPr id="99330" name="Tijdelijke aanduiding voor notities 2">
            <a:extLst>
              <a:ext uri="{FF2B5EF4-FFF2-40B4-BE49-F238E27FC236}">
                <a16:creationId xmlns:a16="http://schemas.microsoft.com/office/drawing/2014/main" id="{14E7F95C-608F-42A8-7B49-4A228D3A2E3F}"/>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Tx/>
              <a:buChar char="•"/>
            </a:pPr>
            <a:endParaRPr lang="nl-NL" altLang="nl-NL">
              <a:latin typeface="Arial" panose="020B0604020202020204" pitchFamily="34" charset="0"/>
              <a:ea typeface="ＭＳ Ｐゴシック" panose="020B0600070205080204" pitchFamily="34" charset="-128"/>
            </a:endParaRPr>
          </a:p>
        </p:txBody>
      </p:sp>
      <p:sp>
        <p:nvSpPr>
          <p:cNvPr id="99331" name="Tijdelijke aanduiding voor dianummer 3">
            <a:extLst>
              <a:ext uri="{FF2B5EF4-FFF2-40B4-BE49-F238E27FC236}">
                <a16:creationId xmlns:a16="http://schemas.microsoft.com/office/drawing/2014/main" id="{65B93965-0138-355E-856C-3B7420BCDE81}"/>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1BB3871D-9F93-7244-8B36-794744FE8A06}" type="slidenum">
              <a:rPr lang="nl-NL" altLang="nl-NL" smtClean="0">
                <a:solidFill>
                  <a:srgbClr val="000000"/>
                </a:solidFill>
              </a:rPr>
              <a:pPr>
                <a:spcBef>
                  <a:spcPct val="0"/>
                </a:spcBef>
              </a:pPr>
              <a:t>19</a:t>
            </a:fld>
            <a:endParaRPr lang="nl-NL" altLang="nl-NL">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Tijdelijke aanduiding voor dia-afbeelding 1">
            <a:extLst>
              <a:ext uri="{FF2B5EF4-FFF2-40B4-BE49-F238E27FC236}">
                <a16:creationId xmlns:a16="http://schemas.microsoft.com/office/drawing/2014/main" id="{DB378BE4-A14F-D7B2-ABC3-EF3CA369DD16}"/>
              </a:ext>
            </a:extLst>
          </p:cNvPr>
          <p:cNvSpPr>
            <a:spLocks noGrp="1" noRot="1" noChangeAspect="1" noChangeArrowheads="1" noTextEdit="1"/>
          </p:cNvSpPr>
          <p:nvPr>
            <p:ph type="sldImg"/>
          </p:nvPr>
        </p:nvSpPr>
        <p:spPr>
          <a:ln/>
        </p:spPr>
      </p:sp>
      <p:sp>
        <p:nvSpPr>
          <p:cNvPr id="101378" name="Tijdelijke aanduiding voor notities 2">
            <a:extLst>
              <a:ext uri="{FF2B5EF4-FFF2-40B4-BE49-F238E27FC236}">
                <a16:creationId xmlns:a16="http://schemas.microsoft.com/office/drawing/2014/main" id="{EB556A80-EACC-766A-0E5B-8078F5898109}"/>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nl-NL">
              <a:latin typeface="Arial" panose="020B0604020202020204" pitchFamily="34" charset="0"/>
              <a:ea typeface="ＭＳ Ｐゴシック" panose="020B0600070205080204" pitchFamily="34" charset="-128"/>
            </a:endParaRPr>
          </a:p>
        </p:txBody>
      </p:sp>
      <p:sp>
        <p:nvSpPr>
          <p:cNvPr id="101379" name="Tijdelijke aanduiding voor dianummer 3">
            <a:extLst>
              <a:ext uri="{FF2B5EF4-FFF2-40B4-BE49-F238E27FC236}">
                <a16:creationId xmlns:a16="http://schemas.microsoft.com/office/drawing/2014/main" id="{29955911-30EB-97EB-261E-AC5A8152E9CC}"/>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DC6122FC-3B6B-9F43-853D-6825CA5B2155}" type="slidenum">
              <a:rPr lang="nl-NL" altLang="nl-NL" smtClean="0">
                <a:solidFill>
                  <a:srgbClr val="000000"/>
                </a:solidFill>
              </a:rPr>
              <a:pPr>
                <a:spcBef>
                  <a:spcPct val="0"/>
                </a:spcBef>
              </a:pPr>
              <a:t>20</a:t>
            </a:fld>
            <a:endParaRPr lang="nl-NL" altLang="nl-NL">
              <a:solidFill>
                <a:srgbClr val="00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Tijdelijke aanduiding voor dia-afbeelding 1">
            <a:extLst>
              <a:ext uri="{FF2B5EF4-FFF2-40B4-BE49-F238E27FC236}">
                <a16:creationId xmlns:a16="http://schemas.microsoft.com/office/drawing/2014/main" id="{CF50606F-3150-072E-4D1A-EE91CF85348C}"/>
              </a:ext>
            </a:extLst>
          </p:cNvPr>
          <p:cNvSpPr>
            <a:spLocks noGrp="1" noRot="1" noChangeAspect="1" noChangeArrowheads="1" noTextEdit="1"/>
          </p:cNvSpPr>
          <p:nvPr>
            <p:ph type="sldImg"/>
          </p:nvPr>
        </p:nvSpPr>
        <p:spPr>
          <a:ln/>
        </p:spPr>
      </p:sp>
      <p:sp>
        <p:nvSpPr>
          <p:cNvPr id="104450" name="Tijdelijke aanduiding voor notities 2">
            <a:extLst>
              <a:ext uri="{FF2B5EF4-FFF2-40B4-BE49-F238E27FC236}">
                <a16:creationId xmlns:a16="http://schemas.microsoft.com/office/drawing/2014/main" id="{4E343180-4C38-C362-9372-87CF73CF9E70}"/>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latin typeface="Arial" panose="020B0604020202020204" pitchFamily="34" charset="0"/>
              <a:ea typeface="ＭＳ Ｐゴシック" panose="020B0600070205080204" pitchFamily="34" charset="-128"/>
            </a:endParaRPr>
          </a:p>
        </p:txBody>
      </p:sp>
      <p:sp>
        <p:nvSpPr>
          <p:cNvPr id="104451" name="Tijdelijke aanduiding voor dianummer 3">
            <a:extLst>
              <a:ext uri="{FF2B5EF4-FFF2-40B4-BE49-F238E27FC236}">
                <a16:creationId xmlns:a16="http://schemas.microsoft.com/office/drawing/2014/main" id="{B69F6057-E766-B611-6EA3-8106FC6D40C4}"/>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C579158D-EFD4-ED47-A89E-7795CCAD5C7D}" type="slidenum">
              <a:rPr lang="nl-NL" altLang="nl-NL" smtClean="0">
                <a:solidFill>
                  <a:srgbClr val="000000"/>
                </a:solidFill>
              </a:rPr>
              <a:pPr>
                <a:spcBef>
                  <a:spcPct val="0"/>
                </a:spcBef>
              </a:pPr>
              <a:t>22</a:t>
            </a:fld>
            <a:endParaRPr lang="nl-NL" altLang="nl-NL">
              <a:solidFill>
                <a:srgbClr val="00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Tijdelijke aanduiding voor dia-afbeelding 1">
            <a:extLst>
              <a:ext uri="{FF2B5EF4-FFF2-40B4-BE49-F238E27FC236}">
                <a16:creationId xmlns:a16="http://schemas.microsoft.com/office/drawing/2014/main" id="{1A4025C1-353B-CD4B-2AAD-9C72E0DF9580}"/>
              </a:ext>
            </a:extLst>
          </p:cNvPr>
          <p:cNvSpPr>
            <a:spLocks noGrp="1" noRot="1" noChangeAspect="1" noChangeArrowheads="1" noTextEdit="1"/>
          </p:cNvSpPr>
          <p:nvPr>
            <p:ph type="sldImg"/>
          </p:nvPr>
        </p:nvSpPr>
        <p:spPr>
          <a:ln/>
        </p:spPr>
      </p:sp>
      <p:sp>
        <p:nvSpPr>
          <p:cNvPr id="106498" name="Tijdelijke aanduiding voor notities 2">
            <a:extLst>
              <a:ext uri="{FF2B5EF4-FFF2-40B4-BE49-F238E27FC236}">
                <a16:creationId xmlns:a16="http://schemas.microsoft.com/office/drawing/2014/main" id="{CE4504CA-71D9-08A3-7DA1-DDAF445B1C73}"/>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latin typeface="Arial" panose="020B0604020202020204" pitchFamily="34" charset="0"/>
              <a:ea typeface="ＭＳ Ｐゴシック" panose="020B0600070205080204" pitchFamily="34" charset="-128"/>
            </a:endParaRPr>
          </a:p>
        </p:txBody>
      </p:sp>
      <p:sp>
        <p:nvSpPr>
          <p:cNvPr id="106499" name="Tijdelijke aanduiding voor dianummer 3">
            <a:extLst>
              <a:ext uri="{FF2B5EF4-FFF2-40B4-BE49-F238E27FC236}">
                <a16:creationId xmlns:a16="http://schemas.microsoft.com/office/drawing/2014/main" id="{F9F4A529-4CB5-713D-46D4-2005AA67A4A2}"/>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EB298143-3899-8F43-8F67-4CFE78C0883D}" type="slidenum">
              <a:rPr lang="nl-NL" altLang="nl-NL" smtClean="0"/>
              <a:pPr>
                <a:spcBef>
                  <a:spcPct val="0"/>
                </a:spcBef>
              </a:pPr>
              <a:t>23</a:t>
            </a:fld>
            <a:endParaRPr lang="nl-NL" altLang="nl-N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Slide Image Placeholder 1">
            <a:extLst>
              <a:ext uri="{FF2B5EF4-FFF2-40B4-BE49-F238E27FC236}">
                <a16:creationId xmlns:a16="http://schemas.microsoft.com/office/drawing/2014/main" id="{34E6A57A-CBB5-E039-8F3B-C129417082C2}"/>
              </a:ext>
            </a:extLst>
          </p:cNvPr>
          <p:cNvSpPr>
            <a:spLocks noGrp="1" noRot="1" noChangeAspect="1" noChangeArrowheads="1" noTextEdit="1"/>
          </p:cNvSpPr>
          <p:nvPr>
            <p:ph type="sldImg"/>
          </p:nvPr>
        </p:nvSpPr>
        <p:spPr>
          <a:ln/>
        </p:spPr>
      </p:sp>
      <p:sp>
        <p:nvSpPr>
          <p:cNvPr id="108546" name="Notes Placeholder 2">
            <a:extLst>
              <a:ext uri="{FF2B5EF4-FFF2-40B4-BE49-F238E27FC236}">
                <a16:creationId xmlns:a16="http://schemas.microsoft.com/office/drawing/2014/main" id="{3CDEFD47-08C7-1D85-5C74-3E8D25C8DAC7}"/>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latin typeface="Arial" panose="020B0604020202020204" pitchFamily="34" charset="0"/>
              <a:ea typeface="ＭＳ Ｐゴシック" panose="020B0600070205080204" pitchFamily="34" charset="-128"/>
            </a:endParaRPr>
          </a:p>
        </p:txBody>
      </p:sp>
      <p:sp>
        <p:nvSpPr>
          <p:cNvPr id="108547" name="Slide Number Placeholder 3">
            <a:extLst>
              <a:ext uri="{FF2B5EF4-FFF2-40B4-BE49-F238E27FC236}">
                <a16:creationId xmlns:a16="http://schemas.microsoft.com/office/drawing/2014/main" id="{D754C8F5-1751-6408-F180-A832EE317123}"/>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D9CCD35B-6A50-D04A-B6D3-117AFD926972}" type="slidenum">
              <a:rPr lang="nl-NL" altLang="nl-NL" smtClean="0">
                <a:solidFill>
                  <a:srgbClr val="000000"/>
                </a:solidFill>
              </a:rPr>
              <a:pPr>
                <a:spcBef>
                  <a:spcPct val="0"/>
                </a:spcBef>
              </a:pPr>
              <a:t>24</a:t>
            </a:fld>
            <a:endParaRPr lang="nl-NL" altLang="nl-NL">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a:extLst>
              <a:ext uri="{FF2B5EF4-FFF2-40B4-BE49-F238E27FC236}">
                <a16:creationId xmlns:a16="http://schemas.microsoft.com/office/drawing/2014/main" id="{096D6FF5-E58A-9D0B-13AF-89E2BF0551A2}"/>
              </a:ext>
            </a:extLst>
          </p:cNvPr>
          <p:cNvSpPr>
            <a:spLocks noGrp="1" noRot="1" noChangeAspect="1" noChangeArrowheads="1" noTextEdit="1"/>
          </p:cNvSpPr>
          <p:nvPr>
            <p:ph type="sldImg"/>
          </p:nvPr>
        </p:nvSpPr>
        <p:spPr>
          <a:ln/>
        </p:spPr>
      </p:sp>
      <p:sp>
        <p:nvSpPr>
          <p:cNvPr id="69634" name="Notes Placeholder 2">
            <a:extLst>
              <a:ext uri="{FF2B5EF4-FFF2-40B4-BE49-F238E27FC236}">
                <a16:creationId xmlns:a16="http://schemas.microsoft.com/office/drawing/2014/main" id="{6E7D5C22-D827-8919-C7C5-F23BF18FF6F9}"/>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latin typeface="Arial" panose="020B0604020202020204" pitchFamily="34" charset="0"/>
              <a:ea typeface="ＭＳ Ｐゴシック" panose="020B0600070205080204" pitchFamily="34" charset="-128"/>
            </a:endParaRPr>
          </a:p>
          <a:p>
            <a:endParaRPr lang="nl-NL" altLang="nl-NL">
              <a:latin typeface="Arial" panose="020B0604020202020204" pitchFamily="34" charset="0"/>
              <a:ea typeface="ＭＳ Ｐゴシック" panose="020B0600070205080204" pitchFamily="34" charset="-128"/>
            </a:endParaRPr>
          </a:p>
        </p:txBody>
      </p:sp>
      <p:sp>
        <p:nvSpPr>
          <p:cNvPr id="69635" name="Slide Number Placeholder 3">
            <a:extLst>
              <a:ext uri="{FF2B5EF4-FFF2-40B4-BE49-F238E27FC236}">
                <a16:creationId xmlns:a16="http://schemas.microsoft.com/office/drawing/2014/main" id="{18638331-2A28-B0B2-7BD6-FCC56D274902}"/>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8948E1EC-5848-4341-99DD-3986F3196EEE}" type="slidenum">
              <a:rPr lang="nl-NL" altLang="nl-NL" smtClean="0"/>
              <a:pPr>
                <a:spcBef>
                  <a:spcPct val="0"/>
                </a:spcBef>
              </a:pPr>
              <a:t>3</a:t>
            </a:fld>
            <a:endParaRPr lang="nl-NL" alt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a:extLst>
              <a:ext uri="{FF2B5EF4-FFF2-40B4-BE49-F238E27FC236}">
                <a16:creationId xmlns:a16="http://schemas.microsoft.com/office/drawing/2014/main" id="{6D549DDA-C23D-FF92-49D7-763668EE9E1F}"/>
              </a:ext>
            </a:extLst>
          </p:cNvPr>
          <p:cNvSpPr>
            <a:spLocks noGrp="1" noRot="1" noChangeAspect="1" noChangeArrowheads="1" noTextEdit="1"/>
          </p:cNvSpPr>
          <p:nvPr>
            <p:ph type="sldImg"/>
          </p:nvPr>
        </p:nvSpPr>
        <p:spPr>
          <a:ln/>
        </p:spPr>
      </p:sp>
      <p:sp>
        <p:nvSpPr>
          <p:cNvPr id="71682" name="Notes Placeholder 2">
            <a:extLst>
              <a:ext uri="{FF2B5EF4-FFF2-40B4-BE49-F238E27FC236}">
                <a16:creationId xmlns:a16="http://schemas.microsoft.com/office/drawing/2014/main" id="{71787224-571E-A8EE-9C6D-3CF34B77D7B4}"/>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latin typeface="Arial" panose="020B0604020202020204" pitchFamily="34" charset="0"/>
              <a:ea typeface="ＭＳ Ｐゴシック" panose="020B0600070205080204" pitchFamily="34" charset="-128"/>
            </a:endParaRPr>
          </a:p>
        </p:txBody>
      </p:sp>
      <p:sp>
        <p:nvSpPr>
          <p:cNvPr id="71683" name="Slide Number Placeholder 3">
            <a:extLst>
              <a:ext uri="{FF2B5EF4-FFF2-40B4-BE49-F238E27FC236}">
                <a16:creationId xmlns:a16="http://schemas.microsoft.com/office/drawing/2014/main" id="{1DCF1AE3-15FB-EF07-A933-9B28FB72F7CE}"/>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EB72DD53-EA70-1C42-A2CF-CAE204015905}" type="slidenum">
              <a:rPr lang="nl-NL" altLang="nl-NL" smtClean="0">
                <a:solidFill>
                  <a:srgbClr val="000000"/>
                </a:solidFill>
              </a:rPr>
              <a:pPr>
                <a:spcBef>
                  <a:spcPct val="0"/>
                </a:spcBef>
              </a:pPr>
              <a:t>4</a:t>
            </a:fld>
            <a:endParaRPr lang="nl-NL" altLang="nl-NL">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a:extLst>
              <a:ext uri="{FF2B5EF4-FFF2-40B4-BE49-F238E27FC236}">
                <a16:creationId xmlns:a16="http://schemas.microsoft.com/office/drawing/2014/main" id="{7C89A366-B089-A495-6201-CF8605D209F0}"/>
              </a:ext>
            </a:extLst>
          </p:cNvPr>
          <p:cNvSpPr>
            <a:spLocks noGrp="1" noRot="1" noChangeAspect="1" noChangeArrowheads="1" noTextEdit="1"/>
          </p:cNvSpPr>
          <p:nvPr>
            <p:ph type="sldImg"/>
          </p:nvPr>
        </p:nvSpPr>
        <p:spPr>
          <a:ln/>
        </p:spPr>
      </p:sp>
      <p:sp>
        <p:nvSpPr>
          <p:cNvPr id="73730" name="Notes Placeholder 2">
            <a:extLst>
              <a:ext uri="{FF2B5EF4-FFF2-40B4-BE49-F238E27FC236}">
                <a16:creationId xmlns:a16="http://schemas.microsoft.com/office/drawing/2014/main" id="{BB95E306-300F-C8A2-A773-533CAC4FA62E}"/>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latin typeface="Arial" panose="020B0604020202020204" pitchFamily="34" charset="0"/>
              <a:ea typeface="ＭＳ Ｐゴシック" panose="020B0600070205080204" pitchFamily="34" charset="-128"/>
            </a:endParaRPr>
          </a:p>
        </p:txBody>
      </p:sp>
      <p:sp>
        <p:nvSpPr>
          <p:cNvPr id="73731" name="Slide Number Placeholder 3">
            <a:extLst>
              <a:ext uri="{FF2B5EF4-FFF2-40B4-BE49-F238E27FC236}">
                <a16:creationId xmlns:a16="http://schemas.microsoft.com/office/drawing/2014/main" id="{81F39374-2F97-2C6C-6708-82D59A77A0FA}"/>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151FADB0-9370-494A-A987-99DC40D0707E}" type="slidenum">
              <a:rPr lang="nl-NL" altLang="nl-NL" smtClean="0"/>
              <a:pPr>
                <a:spcBef>
                  <a:spcPct val="0"/>
                </a:spcBef>
              </a:pPr>
              <a:t>5</a:t>
            </a:fld>
            <a:endParaRPr lang="nl-NL" alt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jdelijke aanduiding voor dia-afbeelding 1">
            <a:extLst>
              <a:ext uri="{FF2B5EF4-FFF2-40B4-BE49-F238E27FC236}">
                <a16:creationId xmlns:a16="http://schemas.microsoft.com/office/drawing/2014/main" id="{46D93887-B13A-9449-08D3-ED8B4EDE81B7}"/>
              </a:ext>
            </a:extLst>
          </p:cNvPr>
          <p:cNvSpPr>
            <a:spLocks noGrp="1" noRot="1" noChangeAspect="1" noChangeArrowheads="1" noTextEdit="1"/>
          </p:cNvSpPr>
          <p:nvPr>
            <p:ph type="sldImg"/>
          </p:nvPr>
        </p:nvSpPr>
        <p:spPr>
          <a:ln/>
        </p:spPr>
      </p:sp>
      <p:sp>
        <p:nvSpPr>
          <p:cNvPr id="75778" name="Tijdelijke aanduiding voor notities 2">
            <a:extLst>
              <a:ext uri="{FF2B5EF4-FFF2-40B4-BE49-F238E27FC236}">
                <a16:creationId xmlns:a16="http://schemas.microsoft.com/office/drawing/2014/main" id="{C2201821-8F65-0560-B6BB-2D8583C77F57}"/>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latin typeface="Arial" panose="020B0604020202020204" pitchFamily="34" charset="0"/>
              <a:ea typeface="ＭＳ Ｐゴシック" panose="020B0600070205080204" pitchFamily="34" charset="-128"/>
            </a:endParaRPr>
          </a:p>
        </p:txBody>
      </p:sp>
      <p:sp>
        <p:nvSpPr>
          <p:cNvPr id="75779" name="Tijdelijke aanduiding voor dianummer 3">
            <a:extLst>
              <a:ext uri="{FF2B5EF4-FFF2-40B4-BE49-F238E27FC236}">
                <a16:creationId xmlns:a16="http://schemas.microsoft.com/office/drawing/2014/main" id="{3D6984A3-6AEA-B267-5EAC-4F00ACB94B9F}"/>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62C8EBCC-32FE-AA4E-AA3A-B55103EBD82D}" type="slidenum">
              <a:rPr lang="en-US" altLang="nl-NL" smtClean="0">
                <a:solidFill>
                  <a:srgbClr val="000000"/>
                </a:solidFill>
              </a:rPr>
              <a:pPr>
                <a:spcBef>
                  <a:spcPct val="0"/>
                </a:spcBef>
              </a:pPr>
              <a:t>6</a:t>
            </a:fld>
            <a:endParaRPr lang="en-US" altLang="nl-NL">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jdelijke aanduiding voor dia-afbeelding 1">
            <a:extLst>
              <a:ext uri="{FF2B5EF4-FFF2-40B4-BE49-F238E27FC236}">
                <a16:creationId xmlns:a16="http://schemas.microsoft.com/office/drawing/2014/main" id="{32D3432F-FDCE-5076-DBCE-13861F10B15D}"/>
              </a:ext>
            </a:extLst>
          </p:cNvPr>
          <p:cNvSpPr>
            <a:spLocks noGrp="1" noRot="1" noChangeAspect="1" noChangeArrowheads="1" noTextEdit="1"/>
          </p:cNvSpPr>
          <p:nvPr>
            <p:ph type="sldImg"/>
          </p:nvPr>
        </p:nvSpPr>
        <p:spPr>
          <a:ln/>
        </p:spPr>
      </p:sp>
      <p:sp>
        <p:nvSpPr>
          <p:cNvPr id="77826" name="Tijdelijke aanduiding voor notities 2">
            <a:extLst>
              <a:ext uri="{FF2B5EF4-FFF2-40B4-BE49-F238E27FC236}">
                <a16:creationId xmlns:a16="http://schemas.microsoft.com/office/drawing/2014/main" id="{B813B5BE-BAB3-EF77-97D9-9757654CAC17}"/>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latin typeface="Arial" panose="020B0604020202020204" pitchFamily="34" charset="0"/>
              <a:ea typeface="ＭＳ Ｐゴシック" panose="020B0600070205080204" pitchFamily="34" charset="-128"/>
            </a:endParaRPr>
          </a:p>
        </p:txBody>
      </p:sp>
      <p:sp>
        <p:nvSpPr>
          <p:cNvPr id="77827" name="Tijdelijke aanduiding voor dianummer 3">
            <a:extLst>
              <a:ext uri="{FF2B5EF4-FFF2-40B4-BE49-F238E27FC236}">
                <a16:creationId xmlns:a16="http://schemas.microsoft.com/office/drawing/2014/main" id="{5C36C494-07C3-B0DE-1AE4-F16CB3EBC0E3}"/>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ADF61257-5E22-C945-AAF0-0CBF4638FCD0}" type="slidenum">
              <a:rPr lang="en-US" altLang="nl-NL" smtClean="0">
                <a:solidFill>
                  <a:srgbClr val="000000"/>
                </a:solidFill>
              </a:rPr>
              <a:pPr>
                <a:spcBef>
                  <a:spcPct val="0"/>
                </a:spcBef>
              </a:pPr>
              <a:t>7</a:t>
            </a:fld>
            <a:endParaRPr lang="en-US" altLang="nl-NL">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jdelijke aanduiding voor dia-afbeelding 1">
            <a:extLst>
              <a:ext uri="{FF2B5EF4-FFF2-40B4-BE49-F238E27FC236}">
                <a16:creationId xmlns:a16="http://schemas.microsoft.com/office/drawing/2014/main" id="{E5D13598-94CA-D2EF-EF48-8F30CBF11C71}"/>
              </a:ext>
            </a:extLst>
          </p:cNvPr>
          <p:cNvSpPr>
            <a:spLocks noGrp="1" noRot="1" noChangeAspect="1" noChangeArrowheads="1" noTextEdit="1"/>
          </p:cNvSpPr>
          <p:nvPr>
            <p:ph type="sldImg"/>
          </p:nvPr>
        </p:nvSpPr>
        <p:spPr>
          <a:ln/>
        </p:spPr>
      </p:sp>
      <p:sp>
        <p:nvSpPr>
          <p:cNvPr id="79874" name="Tijdelijke aanduiding voor notities 2">
            <a:extLst>
              <a:ext uri="{FF2B5EF4-FFF2-40B4-BE49-F238E27FC236}">
                <a16:creationId xmlns:a16="http://schemas.microsoft.com/office/drawing/2014/main" id="{5887C1DB-2FB2-7B23-6F92-E1C9E6861276}"/>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latin typeface="Arial" panose="020B0604020202020204" pitchFamily="34" charset="0"/>
              <a:ea typeface="ＭＳ Ｐゴシック" panose="020B0600070205080204" pitchFamily="34" charset="-128"/>
            </a:endParaRPr>
          </a:p>
        </p:txBody>
      </p:sp>
      <p:sp>
        <p:nvSpPr>
          <p:cNvPr id="79875" name="Tijdelijke aanduiding voor dianummer 3">
            <a:extLst>
              <a:ext uri="{FF2B5EF4-FFF2-40B4-BE49-F238E27FC236}">
                <a16:creationId xmlns:a16="http://schemas.microsoft.com/office/drawing/2014/main" id="{1B0A56A5-C1DA-FFF6-65BD-6401035C72C7}"/>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C2857A5D-5BC2-494F-96D3-8BFDC36C4E0A}" type="slidenum">
              <a:rPr lang="nl-NL" altLang="nl-NL" smtClean="0"/>
              <a:pPr>
                <a:spcBef>
                  <a:spcPct val="0"/>
                </a:spcBef>
              </a:pPr>
              <a:t>8</a:t>
            </a:fld>
            <a:endParaRPr lang="nl-NL" alt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jdelijke aanduiding voor dia-afbeelding 1">
            <a:extLst>
              <a:ext uri="{FF2B5EF4-FFF2-40B4-BE49-F238E27FC236}">
                <a16:creationId xmlns:a16="http://schemas.microsoft.com/office/drawing/2014/main" id="{1BFCAE46-EB74-F93E-8743-DA02DCF8CF4A}"/>
              </a:ext>
            </a:extLst>
          </p:cNvPr>
          <p:cNvSpPr>
            <a:spLocks noGrp="1" noRot="1" noChangeAspect="1" noChangeArrowheads="1" noTextEdit="1"/>
          </p:cNvSpPr>
          <p:nvPr>
            <p:ph type="sldImg"/>
          </p:nvPr>
        </p:nvSpPr>
        <p:spPr>
          <a:ln/>
        </p:spPr>
      </p:sp>
      <p:sp>
        <p:nvSpPr>
          <p:cNvPr id="81922" name="Tijdelijke aanduiding voor notities 2">
            <a:extLst>
              <a:ext uri="{FF2B5EF4-FFF2-40B4-BE49-F238E27FC236}">
                <a16:creationId xmlns:a16="http://schemas.microsoft.com/office/drawing/2014/main" id="{B6551292-DD52-EACC-BE6A-494B33CDEC2B}"/>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nl-NL">
              <a:latin typeface="Arial" panose="020B0604020202020204" pitchFamily="34" charset="0"/>
              <a:ea typeface="ＭＳ Ｐゴシック" panose="020B0600070205080204" pitchFamily="34" charset="-128"/>
            </a:endParaRPr>
          </a:p>
        </p:txBody>
      </p:sp>
      <p:sp>
        <p:nvSpPr>
          <p:cNvPr id="81923" name="Tijdelijke aanduiding voor dianummer 3">
            <a:extLst>
              <a:ext uri="{FF2B5EF4-FFF2-40B4-BE49-F238E27FC236}">
                <a16:creationId xmlns:a16="http://schemas.microsoft.com/office/drawing/2014/main" id="{77C1182E-247A-460A-7A38-BBC1D9FB263F}"/>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BE9273AB-BE2D-4E4C-A8CA-A9A9A20BFD8F}" type="slidenum">
              <a:rPr lang="nl-NL" altLang="nl-NL" smtClean="0"/>
              <a:pPr>
                <a:spcBef>
                  <a:spcPct val="0"/>
                </a:spcBef>
              </a:pPr>
              <a:t>9</a:t>
            </a:fld>
            <a:endParaRPr lang="nl-NL" alt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a:extLst>
              <a:ext uri="{FF2B5EF4-FFF2-40B4-BE49-F238E27FC236}">
                <a16:creationId xmlns:a16="http://schemas.microsoft.com/office/drawing/2014/main" id="{5BC2EEA9-6F5E-9BE2-A4A4-32AEFE181262}"/>
              </a:ext>
            </a:extLst>
          </p:cNvPr>
          <p:cNvSpPr>
            <a:spLocks noGrp="1" noRot="1" noChangeAspect="1" noChangeArrowheads="1" noTextEdit="1"/>
          </p:cNvSpPr>
          <p:nvPr>
            <p:ph type="sldImg"/>
          </p:nvPr>
        </p:nvSpPr>
        <p:spPr>
          <a:ln/>
        </p:spPr>
      </p:sp>
      <p:sp>
        <p:nvSpPr>
          <p:cNvPr id="83970" name="Notes Placeholder 2">
            <a:extLst>
              <a:ext uri="{FF2B5EF4-FFF2-40B4-BE49-F238E27FC236}">
                <a16:creationId xmlns:a16="http://schemas.microsoft.com/office/drawing/2014/main" id="{E2B31DF0-773F-FE9F-00DC-7C85DAE65082}"/>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latin typeface="Arial" panose="020B0604020202020204" pitchFamily="34" charset="0"/>
              <a:ea typeface="ＭＳ Ｐゴシック" panose="020B0600070205080204" pitchFamily="34" charset="-128"/>
            </a:endParaRPr>
          </a:p>
        </p:txBody>
      </p:sp>
      <p:sp>
        <p:nvSpPr>
          <p:cNvPr id="83971" name="Slide Number Placeholder 3">
            <a:extLst>
              <a:ext uri="{FF2B5EF4-FFF2-40B4-BE49-F238E27FC236}">
                <a16:creationId xmlns:a16="http://schemas.microsoft.com/office/drawing/2014/main" id="{7FC5D5B3-D934-2BF1-B966-E5A12EDAEE07}"/>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C68455D0-67C0-4948-ADF9-0A52E1E723F2}" type="slidenum">
              <a:rPr lang="nl-NL" altLang="nl-NL" smtClean="0">
                <a:solidFill>
                  <a:srgbClr val="000000"/>
                </a:solidFill>
              </a:rPr>
              <a:pPr>
                <a:spcBef>
                  <a:spcPct val="0"/>
                </a:spcBef>
              </a:pPr>
              <a:t>10</a:t>
            </a:fld>
            <a:endParaRPr lang="nl-NL" altLang="nl-NL">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CADAB05D-CA19-9588-1FB0-7843120182EF}"/>
              </a:ext>
            </a:extLst>
          </p:cNvPr>
          <p:cNvSpPr>
            <a:spLocks noChangeArrowheads="1"/>
          </p:cNvSpPr>
          <p:nvPr/>
        </p:nvSpPr>
        <p:spPr bwMode="auto">
          <a:xfrm>
            <a:off x="0" y="1268413"/>
            <a:ext cx="9140825" cy="2454275"/>
          </a:xfrm>
          <a:prstGeom prst="rect">
            <a:avLst/>
          </a:prstGeom>
          <a:solidFill>
            <a:schemeClr val="accent2"/>
          </a:solidFill>
          <a:ln>
            <a:noFill/>
          </a:ln>
        </p:spPr>
        <p:txBody>
          <a:bodyPr wrap="none" anchor="ctr"/>
          <a:lstStyle>
            <a:lvl1pPr>
              <a:defRPr sz="2500">
                <a:solidFill>
                  <a:schemeClr val="tx1"/>
                </a:solidFill>
                <a:latin typeface="Georgia" pitchFamily="18" charset="0"/>
                <a:ea typeface="ＭＳ Ｐゴシック" pitchFamily="34" charset="-128"/>
              </a:defRPr>
            </a:lvl1pPr>
            <a:lvl2pPr marL="742950" indent="-285750">
              <a:defRPr sz="2500">
                <a:solidFill>
                  <a:schemeClr val="tx1"/>
                </a:solidFill>
                <a:latin typeface="Georgia" pitchFamily="18" charset="0"/>
                <a:ea typeface="ＭＳ Ｐゴシック" pitchFamily="34" charset="-128"/>
              </a:defRPr>
            </a:lvl2pPr>
            <a:lvl3pPr marL="1143000" indent="-228600">
              <a:defRPr sz="2500">
                <a:solidFill>
                  <a:schemeClr val="tx1"/>
                </a:solidFill>
                <a:latin typeface="Georgia" pitchFamily="18" charset="0"/>
                <a:ea typeface="ＭＳ Ｐゴシック" pitchFamily="34" charset="-128"/>
              </a:defRPr>
            </a:lvl3pPr>
            <a:lvl4pPr marL="1600200" indent="-228600">
              <a:defRPr sz="2500">
                <a:solidFill>
                  <a:schemeClr val="tx1"/>
                </a:solidFill>
                <a:latin typeface="Georgia" pitchFamily="18" charset="0"/>
                <a:ea typeface="ＭＳ Ｐゴシック" pitchFamily="34" charset="-128"/>
              </a:defRPr>
            </a:lvl4pPr>
            <a:lvl5pPr marL="2057400" indent="-228600">
              <a:defRPr sz="2500">
                <a:solidFill>
                  <a:schemeClr val="tx1"/>
                </a:solidFill>
                <a:latin typeface="Georgia" pitchFamily="18" charset="0"/>
                <a:ea typeface="ＭＳ Ｐゴシック" pitchFamily="34" charset="-128"/>
              </a:defRPr>
            </a:lvl5pPr>
            <a:lvl6pPr marL="2514600" indent="-228600" eaLnBrk="0" fontAlgn="base" hangingPunct="0">
              <a:spcBef>
                <a:spcPct val="0"/>
              </a:spcBef>
              <a:spcAft>
                <a:spcPct val="0"/>
              </a:spcAft>
              <a:defRPr sz="2500">
                <a:solidFill>
                  <a:schemeClr val="tx1"/>
                </a:solidFill>
                <a:latin typeface="Georgia" pitchFamily="18" charset="0"/>
                <a:ea typeface="ＭＳ Ｐゴシック" pitchFamily="34" charset="-128"/>
              </a:defRPr>
            </a:lvl6pPr>
            <a:lvl7pPr marL="2971800" indent="-228600" eaLnBrk="0" fontAlgn="base" hangingPunct="0">
              <a:spcBef>
                <a:spcPct val="0"/>
              </a:spcBef>
              <a:spcAft>
                <a:spcPct val="0"/>
              </a:spcAft>
              <a:defRPr sz="2500">
                <a:solidFill>
                  <a:schemeClr val="tx1"/>
                </a:solidFill>
                <a:latin typeface="Georgia" pitchFamily="18" charset="0"/>
                <a:ea typeface="ＭＳ Ｐゴシック" pitchFamily="34" charset="-128"/>
              </a:defRPr>
            </a:lvl7pPr>
            <a:lvl8pPr marL="3429000" indent="-228600" eaLnBrk="0" fontAlgn="base" hangingPunct="0">
              <a:spcBef>
                <a:spcPct val="0"/>
              </a:spcBef>
              <a:spcAft>
                <a:spcPct val="0"/>
              </a:spcAft>
              <a:defRPr sz="2500">
                <a:solidFill>
                  <a:schemeClr val="tx1"/>
                </a:solidFill>
                <a:latin typeface="Georgia" pitchFamily="18" charset="0"/>
                <a:ea typeface="ＭＳ Ｐゴシック" pitchFamily="34" charset="-128"/>
              </a:defRPr>
            </a:lvl8pPr>
            <a:lvl9pPr marL="3886200" indent="-228600" eaLnBrk="0" fontAlgn="base" hangingPunct="0">
              <a:spcBef>
                <a:spcPct val="0"/>
              </a:spcBef>
              <a:spcAft>
                <a:spcPct val="0"/>
              </a:spcAft>
              <a:defRPr sz="2500">
                <a:solidFill>
                  <a:schemeClr val="tx1"/>
                </a:solidFill>
                <a:latin typeface="Georgia" pitchFamily="18" charset="0"/>
                <a:ea typeface="ＭＳ Ｐゴシック" pitchFamily="34" charset="-128"/>
              </a:defRPr>
            </a:lvl9pPr>
          </a:lstStyle>
          <a:p>
            <a:pPr eaLnBrk="1" hangingPunct="1">
              <a:defRPr/>
            </a:pPr>
            <a:endParaRPr lang="nl-NL" altLang="nl-NL"/>
          </a:p>
        </p:txBody>
      </p:sp>
      <p:sp>
        <p:nvSpPr>
          <p:cNvPr id="3" name="Rectangle 3" descr="Light upward diagonal">
            <a:extLst>
              <a:ext uri="{FF2B5EF4-FFF2-40B4-BE49-F238E27FC236}">
                <a16:creationId xmlns:a16="http://schemas.microsoft.com/office/drawing/2014/main" id="{411A3D99-DA42-D6C7-144D-BCD493BB0C80}"/>
              </a:ext>
            </a:extLst>
          </p:cNvPr>
          <p:cNvSpPr>
            <a:spLocks noChangeArrowheads="1"/>
          </p:cNvSpPr>
          <p:nvPr/>
        </p:nvSpPr>
        <p:spPr bwMode="auto">
          <a:xfrm>
            <a:off x="0" y="1009650"/>
            <a:ext cx="9144000" cy="261938"/>
          </a:xfrm>
          <a:prstGeom prst="rect">
            <a:avLst/>
          </a:prstGeom>
          <a:blipFill dpi="0" rotWithShape="0">
            <a:blip r:embed="rId2"/>
            <a:srcRect/>
            <a:tile tx="0" ty="0" sx="100000" sy="100000" flip="none" algn="tl"/>
          </a:blipFill>
          <a:ln>
            <a:noFill/>
          </a:ln>
        </p:spPr>
        <p:txBody>
          <a:bodyPr wrap="none" anchor="ctr"/>
          <a:lstStyle>
            <a:lvl1pPr>
              <a:defRPr sz="2500">
                <a:solidFill>
                  <a:schemeClr val="tx1"/>
                </a:solidFill>
                <a:latin typeface="Georgia" panose="02040502050405020303" pitchFamily="18" charset="0"/>
                <a:ea typeface="ＭＳ Ｐゴシック" panose="020B0600070205080204" pitchFamily="34" charset="-128"/>
              </a:defRPr>
            </a:lvl1pPr>
            <a:lvl2pPr marL="742950" indent="-285750">
              <a:defRPr sz="2500">
                <a:solidFill>
                  <a:schemeClr val="tx1"/>
                </a:solidFill>
                <a:latin typeface="Georgia" panose="02040502050405020303" pitchFamily="18" charset="0"/>
                <a:ea typeface="ＭＳ Ｐゴシック" panose="020B0600070205080204" pitchFamily="34" charset="-128"/>
              </a:defRPr>
            </a:lvl2pPr>
            <a:lvl3pPr marL="1143000" indent="-228600">
              <a:defRPr sz="2500">
                <a:solidFill>
                  <a:schemeClr val="tx1"/>
                </a:solidFill>
                <a:latin typeface="Georgia" panose="02040502050405020303" pitchFamily="18" charset="0"/>
                <a:ea typeface="ＭＳ Ｐゴシック" panose="020B0600070205080204" pitchFamily="34" charset="-128"/>
              </a:defRPr>
            </a:lvl3pPr>
            <a:lvl4pPr marL="1600200" indent="-228600">
              <a:defRPr sz="2500">
                <a:solidFill>
                  <a:schemeClr val="tx1"/>
                </a:solidFill>
                <a:latin typeface="Georgia" panose="02040502050405020303" pitchFamily="18" charset="0"/>
                <a:ea typeface="ＭＳ Ｐゴシック" panose="020B0600070205080204" pitchFamily="34" charset="-128"/>
              </a:defRPr>
            </a:lvl4pPr>
            <a:lvl5pPr marL="2057400" indent="-228600">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9pPr>
          </a:lstStyle>
          <a:p>
            <a:pPr eaLnBrk="1" hangingPunct="1">
              <a:defRPr/>
            </a:pPr>
            <a:endParaRPr lang="nl-NL" altLang="nl-NL"/>
          </a:p>
        </p:txBody>
      </p:sp>
      <p:sp>
        <p:nvSpPr>
          <p:cNvPr id="4" name="Rectangle 4" descr="Light upward diagonal">
            <a:extLst>
              <a:ext uri="{FF2B5EF4-FFF2-40B4-BE49-F238E27FC236}">
                <a16:creationId xmlns:a16="http://schemas.microsoft.com/office/drawing/2014/main" id="{6678DA95-9893-6E4D-0002-A3F45B63A893}"/>
              </a:ext>
            </a:extLst>
          </p:cNvPr>
          <p:cNvSpPr>
            <a:spLocks noChangeArrowheads="1"/>
          </p:cNvSpPr>
          <p:nvPr/>
        </p:nvSpPr>
        <p:spPr bwMode="auto">
          <a:xfrm>
            <a:off x="0" y="6218238"/>
            <a:ext cx="9144000" cy="635000"/>
          </a:xfrm>
          <a:prstGeom prst="rect">
            <a:avLst/>
          </a:prstGeom>
          <a:blipFill dpi="0" rotWithShape="0">
            <a:blip r:embed="rId2"/>
            <a:srcRect/>
            <a:tile tx="0" ty="0" sx="100000" sy="100000" flip="none" algn="tl"/>
          </a:blipFill>
          <a:ln>
            <a:noFill/>
          </a:ln>
        </p:spPr>
        <p:txBody>
          <a:bodyPr wrap="none" anchor="ctr"/>
          <a:lstStyle>
            <a:lvl1pPr>
              <a:defRPr sz="2500">
                <a:solidFill>
                  <a:schemeClr val="tx1"/>
                </a:solidFill>
                <a:latin typeface="Georgia" panose="02040502050405020303" pitchFamily="18" charset="0"/>
                <a:ea typeface="ＭＳ Ｐゴシック" panose="020B0600070205080204" pitchFamily="34" charset="-128"/>
              </a:defRPr>
            </a:lvl1pPr>
            <a:lvl2pPr marL="742950" indent="-285750">
              <a:defRPr sz="2500">
                <a:solidFill>
                  <a:schemeClr val="tx1"/>
                </a:solidFill>
                <a:latin typeface="Georgia" panose="02040502050405020303" pitchFamily="18" charset="0"/>
                <a:ea typeface="ＭＳ Ｐゴシック" panose="020B0600070205080204" pitchFamily="34" charset="-128"/>
              </a:defRPr>
            </a:lvl2pPr>
            <a:lvl3pPr marL="1143000" indent="-228600">
              <a:defRPr sz="2500">
                <a:solidFill>
                  <a:schemeClr val="tx1"/>
                </a:solidFill>
                <a:latin typeface="Georgia" panose="02040502050405020303" pitchFamily="18" charset="0"/>
                <a:ea typeface="ＭＳ Ｐゴシック" panose="020B0600070205080204" pitchFamily="34" charset="-128"/>
              </a:defRPr>
            </a:lvl3pPr>
            <a:lvl4pPr marL="1600200" indent="-228600">
              <a:defRPr sz="2500">
                <a:solidFill>
                  <a:schemeClr val="tx1"/>
                </a:solidFill>
                <a:latin typeface="Georgia" panose="02040502050405020303" pitchFamily="18" charset="0"/>
                <a:ea typeface="ＭＳ Ｐゴシック" panose="020B0600070205080204" pitchFamily="34" charset="-128"/>
              </a:defRPr>
            </a:lvl4pPr>
            <a:lvl5pPr marL="2057400" indent="-228600">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9pPr>
          </a:lstStyle>
          <a:p>
            <a:pPr eaLnBrk="1" hangingPunct="1">
              <a:defRPr/>
            </a:pPr>
            <a:endParaRPr lang="nl-NL" altLang="nl-NL"/>
          </a:p>
        </p:txBody>
      </p:sp>
      <p:pic>
        <p:nvPicPr>
          <p:cNvPr id="5" name="Picture 9" descr="RUGR_logoEN_rood_RGB">
            <a:extLst>
              <a:ext uri="{FF2B5EF4-FFF2-40B4-BE49-F238E27FC236}">
                <a16:creationId xmlns:a16="http://schemas.microsoft.com/office/drawing/2014/main" id="{6243B9B7-1D9D-6B51-1293-93B5809D7A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50" y="150813"/>
            <a:ext cx="2393950"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9" name="Rectangle 5"/>
          <p:cNvSpPr>
            <a:spLocks noGrp="1" noChangeArrowheads="1"/>
          </p:cNvSpPr>
          <p:nvPr>
            <p:ph type="ctrTitle"/>
          </p:nvPr>
        </p:nvSpPr>
        <p:spPr>
          <a:xfrm>
            <a:off x="755650" y="1484313"/>
            <a:ext cx="7935913" cy="657225"/>
          </a:xfrm>
        </p:spPr>
        <p:txBody>
          <a:bodyPr/>
          <a:lstStyle>
            <a:lvl1pPr>
              <a:defRPr sz="4200">
                <a:solidFill>
                  <a:schemeClr val="bg1"/>
                </a:solidFill>
              </a:defRPr>
            </a:lvl1pPr>
          </a:lstStyle>
          <a:p>
            <a:pPr lvl="0"/>
            <a:r>
              <a:rPr lang="en-US" noProof="0"/>
              <a:t>Click to edit Master title style</a:t>
            </a:r>
          </a:p>
        </p:txBody>
      </p:sp>
      <p:sp>
        <p:nvSpPr>
          <p:cNvPr id="129030" name="Rectangle 6"/>
          <p:cNvSpPr>
            <a:spLocks noGrp="1" noChangeArrowheads="1"/>
          </p:cNvSpPr>
          <p:nvPr>
            <p:ph type="subTitle" idx="1"/>
          </p:nvPr>
        </p:nvSpPr>
        <p:spPr>
          <a:xfrm>
            <a:off x="755650" y="2209800"/>
            <a:ext cx="7935913" cy="1363663"/>
          </a:xfrm>
        </p:spPr>
        <p:txBody>
          <a:bodyPr/>
          <a:lstStyle>
            <a:lvl1pPr marL="0" indent="0">
              <a:buFontTx/>
              <a:buNone/>
              <a:defRPr sz="3400">
                <a:solidFill>
                  <a:schemeClr val="bg1"/>
                </a:solidFill>
              </a:defRPr>
            </a:lvl1pPr>
          </a:lstStyle>
          <a:p>
            <a:pPr lvl="0"/>
            <a:r>
              <a:rPr lang="en-US" noProof="0"/>
              <a:t>Click to edit Master subtitle style</a:t>
            </a:r>
          </a:p>
        </p:txBody>
      </p:sp>
      <p:sp>
        <p:nvSpPr>
          <p:cNvPr id="6" name="Date Placeholder 7">
            <a:extLst>
              <a:ext uri="{FF2B5EF4-FFF2-40B4-BE49-F238E27FC236}">
                <a16:creationId xmlns:a16="http://schemas.microsoft.com/office/drawing/2014/main" id="{0911E87B-E63F-95BF-ADC3-1D71160614CB}"/>
              </a:ext>
            </a:extLst>
          </p:cNvPr>
          <p:cNvSpPr>
            <a:spLocks noGrp="1" noChangeArrowheads="1"/>
          </p:cNvSpPr>
          <p:nvPr>
            <p:ph type="dt" sz="half" idx="10"/>
          </p:nvPr>
        </p:nvSpPr>
        <p:spPr/>
        <p:txBody>
          <a:bodyPr/>
          <a:lstStyle>
            <a:lvl1pPr>
              <a:defRPr/>
            </a:lvl1pPr>
          </a:lstStyle>
          <a:p>
            <a:pPr>
              <a:defRPr/>
            </a:pPr>
            <a:fld id="{03B7ACCA-BBEC-AE4A-B638-44A62ADE6DE8}" type="datetime1">
              <a:rPr lang="nl-NL"/>
              <a:pPr>
                <a:defRPr/>
              </a:pPr>
              <a:t>22-11-2024</a:t>
            </a:fld>
            <a:endParaRPr lang="nl-NL"/>
          </a:p>
        </p:txBody>
      </p:sp>
      <p:sp>
        <p:nvSpPr>
          <p:cNvPr id="7" name="Slide Number Placeholder 8">
            <a:extLst>
              <a:ext uri="{FF2B5EF4-FFF2-40B4-BE49-F238E27FC236}">
                <a16:creationId xmlns:a16="http://schemas.microsoft.com/office/drawing/2014/main" id="{8F11EF6C-A222-AB0B-3D8D-F2E02A446DD9}"/>
              </a:ext>
            </a:extLst>
          </p:cNvPr>
          <p:cNvSpPr>
            <a:spLocks noGrp="1" noChangeArrowheads="1"/>
          </p:cNvSpPr>
          <p:nvPr>
            <p:ph type="sldNum" sz="quarter" idx="11"/>
          </p:nvPr>
        </p:nvSpPr>
        <p:spPr/>
        <p:txBody>
          <a:bodyPr/>
          <a:lstStyle>
            <a:lvl1pPr>
              <a:defRPr/>
            </a:lvl1pPr>
          </a:lstStyle>
          <a:p>
            <a:pPr>
              <a:defRPr/>
            </a:pPr>
            <a:r>
              <a:rPr lang="en-US" altLang="nl-NL"/>
              <a:t> | </a:t>
            </a:r>
            <a:fld id="{EA21A05F-F1E9-8147-AACD-DF33409156E8}" type="slidenum">
              <a:rPr lang="en-US" altLang="nl-NL" smtClean="0"/>
              <a:pPr>
                <a:defRPr/>
              </a:pPr>
              <a:t>‹nr.›</a:t>
            </a:fld>
            <a:endParaRPr lang="en-US" altLang="nl-NL"/>
          </a:p>
        </p:txBody>
      </p:sp>
    </p:spTree>
    <p:extLst>
      <p:ext uri="{BB962C8B-B14F-4D97-AF65-F5344CB8AC3E}">
        <p14:creationId xmlns:p14="http://schemas.microsoft.com/office/powerpoint/2010/main" val="22172128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6">
            <a:extLst>
              <a:ext uri="{FF2B5EF4-FFF2-40B4-BE49-F238E27FC236}">
                <a16:creationId xmlns:a16="http://schemas.microsoft.com/office/drawing/2014/main" id="{16EC4041-10B7-1F8A-29A0-5062B15FCFB1}"/>
              </a:ext>
            </a:extLst>
          </p:cNvPr>
          <p:cNvSpPr>
            <a:spLocks noGrp="1" noChangeArrowheads="1"/>
          </p:cNvSpPr>
          <p:nvPr>
            <p:ph type="dt" sz="half" idx="10"/>
          </p:nvPr>
        </p:nvSpPr>
        <p:spPr>
          <a:ln/>
        </p:spPr>
        <p:txBody>
          <a:bodyPr/>
          <a:lstStyle>
            <a:lvl1pPr>
              <a:defRPr/>
            </a:lvl1pPr>
          </a:lstStyle>
          <a:p>
            <a:pPr>
              <a:defRPr/>
            </a:pPr>
            <a:fld id="{CCE81090-159E-044B-A87D-36796D4314A3}" type="datetime1">
              <a:rPr lang="nl-NL"/>
              <a:pPr>
                <a:defRPr/>
              </a:pPr>
              <a:t>22-11-2024</a:t>
            </a:fld>
            <a:endParaRPr lang="nl-NL"/>
          </a:p>
        </p:txBody>
      </p:sp>
      <p:sp>
        <p:nvSpPr>
          <p:cNvPr id="5" name="Rectangle 7">
            <a:extLst>
              <a:ext uri="{FF2B5EF4-FFF2-40B4-BE49-F238E27FC236}">
                <a16:creationId xmlns:a16="http://schemas.microsoft.com/office/drawing/2014/main" id="{06EEBD49-97C6-BB85-63C7-4A40A161B7FD}"/>
              </a:ext>
            </a:extLst>
          </p:cNvPr>
          <p:cNvSpPr>
            <a:spLocks noGrp="1" noChangeArrowheads="1"/>
          </p:cNvSpPr>
          <p:nvPr>
            <p:ph type="sldNum" sz="quarter" idx="11"/>
          </p:nvPr>
        </p:nvSpPr>
        <p:spPr>
          <a:ln/>
        </p:spPr>
        <p:txBody>
          <a:bodyPr/>
          <a:lstStyle>
            <a:lvl1pPr>
              <a:defRPr/>
            </a:lvl1pPr>
          </a:lstStyle>
          <a:p>
            <a:pPr>
              <a:defRPr/>
            </a:pPr>
            <a:r>
              <a:rPr lang="en-US" altLang="nl-NL"/>
              <a:t> | </a:t>
            </a:r>
            <a:fld id="{E73E2502-28A1-E740-A464-4293D04A1461}" type="slidenum">
              <a:rPr lang="en-US" altLang="nl-NL" smtClean="0"/>
              <a:pPr>
                <a:defRPr/>
              </a:pPr>
              <a:t>‹nr.›</a:t>
            </a:fld>
            <a:endParaRPr lang="en-US" altLang="nl-NL"/>
          </a:p>
        </p:txBody>
      </p:sp>
    </p:spTree>
    <p:extLst>
      <p:ext uri="{BB962C8B-B14F-4D97-AF65-F5344CB8AC3E}">
        <p14:creationId xmlns:p14="http://schemas.microsoft.com/office/powerpoint/2010/main" val="1814303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07188" y="1468438"/>
            <a:ext cx="1982787" cy="4624387"/>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755650" y="1468438"/>
            <a:ext cx="5799138" cy="4624387"/>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6">
            <a:extLst>
              <a:ext uri="{FF2B5EF4-FFF2-40B4-BE49-F238E27FC236}">
                <a16:creationId xmlns:a16="http://schemas.microsoft.com/office/drawing/2014/main" id="{E3CF7087-D999-7138-3371-8245899616BE}"/>
              </a:ext>
            </a:extLst>
          </p:cNvPr>
          <p:cNvSpPr>
            <a:spLocks noGrp="1" noChangeArrowheads="1"/>
          </p:cNvSpPr>
          <p:nvPr>
            <p:ph type="dt" sz="half" idx="10"/>
          </p:nvPr>
        </p:nvSpPr>
        <p:spPr>
          <a:ln/>
        </p:spPr>
        <p:txBody>
          <a:bodyPr/>
          <a:lstStyle>
            <a:lvl1pPr>
              <a:defRPr/>
            </a:lvl1pPr>
          </a:lstStyle>
          <a:p>
            <a:pPr>
              <a:defRPr/>
            </a:pPr>
            <a:fld id="{81AE1A77-DCE8-4E4F-AB58-B4705BF8DD30}" type="datetime1">
              <a:rPr lang="nl-NL"/>
              <a:pPr>
                <a:defRPr/>
              </a:pPr>
              <a:t>22-11-2024</a:t>
            </a:fld>
            <a:endParaRPr lang="nl-NL"/>
          </a:p>
        </p:txBody>
      </p:sp>
      <p:sp>
        <p:nvSpPr>
          <p:cNvPr id="5" name="Rectangle 7">
            <a:extLst>
              <a:ext uri="{FF2B5EF4-FFF2-40B4-BE49-F238E27FC236}">
                <a16:creationId xmlns:a16="http://schemas.microsoft.com/office/drawing/2014/main" id="{7F51F6DC-1534-36E6-4D04-E2CB42901358}"/>
              </a:ext>
            </a:extLst>
          </p:cNvPr>
          <p:cNvSpPr>
            <a:spLocks noGrp="1" noChangeArrowheads="1"/>
          </p:cNvSpPr>
          <p:nvPr>
            <p:ph type="sldNum" sz="quarter" idx="11"/>
          </p:nvPr>
        </p:nvSpPr>
        <p:spPr>
          <a:ln/>
        </p:spPr>
        <p:txBody>
          <a:bodyPr/>
          <a:lstStyle>
            <a:lvl1pPr>
              <a:defRPr/>
            </a:lvl1pPr>
          </a:lstStyle>
          <a:p>
            <a:pPr>
              <a:defRPr/>
            </a:pPr>
            <a:r>
              <a:rPr lang="en-US" altLang="nl-NL"/>
              <a:t> | </a:t>
            </a:r>
            <a:fld id="{86C4A008-3E5D-DB4D-BE9E-BF0C6B46E995}" type="slidenum">
              <a:rPr lang="en-US" altLang="nl-NL" smtClean="0"/>
              <a:pPr>
                <a:defRPr/>
              </a:pPr>
              <a:t>‹nr.›</a:t>
            </a:fld>
            <a:endParaRPr lang="en-US" altLang="nl-NL"/>
          </a:p>
        </p:txBody>
      </p:sp>
    </p:spTree>
    <p:extLst>
      <p:ext uri="{BB962C8B-B14F-4D97-AF65-F5344CB8AC3E}">
        <p14:creationId xmlns:p14="http://schemas.microsoft.com/office/powerpoint/2010/main" val="2283686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88BC495D-95DA-CB20-D37C-0A005997E1B8}"/>
              </a:ext>
            </a:extLst>
          </p:cNvPr>
          <p:cNvSpPr>
            <a:spLocks noChangeArrowheads="1"/>
          </p:cNvSpPr>
          <p:nvPr/>
        </p:nvSpPr>
        <p:spPr bwMode="auto">
          <a:xfrm>
            <a:off x="0" y="1268413"/>
            <a:ext cx="9140825" cy="2454275"/>
          </a:xfrm>
          <a:prstGeom prst="rect">
            <a:avLst/>
          </a:prstGeom>
          <a:solidFill>
            <a:schemeClr val="accent2"/>
          </a:solidFill>
          <a:ln>
            <a:noFill/>
          </a:ln>
        </p:spPr>
        <p:txBody>
          <a:bodyPr wrap="none" anchor="ctr"/>
          <a:lstStyle>
            <a:lvl1pPr>
              <a:defRPr sz="2500">
                <a:solidFill>
                  <a:schemeClr val="tx1"/>
                </a:solidFill>
                <a:latin typeface="Georgia" pitchFamily="18" charset="0"/>
                <a:ea typeface="ＭＳ Ｐゴシック" pitchFamily="34" charset="-128"/>
              </a:defRPr>
            </a:lvl1pPr>
            <a:lvl2pPr marL="742950" indent="-285750">
              <a:defRPr sz="2500">
                <a:solidFill>
                  <a:schemeClr val="tx1"/>
                </a:solidFill>
                <a:latin typeface="Georgia" pitchFamily="18" charset="0"/>
                <a:ea typeface="ＭＳ Ｐゴシック" pitchFamily="34" charset="-128"/>
              </a:defRPr>
            </a:lvl2pPr>
            <a:lvl3pPr marL="1143000" indent="-228600">
              <a:defRPr sz="2500">
                <a:solidFill>
                  <a:schemeClr val="tx1"/>
                </a:solidFill>
                <a:latin typeface="Georgia" pitchFamily="18" charset="0"/>
                <a:ea typeface="ＭＳ Ｐゴシック" pitchFamily="34" charset="-128"/>
              </a:defRPr>
            </a:lvl3pPr>
            <a:lvl4pPr marL="1600200" indent="-228600">
              <a:defRPr sz="2500">
                <a:solidFill>
                  <a:schemeClr val="tx1"/>
                </a:solidFill>
                <a:latin typeface="Georgia" pitchFamily="18" charset="0"/>
                <a:ea typeface="ＭＳ Ｐゴシック" pitchFamily="34" charset="-128"/>
              </a:defRPr>
            </a:lvl4pPr>
            <a:lvl5pPr marL="2057400" indent="-228600">
              <a:defRPr sz="2500">
                <a:solidFill>
                  <a:schemeClr val="tx1"/>
                </a:solidFill>
                <a:latin typeface="Georgia" pitchFamily="18" charset="0"/>
                <a:ea typeface="ＭＳ Ｐゴシック" pitchFamily="34" charset="-128"/>
              </a:defRPr>
            </a:lvl5pPr>
            <a:lvl6pPr marL="2514600" indent="-228600" eaLnBrk="0" fontAlgn="base" hangingPunct="0">
              <a:spcBef>
                <a:spcPct val="0"/>
              </a:spcBef>
              <a:spcAft>
                <a:spcPct val="0"/>
              </a:spcAft>
              <a:defRPr sz="2500">
                <a:solidFill>
                  <a:schemeClr val="tx1"/>
                </a:solidFill>
                <a:latin typeface="Georgia" pitchFamily="18" charset="0"/>
                <a:ea typeface="ＭＳ Ｐゴシック" pitchFamily="34" charset="-128"/>
              </a:defRPr>
            </a:lvl6pPr>
            <a:lvl7pPr marL="2971800" indent="-228600" eaLnBrk="0" fontAlgn="base" hangingPunct="0">
              <a:spcBef>
                <a:spcPct val="0"/>
              </a:spcBef>
              <a:spcAft>
                <a:spcPct val="0"/>
              </a:spcAft>
              <a:defRPr sz="2500">
                <a:solidFill>
                  <a:schemeClr val="tx1"/>
                </a:solidFill>
                <a:latin typeface="Georgia" pitchFamily="18" charset="0"/>
                <a:ea typeface="ＭＳ Ｐゴシック" pitchFamily="34" charset="-128"/>
              </a:defRPr>
            </a:lvl7pPr>
            <a:lvl8pPr marL="3429000" indent="-228600" eaLnBrk="0" fontAlgn="base" hangingPunct="0">
              <a:spcBef>
                <a:spcPct val="0"/>
              </a:spcBef>
              <a:spcAft>
                <a:spcPct val="0"/>
              </a:spcAft>
              <a:defRPr sz="2500">
                <a:solidFill>
                  <a:schemeClr val="tx1"/>
                </a:solidFill>
                <a:latin typeface="Georgia" pitchFamily="18" charset="0"/>
                <a:ea typeface="ＭＳ Ｐゴシック" pitchFamily="34" charset="-128"/>
              </a:defRPr>
            </a:lvl8pPr>
            <a:lvl9pPr marL="3886200" indent="-228600" eaLnBrk="0" fontAlgn="base" hangingPunct="0">
              <a:spcBef>
                <a:spcPct val="0"/>
              </a:spcBef>
              <a:spcAft>
                <a:spcPct val="0"/>
              </a:spcAft>
              <a:defRPr sz="2500">
                <a:solidFill>
                  <a:schemeClr val="tx1"/>
                </a:solidFill>
                <a:latin typeface="Georgia" pitchFamily="18" charset="0"/>
                <a:ea typeface="ＭＳ Ｐゴシック" pitchFamily="34" charset="-128"/>
              </a:defRPr>
            </a:lvl9pPr>
          </a:lstStyle>
          <a:p>
            <a:pPr eaLnBrk="1" hangingPunct="1">
              <a:defRPr/>
            </a:pPr>
            <a:endParaRPr lang="nl-NL" altLang="nl-NL"/>
          </a:p>
        </p:txBody>
      </p:sp>
      <p:sp>
        <p:nvSpPr>
          <p:cNvPr id="3" name="Rectangle 3" descr="Light upward diagonal">
            <a:extLst>
              <a:ext uri="{FF2B5EF4-FFF2-40B4-BE49-F238E27FC236}">
                <a16:creationId xmlns:a16="http://schemas.microsoft.com/office/drawing/2014/main" id="{AB90BF17-0E94-5955-3382-2F76942995F2}"/>
              </a:ext>
            </a:extLst>
          </p:cNvPr>
          <p:cNvSpPr>
            <a:spLocks noChangeArrowheads="1"/>
          </p:cNvSpPr>
          <p:nvPr/>
        </p:nvSpPr>
        <p:spPr bwMode="auto">
          <a:xfrm>
            <a:off x="0" y="1009650"/>
            <a:ext cx="9144000" cy="261938"/>
          </a:xfrm>
          <a:prstGeom prst="rect">
            <a:avLst/>
          </a:prstGeom>
          <a:blipFill dpi="0" rotWithShape="0">
            <a:blip r:embed="rId2"/>
            <a:srcRect/>
            <a:tile tx="0" ty="0" sx="100000" sy="100000" flip="none" algn="tl"/>
          </a:blipFill>
          <a:ln>
            <a:noFill/>
          </a:ln>
        </p:spPr>
        <p:txBody>
          <a:bodyPr wrap="none" anchor="ctr"/>
          <a:lstStyle>
            <a:lvl1pPr>
              <a:defRPr sz="2500">
                <a:solidFill>
                  <a:schemeClr val="tx1"/>
                </a:solidFill>
                <a:latin typeface="Georgia" panose="02040502050405020303" pitchFamily="18" charset="0"/>
                <a:ea typeface="ＭＳ Ｐゴシック" panose="020B0600070205080204" pitchFamily="34" charset="-128"/>
              </a:defRPr>
            </a:lvl1pPr>
            <a:lvl2pPr marL="742950" indent="-285750">
              <a:defRPr sz="2500">
                <a:solidFill>
                  <a:schemeClr val="tx1"/>
                </a:solidFill>
                <a:latin typeface="Georgia" panose="02040502050405020303" pitchFamily="18" charset="0"/>
                <a:ea typeface="ＭＳ Ｐゴシック" panose="020B0600070205080204" pitchFamily="34" charset="-128"/>
              </a:defRPr>
            </a:lvl2pPr>
            <a:lvl3pPr marL="1143000" indent="-228600">
              <a:defRPr sz="2500">
                <a:solidFill>
                  <a:schemeClr val="tx1"/>
                </a:solidFill>
                <a:latin typeface="Georgia" panose="02040502050405020303" pitchFamily="18" charset="0"/>
                <a:ea typeface="ＭＳ Ｐゴシック" panose="020B0600070205080204" pitchFamily="34" charset="-128"/>
              </a:defRPr>
            </a:lvl3pPr>
            <a:lvl4pPr marL="1600200" indent="-228600">
              <a:defRPr sz="2500">
                <a:solidFill>
                  <a:schemeClr val="tx1"/>
                </a:solidFill>
                <a:latin typeface="Georgia" panose="02040502050405020303" pitchFamily="18" charset="0"/>
                <a:ea typeface="ＭＳ Ｐゴシック" panose="020B0600070205080204" pitchFamily="34" charset="-128"/>
              </a:defRPr>
            </a:lvl4pPr>
            <a:lvl5pPr marL="2057400" indent="-228600">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9pPr>
          </a:lstStyle>
          <a:p>
            <a:pPr eaLnBrk="1" hangingPunct="1">
              <a:defRPr/>
            </a:pPr>
            <a:endParaRPr lang="nl-NL" altLang="nl-NL"/>
          </a:p>
        </p:txBody>
      </p:sp>
      <p:sp>
        <p:nvSpPr>
          <p:cNvPr id="4" name="Rectangle 4" descr="Light upward diagonal">
            <a:extLst>
              <a:ext uri="{FF2B5EF4-FFF2-40B4-BE49-F238E27FC236}">
                <a16:creationId xmlns:a16="http://schemas.microsoft.com/office/drawing/2014/main" id="{973E087B-F122-A5F4-A2EF-A1F73622D17B}"/>
              </a:ext>
            </a:extLst>
          </p:cNvPr>
          <p:cNvSpPr>
            <a:spLocks noChangeArrowheads="1"/>
          </p:cNvSpPr>
          <p:nvPr/>
        </p:nvSpPr>
        <p:spPr bwMode="auto">
          <a:xfrm>
            <a:off x="0" y="6218238"/>
            <a:ext cx="9144000" cy="635000"/>
          </a:xfrm>
          <a:prstGeom prst="rect">
            <a:avLst/>
          </a:prstGeom>
          <a:blipFill dpi="0" rotWithShape="0">
            <a:blip r:embed="rId2"/>
            <a:srcRect/>
            <a:tile tx="0" ty="0" sx="100000" sy="100000" flip="none" algn="tl"/>
          </a:blipFill>
          <a:ln>
            <a:noFill/>
          </a:ln>
        </p:spPr>
        <p:txBody>
          <a:bodyPr wrap="none" anchor="ctr"/>
          <a:lstStyle>
            <a:lvl1pPr>
              <a:defRPr sz="2500">
                <a:solidFill>
                  <a:schemeClr val="tx1"/>
                </a:solidFill>
                <a:latin typeface="Georgia" panose="02040502050405020303" pitchFamily="18" charset="0"/>
                <a:ea typeface="ＭＳ Ｐゴシック" panose="020B0600070205080204" pitchFamily="34" charset="-128"/>
              </a:defRPr>
            </a:lvl1pPr>
            <a:lvl2pPr marL="742950" indent="-285750">
              <a:defRPr sz="2500">
                <a:solidFill>
                  <a:schemeClr val="tx1"/>
                </a:solidFill>
                <a:latin typeface="Georgia" panose="02040502050405020303" pitchFamily="18" charset="0"/>
                <a:ea typeface="ＭＳ Ｐゴシック" panose="020B0600070205080204" pitchFamily="34" charset="-128"/>
              </a:defRPr>
            </a:lvl2pPr>
            <a:lvl3pPr marL="1143000" indent="-228600">
              <a:defRPr sz="2500">
                <a:solidFill>
                  <a:schemeClr val="tx1"/>
                </a:solidFill>
                <a:latin typeface="Georgia" panose="02040502050405020303" pitchFamily="18" charset="0"/>
                <a:ea typeface="ＭＳ Ｐゴシック" panose="020B0600070205080204" pitchFamily="34" charset="-128"/>
              </a:defRPr>
            </a:lvl3pPr>
            <a:lvl4pPr marL="1600200" indent="-228600">
              <a:defRPr sz="2500">
                <a:solidFill>
                  <a:schemeClr val="tx1"/>
                </a:solidFill>
                <a:latin typeface="Georgia" panose="02040502050405020303" pitchFamily="18" charset="0"/>
                <a:ea typeface="ＭＳ Ｐゴシック" panose="020B0600070205080204" pitchFamily="34" charset="-128"/>
              </a:defRPr>
            </a:lvl4pPr>
            <a:lvl5pPr marL="2057400" indent="-228600">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9pPr>
          </a:lstStyle>
          <a:p>
            <a:pPr eaLnBrk="1" hangingPunct="1">
              <a:defRPr/>
            </a:pPr>
            <a:endParaRPr lang="nl-NL" altLang="nl-NL"/>
          </a:p>
        </p:txBody>
      </p:sp>
      <p:pic>
        <p:nvPicPr>
          <p:cNvPr id="5" name="Picture 9" descr="RUGR_logoEN_rood_RGB">
            <a:extLst>
              <a:ext uri="{FF2B5EF4-FFF2-40B4-BE49-F238E27FC236}">
                <a16:creationId xmlns:a16="http://schemas.microsoft.com/office/drawing/2014/main" id="{28E162B0-9A3F-A0DB-B72C-577F737AA7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50" y="150813"/>
            <a:ext cx="2393950"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101" name="Rectangle 5"/>
          <p:cNvSpPr>
            <a:spLocks noGrp="1" noChangeArrowheads="1"/>
          </p:cNvSpPr>
          <p:nvPr>
            <p:ph type="ctrTitle"/>
          </p:nvPr>
        </p:nvSpPr>
        <p:spPr>
          <a:xfrm>
            <a:off x="755650" y="1484313"/>
            <a:ext cx="7935913" cy="657225"/>
          </a:xfrm>
        </p:spPr>
        <p:txBody>
          <a:bodyPr/>
          <a:lstStyle>
            <a:lvl1pPr>
              <a:defRPr sz="4200">
                <a:solidFill>
                  <a:schemeClr val="bg1"/>
                </a:solidFill>
              </a:defRPr>
            </a:lvl1pPr>
          </a:lstStyle>
          <a:p>
            <a:pPr lvl="0"/>
            <a:r>
              <a:rPr lang="en-US" noProof="0"/>
              <a:t>Click to edit Master title style</a:t>
            </a:r>
          </a:p>
        </p:txBody>
      </p:sp>
      <p:sp>
        <p:nvSpPr>
          <p:cNvPr id="132102" name="Rectangle 6"/>
          <p:cNvSpPr>
            <a:spLocks noGrp="1" noChangeArrowheads="1"/>
          </p:cNvSpPr>
          <p:nvPr>
            <p:ph type="subTitle" idx="1"/>
          </p:nvPr>
        </p:nvSpPr>
        <p:spPr>
          <a:xfrm>
            <a:off x="755650" y="2209800"/>
            <a:ext cx="7935913" cy="1363663"/>
          </a:xfrm>
        </p:spPr>
        <p:txBody>
          <a:bodyPr/>
          <a:lstStyle>
            <a:lvl1pPr marL="0" indent="0">
              <a:buFontTx/>
              <a:buNone/>
              <a:defRPr sz="3400">
                <a:solidFill>
                  <a:schemeClr val="bg1"/>
                </a:solidFill>
              </a:defRPr>
            </a:lvl1pPr>
          </a:lstStyle>
          <a:p>
            <a:pPr lvl="0"/>
            <a:r>
              <a:rPr lang="en-US" noProof="0"/>
              <a:t>Click to edit Master subtitle style</a:t>
            </a:r>
          </a:p>
        </p:txBody>
      </p:sp>
      <p:sp>
        <p:nvSpPr>
          <p:cNvPr id="6" name="Date Placeholder 7">
            <a:extLst>
              <a:ext uri="{FF2B5EF4-FFF2-40B4-BE49-F238E27FC236}">
                <a16:creationId xmlns:a16="http://schemas.microsoft.com/office/drawing/2014/main" id="{61A89D79-3968-2C58-B6D6-BE14D08A337C}"/>
              </a:ext>
            </a:extLst>
          </p:cNvPr>
          <p:cNvSpPr>
            <a:spLocks noGrp="1" noChangeArrowheads="1"/>
          </p:cNvSpPr>
          <p:nvPr>
            <p:ph type="dt" sz="half" idx="10"/>
          </p:nvPr>
        </p:nvSpPr>
        <p:spPr/>
        <p:txBody>
          <a:bodyPr/>
          <a:lstStyle>
            <a:lvl1pPr>
              <a:defRPr/>
            </a:lvl1pPr>
          </a:lstStyle>
          <a:p>
            <a:pPr>
              <a:defRPr/>
            </a:pPr>
            <a:fld id="{B8A114A4-69CF-3348-B731-3B1ED3EA4B54}" type="datetime1">
              <a:rPr lang="nl-NL" altLang="nl-NL"/>
              <a:pPr>
                <a:defRPr/>
              </a:pPr>
              <a:t>22-11-2024</a:t>
            </a:fld>
            <a:endParaRPr lang="en-US" altLang="nl-NL"/>
          </a:p>
        </p:txBody>
      </p:sp>
      <p:sp>
        <p:nvSpPr>
          <p:cNvPr id="7" name="Slide Number Placeholder 8">
            <a:extLst>
              <a:ext uri="{FF2B5EF4-FFF2-40B4-BE49-F238E27FC236}">
                <a16:creationId xmlns:a16="http://schemas.microsoft.com/office/drawing/2014/main" id="{98F3A4C7-F112-8381-65C9-ABEA0ACB5A5C}"/>
              </a:ext>
            </a:extLst>
          </p:cNvPr>
          <p:cNvSpPr>
            <a:spLocks noGrp="1" noChangeArrowheads="1"/>
          </p:cNvSpPr>
          <p:nvPr>
            <p:ph type="sldNum" sz="quarter" idx="11"/>
          </p:nvPr>
        </p:nvSpPr>
        <p:spPr/>
        <p:txBody>
          <a:bodyPr/>
          <a:lstStyle>
            <a:lvl1pPr>
              <a:defRPr/>
            </a:lvl1pPr>
          </a:lstStyle>
          <a:p>
            <a:pPr>
              <a:defRPr/>
            </a:pPr>
            <a:r>
              <a:rPr lang="en-US" altLang="nl-NL"/>
              <a:t> | </a:t>
            </a:r>
            <a:fld id="{D0DF17D6-A821-0742-9243-79825A2EAA12}" type="slidenum">
              <a:rPr lang="en-US" altLang="nl-NL" smtClean="0"/>
              <a:pPr>
                <a:defRPr/>
              </a:pPr>
              <a:t>‹nr.›</a:t>
            </a:fld>
            <a:endParaRPr lang="en-US" altLang="nl-NL"/>
          </a:p>
        </p:txBody>
      </p:sp>
    </p:spTree>
    <p:extLst>
      <p:ext uri="{BB962C8B-B14F-4D97-AF65-F5344CB8AC3E}">
        <p14:creationId xmlns:p14="http://schemas.microsoft.com/office/powerpoint/2010/main" val="25942280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6">
            <a:extLst>
              <a:ext uri="{FF2B5EF4-FFF2-40B4-BE49-F238E27FC236}">
                <a16:creationId xmlns:a16="http://schemas.microsoft.com/office/drawing/2014/main" id="{5FA02639-135E-3883-6D5D-F4C0C16A6C84}"/>
              </a:ext>
            </a:extLst>
          </p:cNvPr>
          <p:cNvSpPr>
            <a:spLocks noGrp="1" noChangeArrowheads="1"/>
          </p:cNvSpPr>
          <p:nvPr>
            <p:ph type="dt" sz="half" idx="10"/>
          </p:nvPr>
        </p:nvSpPr>
        <p:spPr>
          <a:ln/>
        </p:spPr>
        <p:txBody>
          <a:bodyPr/>
          <a:lstStyle>
            <a:lvl1pPr>
              <a:defRPr/>
            </a:lvl1pPr>
          </a:lstStyle>
          <a:p>
            <a:pPr>
              <a:defRPr/>
            </a:pPr>
            <a:fld id="{4DB707A8-0BC7-8848-A57E-7389D35A70D5}" type="datetime1">
              <a:rPr lang="nl-NL" altLang="nl-NL"/>
              <a:pPr>
                <a:defRPr/>
              </a:pPr>
              <a:t>22-11-2024</a:t>
            </a:fld>
            <a:endParaRPr lang="en-US" altLang="nl-NL"/>
          </a:p>
        </p:txBody>
      </p:sp>
      <p:sp>
        <p:nvSpPr>
          <p:cNvPr id="5" name="Rectangle 7">
            <a:extLst>
              <a:ext uri="{FF2B5EF4-FFF2-40B4-BE49-F238E27FC236}">
                <a16:creationId xmlns:a16="http://schemas.microsoft.com/office/drawing/2014/main" id="{6A11D609-4FE8-5FFA-93A2-AD9D41BD6784}"/>
              </a:ext>
            </a:extLst>
          </p:cNvPr>
          <p:cNvSpPr>
            <a:spLocks noGrp="1" noChangeArrowheads="1"/>
          </p:cNvSpPr>
          <p:nvPr>
            <p:ph type="sldNum" sz="quarter" idx="11"/>
          </p:nvPr>
        </p:nvSpPr>
        <p:spPr>
          <a:ln/>
        </p:spPr>
        <p:txBody>
          <a:bodyPr/>
          <a:lstStyle>
            <a:lvl1pPr>
              <a:defRPr/>
            </a:lvl1pPr>
          </a:lstStyle>
          <a:p>
            <a:pPr>
              <a:defRPr/>
            </a:pPr>
            <a:r>
              <a:rPr lang="en-US" altLang="nl-NL"/>
              <a:t> | </a:t>
            </a:r>
            <a:fld id="{10BF857E-DC6D-D840-9CA3-6EC035B82582}" type="slidenum">
              <a:rPr lang="en-US" altLang="nl-NL" smtClean="0"/>
              <a:pPr>
                <a:defRPr/>
              </a:pPr>
              <a:t>‹nr.›</a:t>
            </a:fld>
            <a:endParaRPr lang="en-US" altLang="nl-NL"/>
          </a:p>
        </p:txBody>
      </p:sp>
    </p:spTree>
    <p:extLst>
      <p:ext uri="{BB962C8B-B14F-4D97-AF65-F5344CB8AC3E}">
        <p14:creationId xmlns:p14="http://schemas.microsoft.com/office/powerpoint/2010/main" val="15587752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
        <p:nvSpPr>
          <p:cNvPr id="4" name="Rectangle 6">
            <a:extLst>
              <a:ext uri="{FF2B5EF4-FFF2-40B4-BE49-F238E27FC236}">
                <a16:creationId xmlns:a16="http://schemas.microsoft.com/office/drawing/2014/main" id="{EBB81048-E4FC-614B-D60B-42744A336A03}"/>
              </a:ext>
            </a:extLst>
          </p:cNvPr>
          <p:cNvSpPr>
            <a:spLocks noGrp="1" noChangeArrowheads="1"/>
          </p:cNvSpPr>
          <p:nvPr>
            <p:ph type="dt" sz="half" idx="10"/>
          </p:nvPr>
        </p:nvSpPr>
        <p:spPr>
          <a:ln/>
        </p:spPr>
        <p:txBody>
          <a:bodyPr/>
          <a:lstStyle>
            <a:lvl1pPr>
              <a:defRPr/>
            </a:lvl1pPr>
          </a:lstStyle>
          <a:p>
            <a:pPr>
              <a:defRPr/>
            </a:pPr>
            <a:fld id="{D0097158-A8E1-FB4E-8E9F-2FFB23D87DD1}" type="datetime1">
              <a:rPr lang="nl-NL" altLang="nl-NL"/>
              <a:pPr>
                <a:defRPr/>
              </a:pPr>
              <a:t>22-11-2024</a:t>
            </a:fld>
            <a:endParaRPr lang="en-US" altLang="nl-NL"/>
          </a:p>
        </p:txBody>
      </p:sp>
      <p:sp>
        <p:nvSpPr>
          <p:cNvPr id="5" name="Rectangle 7">
            <a:extLst>
              <a:ext uri="{FF2B5EF4-FFF2-40B4-BE49-F238E27FC236}">
                <a16:creationId xmlns:a16="http://schemas.microsoft.com/office/drawing/2014/main" id="{79EAB016-C62D-3E27-B041-5924EB661F8C}"/>
              </a:ext>
            </a:extLst>
          </p:cNvPr>
          <p:cNvSpPr>
            <a:spLocks noGrp="1" noChangeArrowheads="1"/>
          </p:cNvSpPr>
          <p:nvPr>
            <p:ph type="sldNum" sz="quarter" idx="11"/>
          </p:nvPr>
        </p:nvSpPr>
        <p:spPr>
          <a:ln/>
        </p:spPr>
        <p:txBody>
          <a:bodyPr/>
          <a:lstStyle>
            <a:lvl1pPr>
              <a:defRPr/>
            </a:lvl1pPr>
          </a:lstStyle>
          <a:p>
            <a:pPr>
              <a:defRPr/>
            </a:pPr>
            <a:r>
              <a:rPr lang="en-US" altLang="nl-NL"/>
              <a:t> | </a:t>
            </a:r>
            <a:fld id="{44728008-8BCC-3844-90FA-26A3520B4891}" type="slidenum">
              <a:rPr lang="en-US" altLang="nl-NL" smtClean="0"/>
              <a:pPr>
                <a:defRPr/>
              </a:pPr>
              <a:t>‹nr.›</a:t>
            </a:fld>
            <a:endParaRPr lang="en-US" altLang="nl-NL"/>
          </a:p>
        </p:txBody>
      </p:sp>
    </p:spTree>
    <p:extLst>
      <p:ext uri="{BB962C8B-B14F-4D97-AF65-F5344CB8AC3E}">
        <p14:creationId xmlns:p14="http://schemas.microsoft.com/office/powerpoint/2010/main" val="210181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755650" y="2205038"/>
            <a:ext cx="3890963" cy="3887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799013" y="2205038"/>
            <a:ext cx="3890962" cy="3887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6">
            <a:extLst>
              <a:ext uri="{FF2B5EF4-FFF2-40B4-BE49-F238E27FC236}">
                <a16:creationId xmlns:a16="http://schemas.microsoft.com/office/drawing/2014/main" id="{4A10DBBF-CED9-AEAF-61B2-6E9E9170960C}"/>
              </a:ext>
            </a:extLst>
          </p:cNvPr>
          <p:cNvSpPr>
            <a:spLocks noGrp="1" noChangeArrowheads="1"/>
          </p:cNvSpPr>
          <p:nvPr>
            <p:ph type="dt" sz="half" idx="10"/>
          </p:nvPr>
        </p:nvSpPr>
        <p:spPr>
          <a:ln/>
        </p:spPr>
        <p:txBody>
          <a:bodyPr/>
          <a:lstStyle>
            <a:lvl1pPr>
              <a:defRPr/>
            </a:lvl1pPr>
          </a:lstStyle>
          <a:p>
            <a:pPr>
              <a:defRPr/>
            </a:pPr>
            <a:fld id="{12A7374B-A300-004B-8BAB-DCB68EB924C4}" type="datetime1">
              <a:rPr lang="nl-NL" altLang="nl-NL"/>
              <a:pPr>
                <a:defRPr/>
              </a:pPr>
              <a:t>22-11-2024</a:t>
            </a:fld>
            <a:endParaRPr lang="en-US" altLang="nl-NL"/>
          </a:p>
        </p:txBody>
      </p:sp>
      <p:sp>
        <p:nvSpPr>
          <p:cNvPr id="6" name="Rectangle 7">
            <a:extLst>
              <a:ext uri="{FF2B5EF4-FFF2-40B4-BE49-F238E27FC236}">
                <a16:creationId xmlns:a16="http://schemas.microsoft.com/office/drawing/2014/main" id="{88FB26FB-E0FD-956F-C2C5-2620830E5664}"/>
              </a:ext>
            </a:extLst>
          </p:cNvPr>
          <p:cNvSpPr>
            <a:spLocks noGrp="1" noChangeArrowheads="1"/>
          </p:cNvSpPr>
          <p:nvPr>
            <p:ph type="sldNum" sz="quarter" idx="11"/>
          </p:nvPr>
        </p:nvSpPr>
        <p:spPr>
          <a:ln/>
        </p:spPr>
        <p:txBody>
          <a:bodyPr/>
          <a:lstStyle>
            <a:lvl1pPr>
              <a:defRPr/>
            </a:lvl1pPr>
          </a:lstStyle>
          <a:p>
            <a:pPr>
              <a:defRPr/>
            </a:pPr>
            <a:r>
              <a:rPr lang="en-US" altLang="nl-NL"/>
              <a:t> | </a:t>
            </a:r>
            <a:fld id="{723DCC83-0343-4141-AEAF-34D3B1AF828C}" type="slidenum">
              <a:rPr lang="en-US" altLang="nl-NL" smtClean="0"/>
              <a:pPr>
                <a:defRPr/>
              </a:pPr>
              <a:t>‹nr.›</a:t>
            </a:fld>
            <a:endParaRPr lang="en-US" altLang="nl-NL"/>
          </a:p>
        </p:txBody>
      </p:sp>
    </p:spTree>
    <p:extLst>
      <p:ext uri="{BB962C8B-B14F-4D97-AF65-F5344CB8AC3E}">
        <p14:creationId xmlns:p14="http://schemas.microsoft.com/office/powerpoint/2010/main" val="35925907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Rectangle 6">
            <a:extLst>
              <a:ext uri="{FF2B5EF4-FFF2-40B4-BE49-F238E27FC236}">
                <a16:creationId xmlns:a16="http://schemas.microsoft.com/office/drawing/2014/main" id="{1D6282EF-1060-4D80-249C-1D7332143ACA}"/>
              </a:ext>
            </a:extLst>
          </p:cNvPr>
          <p:cNvSpPr>
            <a:spLocks noGrp="1" noChangeArrowheads="1"/>
          </p:cNvSpPr>
          <p:nvPr>
            <p:ph type="dt" sz="half" idx="10"/>
          </p:nvPr>
        </p:nvSpPr>
        <p:spPr>
          <a:ln/>
        </p:spPr>
        <p:txBody>
          <a:bodyPr/>
          <a:lstStyle>
            <a:lvl1pPr>
              <a:defRPr/>
            </a:lvl1pPr>
          </a:lstStyle>
          <a:p>
            <a:pPr>
              <a:defRPr/>
            </a:pPr>
            <a:fld id="{9173FDFA-5B13-6C42-A072-1780BBAE8F64}" type="datetime1">
              <a:rPr lang="nl-NL" altLang="nl-NL"/>
              <a:pPr>
                <a:defRPr/>
              </a:pPr>
              <a:t>22-11-2024</a:t>
            </a:fld>
            <a:endParaRPr lang="en-US" altLang="nl-NL"/>
          </a:p>
        </p:txBody>
      </p:sp>
      <p:sp>
        <p:nvSpPr>
          <p:cNvPr id="8" name="Rectangle 7">
            <a:extLst>
              <a:ext uri="{FF2B5EF4-FFF2-40B4-BE49-F238E27FC236}">
                <a16:creationId xmlns:a16="http://schemas.microsoft.com/office/drawing/2014/main" id="{3D23426A-BE66-7059-BF07-DB1790AB8ACA}"/>
              </a:ext>
            </a:extLst>
          </p:cNvPr>
          <p:cNvSpPr>
            <a:spLocks noGrp="1" noChangeArrowheads="1"/>
          </p:cNvSpPr>
          <p:nvPr>
            <p:ph type="sldNum" sz="quarter" idx="11"/>
          </p:nvPr>
        </p:nvSpPr>
        <p:spPr>
          <a:ln/>
        </p:spPr>
        <p:txBody>
          <a:bodyPr/>
          <a:lstStyle>
            <a:lvl1pPr>
              <a:defRPr/>
            </a:lvl1pPr>
          </a:lstStyle>
          <a:p>
            <a:pPr>
              <a:defRPr/>
            </a:pPr>
            <a:r>
              <a:rPr lang="en-US" altLang="nl-NL"/>
              <a:t> | </a:t>
            </a:r>
            <a:fld id="{5950D209-D34D-CC46-BE5C-316BFD754AC2}" type="slidenum">
              <a:rPr lang="en-US" altLang="nl-NL" smtClean="0"/>
              <a:pPr>
                <a:defRPr/>
              </a:pPr>
              <a:t>‹nr.›</a:t>
            </a:fld>
            <a:endParaRPr lang="en-US" altLang="nl-NL"/>
          </a:p>
        </p:txBody>
      </p:sp>
    </p:spTree>
    <p:extLst>
      <p:ext uri="{BB962C8B-B14F-4D97-AF65-F5344CB8AC3E}">
        <p14:creationId xmlns:p14="http://schemas.microsoft.com/office/powerpoint/2010/main" val="3801637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Rectangle 6">
            <a:extLst>
              <a:ext uri="{FF2B5EF4-FFF2-40B4-BE49-F238E27FC236}">
                <a16:creationId xmlns:a16="http://schemas.microsoft.com/office/drawing/2014/main" id="{6B222399-72E9-9E05-E104-F4E61D6FAA19}"/>
              </a:ext>
            </a:extLst>
          </p:cNvPr>
          <p:cNvSpPr>
            <a:spLocks noGrp="1" noChangeArrowheads="1"/>
          </p:cNvSpPr>
          <p:nvPr>
            <p:ph type="dt" sz="half" idx="10"/>
          </p:nvPr>
        </p:nvSpPr>
        <p:spPr>
          <a:ln/>
        </p:spPr>
        <p:txBody>
          <a:bodyPr/>
          <a:lstStyle>
            <a:lvl1pPr>
              <a:defRPr/>
            </a:lvl1pPr>
          </a:lstStyle>
          <a:p>
            <a:pPr>
              <a:defRPr/>
            </a:pPr>
            <a:fld id="{57469054-802C-4A44-B9B1-DB37D967DADF}" type="datetime1">
              <a:rPr lang="nl-NL" altLang="nl-NL"/>
              <a:pPr>
                <a:defRPr/>
              </a:pPr>
              <a:t>22-11-2024</a:t>
            </a:fld>
            <a:endParaRPr lang="en-US" altLang="nl-NL"/>
          </a:p>
        </p:txBody>
      </p:sp>
      <p:sp>
        <p:nvSpPr>
          <p:cNvPr id="4" name="Rectangle 7">
            <a:extLst>
              <a:ext uri="{FF2B5EF4-FFF2-40B4-BE49-F238E27FC236}">
                <a16:creationId xmlns:a16="http://schemas.microsoft.com/office/drawing/2014/main" id="{D694F51C-6E87-32BF-4A34-3812C10E66A3}"/>
              </a:ext>
            </a:extLst>
          </p:cNvPr>
          <p:cNvSpPr>
            <a:spLocks noGrp="1" noChangeArrowheads="1"/>
          </p:cNvSpPr>
          <p:nvPr>
            <p:ph type="sldNum" sz="quarter" idx="11"/>
          </p:nvPr>
        </p:nvSpPr>
        <p:spPr>
          <a:ln/>
        </p:spPr>
        <p:txBody>
          <a:bodyPr/>
          <a:lstStyle>
            <a:lvl1pPr>
              <a:defRPr/>
            </a:lvl1pPr>
          </a:lstStyle>
          <a:p>
            <a:pPr>
              <a:defRPr/>
            </a:pPr>
            <a:r>
              <a:rPr lang="en-US" altLang="nl-NL"/>
              <a:t> | </a:t>
            </a:r>
            <a:fld id="{E875F16C-1290-8849-B1F7-813020E7C637}" type="slidenum">
              <a:rPr lang="en-US" altLang="nl-NL" smtClean="0"/>
              <a:pPr>
                <a:defRPr/>
              </a:pPr>
              <a:t>‹nr.›</a:t>
            </a:fld>
            <a:endParaRPr lang="en-US" altLang="nl-NL"/>
          </a:p>
        </p:txBody>
      </p:sp>
    </p:spTree>
    <p:extLst>
      <p:ext uri="{BB962C8B-B14F-4D97-AF65-F5344CB8AC3E}">
        <p14:creationId xmlns:p14="http://schemas.microsoft.com/office/powerpoint/2010/main" val="42580134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D3C59283-9D3C-4D4F-BE68-2D9D8EAD8F1A}"/>
              </a:ext>
            </a:extLst>
          </p:cNvPr>
          <p:cNvSpPr>
            <a:spLocks noGrp="1" noChangeArrowheads="1"/>
          </p:cNvSpPr>
          <p:nvPr>
            <p:ph type="dt" sz="half" idx="10"/>
          </p:nvPr>
        </p:nvSpPr>
        <p:spPr>
          <a:ln/>
        </p:spPr>
        <p:txBody>
          <a:bodyPr/>
          <a:lstStyle>
            <a:lvl1pPr>
              <a:defRPr/>
            </a:lvl1pPr>
          </a:lstStyle>
          <a:p>
            <a:pPr>
              <a:defRPr/>
            </a:pPr>
            <a:fld id="{C3C2F3E6-7253-E747-9C25-9DD936968FF6}" type="datetime1">
              <a:rPr lang="nl-NL" altLang="nl-NL"/>
              <a:pPr>
                <a:defRPr/>
              </a:pPr>
              <a:t>22-11-2024</a:t>
            </a:fld>
            <a:endParaRPr lang="en-US" altLang="nl-NL"/>
          </a:p>
        </p:txBody>
      </p:sp>
      <p:sp>
        <p:nvSpPr>
          <p:cNvPr id="3" name="Rectangle 7">
            <a:extLst>
              <a:ext uri="{FF2B5EF4-FFF2-40B4-BE49-F238E27FC236}">
                <a16:creationId xmlns:a16="http://schemas.microsoft.com/office/drawing/2014/main" id="{02A88632-9D21-C267-F4EB-31637603CBEE}"/>
              </a:ext>
            </a:extLst>
          </p:cNvPr>
          <p:cNvSpPr>
            <a:spLocks noGrp="1" noChangeArrowheads="1"/>
          </p:cNvSpPr>
          <p:nvPr>
            <p:ph type="sldNum" sz="quarter" idx="11"/>
          </p:nvPr>
        </p:nvSpPr>
        <p:spPr>
          <a:ln/>
        </p:spPr>
        <p:txBody>
          <a:bodyPr/>
          <a:lstStyle>
            <a:lvl1pPr>
              <a:defRPr/>
            </a:lvl1pPr>
          </a:lstStyle>
          <a:p>
            <a:pPr>
              <a:defRPr/>
            </a:pPr>
            <a:r>
              <a:rPr lang="en-US" altLang="nl-NL"/>
              <a:t> | </a:t>
            </a:r>
            <a:fld id="{F7B05826-A192-0941-BD84-C9B75A4B5EE4}" type="slidenum">
              <a:rPr lang="en-US" altLang="nl-NL" smtClean="0"/>
              <a:pPr>
                <a:defRPr/>
              </a:pPr>
              <a:t>‹nr.›</a:t>
            </a:fld>
            <a:endParaRPr lang="en-US" altLang="nl-NL"/>
          </a:p>
        </p:txBody>
      </p:sp>
    </p:spTree>
    <p:extLst>
      <p:ext uri="{BB962C8B-B14F-4D97-AF65-F5344CB8AC3E}">
        <p14:creationId xmlns:p14="http://schemas.microsoft.com/office/powerpoint/2010/main" val="5447214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6">
            <a:extLst>
              <a:ext uri="{FF2B5EF4-FFF2-40B4-BE49-F238E27FC236}">
                <a16:creationId xmlns:a16="http://schemas.microsoft.com/office/drawing/2014/main" id="{AE72052F-B2A9-9141-D0AB-7F127FC942FA}"/>
              </a:ext>
            </a:extLst>
          </p:cNvPr>
          <p:cNvSpPr>
            <a:spLocks noGrp="1" noChangeArrowheads="1"/>
          </p:cNvSpPr>
          <p:nvPr>
            <p:ph type="dt" sz="half" idx="10"/>
          </p:nvPr>
        </p:nvSpPr>
        <p:spPr>
          <a:ln/>
        </p:spPr>
        <p:txBody>
          <a:bodyPr/>
          <a:lstStyle>
            <a:lvl1pPr>
              <a:defRPr/>
            </a:lvl1pPr>
          </a:lstStyle>
          <a:p>
            <a:pPr>
              <a:defRPr/>
            </a:pPr>
            <a:fld id="{9FCB7174-A6A2-424D-8C44-0C50704BD20E}" type="datetime1">
              <a:rPr lang="nl-NL" altLang="nl-NL"/>
              <a:pPr>
                <a:defRPr/>
              </a:pPr>
              <a:t>22-11-2024</a:t>
            </a:fld>
            <a:endParaRPr lang="en-US" altLang="nl-NL"/>
          </a:p>
        </p:txBody>
      </p:sp>
      <p:sp>
        <p:nvSpPr>
          <p:cNvPr id="6" name="Rectangle 7">
            <a:extLst>
              <a:ext uri="{FF2B5EF4-FFF2-40B4-BE49-F238E27FC236}">
                <a16:creationId xmlns:a16="http://schemas.microsoft.com/office/drawing/2014/main" id="{111AE0F0-7AE4-F6E2-95FF-4F0743359FB8}"/>
              </a:ext>
            </a:extLst>
          </p:cNvPr>
          <p:cNvSpPr>
            <a:spLocks noGrp="1" noChangeArrowheads="1"/>
          </p:cNvSpPr>
          <p:nvPr>
            <p:ph type="sldNum" sz="quarter" idx="11"/>
          </p:nvPr>
        </p:nvSpPr>
        <p:spPr>
          <a:ln/>
        </p:spPr>
        <p:txBody>
          <a:bodyPr/>
          <a:lstStyle>
            <a:lvl1pPr>
              <a:defRPr/>
            </a:lvl1pPr>
          </a:lstStyle>
          <a:p>
            <a:pPr>
              <a:defRPr/>
            </a:pPr>
            <a:r>
              <a:rPr lang="en-US" altLang="nl-NL"/>
              <a:t> | </a:t>
            </a:r>
            <a:fld id="{AD1CFAD9-5421-7F40-8203-5A99944B91F7}" type="slidenum">
              <a:rPr lang="en-US" altLang="nl-NL" smtClean="0"/>
              <a:pPr>
                <a:defRPr/>
              </a:pPr>
              <a:t>‹nr.›</a:t>
            </a:fld>
            <a:endParaRPr lang="en-US" altLang="nl-NL"/>
          </a:p>
        </p:txBody>
      </p:sp>
    </p:spTree>
    <p:extLst>
      <p:ext uri="{BB962C8B-B14F-4D97-AF65-F5344CB8AC3E}">
        <p14:creationId xmlns:p14="http://schemas.microsoft.com/office/powerpoint/2010/main" val="605116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6">
            <a:extLst>
              <a:ext uri="{FF2B5EF4-FFF2-40B4-BE49-F238E27FC236}">
                <a16:creationId xmlns:a16="http://schemas.microsoft.com/office/drawing/2014/main" id="{10C2F9A5-7A3C-C455-E5EC-B34CDC3EF609}"/>
              </a:ext>
            </a:extLst>
          </p:cNvPr>
          <p:cNvSpPr>
            <a:spLocks noGrp="1" noChangeArrowheads="1"/>
          </p:cNvSpPr>
          <p:nvPr>
            <p:ph type="dt" sz="half" idx="10"/>
          </p:nvPr>
        </p:nvSpPr>
        <p:spPr>
          <a:ln/>
        </p:spPr>
        <p:txBody>
          <a:bodyPr/>
          <a:lstStyle>
            <a:lvl1pPr>
              <a:defRPr/>
            </a:lvl1pPr>
          </a:lstStyle>
          <a:p>
            <a:pPr>
              <a:defRPr/>
            </a:pPr>
            <a:fld id="{D93C89A6-BF84-384C-9B4B-9319A181B26F}" type="datetime1">
              <a:rPr lang="nl-NL"/>
              <a:pPr>
                <a:defRPr/>
              </a:pPr>
              <a:t>22-11-2024</a:t>
            </a:fld>
            <a:endParaRPr lang="nl-NL"/>
          </a:p>
        </p:txBody>
      </p:sp>
      <p:sp>
        <p:nvSpPr>
          <p:cNvPr id="5" name="Rectangle 7">
            <a:extLst>
              <a:ext uri="{FF2B5EF4-FFF2-40B4-BE49-F238E27FC236}">
                <a16:creationId xmlns:a16="http://schemas.microsoft.com/office/drawing/2014/main" id="{364DB98C-D791-BADA-1248-ECEA7CDC945F}"/>
              </a:ext>
            </a:extLst>
          </p:cNvPr>
          <p:cNvSpPr>
            <a:spLocks noGrp="1" noChangeArrowheads="1"/>
          </p:cNvSpPr>
          <p:nvPr>
            <p:ph type="sldNum" sz="quarter" idx="11"/>
          </p:nvPr>
        </p:nvSpPr>
        <p:spPr>
          <a:ln/>
        </p:spPr>
        <p:txBody>
          <a:bodyPr/>
          <a:lstStyle>
            <a:lvl1pPr>
              <a:defRPr/>
            </a:lvl1pPr>
          </a:lstStyle>
          <a:p>
            <a:pPr>
              <a:defRPr/>
            </a:pPr>
            <a:r>
              <a:rPr lang="en-US" altLang="nl-NL"/>
              <a:t> | </a:t>
            </a:r>
            <a:fld id="{0C8C3E39-3EE3-804F-807F-8CEDC1F98F7C}" type="slidenum">
              <a:rPr lang="en-US" altLang="nl-NL" smtClean="0"/>
              <a:pPr>
                <a:defRPr/>
              </a:pPr>
              <a:t>‹nr.›</a:t>
            </a:fld>
            <a:endParaRPr lang="en-US" altLang="nl-NL"/>
          </a:p>
        </p:txBody>
      </p:sp>
    </p:spTree>
    <p:extLst>
      <p:ext uri="{BB962C8B-B14F-4D97-AF65-F5344CB8AC3E}">
        <p14:creationId xmlns:p14="http://schemas.microsoft.com/office/powerpoint/2010/main" val="873153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6">
            <a:extLst>
              <a:ext uri="{FF2B5EF4-FFF2-40B4-BE49-F238E27FC236}">
                <a16:creationId xmlns:a16="http://schemas.microsoft.com/office/drawing/2014/main" id="{AEE58E1A-BC82-F8DF-9739-79194F76A05B}"/>
              </a:ext>
            </a:extLst>
          </p:cNvPr>
          <p:cNvSpPr>
            <a:spLocks noGrp="1" noChangeArrowheads="1"/>
          </p:cNvSpPr>
          <p:nvPr>
            <p:ph type="dt" sz="half" idx="10"/>
          </p:nvPr>
        </p:nvSpPr>
        <p:spPr>
          <a:ln/>
        </p:spPr>
        <p:txBody>
          <a:bodyPr/>
          <a:lstStyle>
            <a:lvl1pPr>
              <a:defRPr/>
            </a:lvl1pPr>
          </a:lstStyle>
          <a:p>
            <a:pPr>
              <a:defRPr/>
            </a:pPr>
            <a:fld id="{2CC3D839-0452-2742-9954-4E1E07D7EED2}" type="datetime1">
              <a:rPr lang="nl-NL" altLang="nl-NL"/>
              <a:pPr>
                <a:defRPr/>
              </a:pPr>
              <a:t>22-11-2024</a:t>
            </a:fld>
            <a:endParaRPr lang="en-US" altLang="nl-NL"/>
          </a:p>
        </p:txBody>
      </p:sp>
      <p:sp>
        <p:nvSpPr>
          <p:cNvPr id="6" name="Rectangle 7">
            <a:extLst>
              <a:ext uri="{FF2B5EF4-FFF2-40B4-BE49-F238E27FC236}">
                <a16:creationId xmlns:a16="http://schemas.microsoft.com/office/drawing/2014/main" id="{BEC43227-82DB-697F-CF00-E9BBBACB3291}"/>
              </a:ext>
            </a:extLst>
          </p:cNvPr>
          <p:cNvSpPr>
            <a:spLocks noGrp="1" noChangeArrowheads="1"/>
          </p:cNvSpPr>
          <p:nvPr>
            <p:ph type="sldNum" sz="quarter" idx="11"/>
          </p:nvPr>
        </p:nvSpPr>
        <p:spPr>
          <a:ln/>
        </p:spPr>
        <p:txBody>
          <a:bodyPr/>
          <a:lstStyle>
            <a:lvl1pPr>
              <a:defRPr/>
            </a:lvl1pPr>
          </a:lstStyle>
          <a:p>
            <a:pPr>
              <a:defRPr/>
            </a:pPr>
            <a:r>
              <a:rPr lang="en-US" altLang="nl-NL"/>
              <a:t> | </a:t>
            </a:r>
            <a:fld id="{70D98D7A-9C76-4146-9933-CC5F86E9C8BB}" type="slidenum">
              <a:rPr lang="en-US" altLang="nl-NL" smtClean="0"/>
              <a:pPr>
                <a:defRPr/>
              </a:pPr>
              <a:t>‹nr.›</a:t>
            </a:fld>
            <a:endParaRPr lang="en-US" altLang="nl-NL"/>
          </a:p>
        </p:txBody>
      </p:sp>
    </p:spTree>
    <p:extLst>
      <p:ext uri="{BB962C8B-B14F-4D97-AF65-F5344CB8AC3E}">
        <p14:creationId xmlns:p14="http://schemas.microsoft.com/office/powerpoint/2010/main" val="41086862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6">
            <a:extLst>
              <a:ext uri="{FF2B5EF4-FFF2-40B4-BE49-F238E27FC236}">
                <a16:creationId xmlns:a16="http://schemas.microsoft.com/office/drawing/2014/main" id="{EE6547FC-8F27-011C-3671-EA8DFA288B2E}"/>
              </a:ext>
            </a:extLst>
          </p:cNvPr>
          <p:cNvSpPr>
            <a:spLocks noGrp="1" noChangeArrowheads="1"/>
          </p:cNvSpPr>
          <p:nvPr>
            <p:ph type="dt" sz="half" idx="10"/>
          </p:nvPr>
        </p:nvSpPr>
        <p:spPr>
          <a:ln/>
        </p:spPr>
        <p:txBody>
          <a:bodyPr/>
          <a:lstStyle>
            <a:lvl1pPr>
              <a:defRPr/>
            </a:lvl1pPr>
          </a:lstStyle>
          <a:p>
            <a:pPr>
              <a:defRPr/>
            </a:pPr>
            <a:fld id="{7A7AD531-46E2-9A40-A37E-7A8AB0A480EF}" type="datetime1">
              <a:rPr lang="nl-NL" altLang="nl-NL"/>
              <a:pPr>
                <a:defRPr/>
              </a:pPr>
              <a:t>22-11-2024</a:t>
            </a:fld>
            <a:endParaRPr lang="en-US" altLang="nl-NL"/>
          </a:p>
        </p:txBody>
      </p:sp>
      <p:sp>
        <p:nvSpPr>
          <p:cNvPr id="5" name="Rectangle 7">
            <a:extLst>
              <a:ext uri="{FF2B5EF4-FFF2-40B4-BE49-F238E27FC236}">
                <a16:creationId xmlns:a16="http://schemas.microsoft.com/office/drawing/2014/main" id="{F959168F-7281-9133-EC26-216CBEFBDE69}"/>
              </a:ext>
            </a:extLst>
          </p:cNvPr>
          <p:cNvSpPr>
            <a:spLocks noGrp="1" noChangeArrowheads="1"/>
          </p:cNvSpPr>
          <p:nvPr>
            <p:ph type="sldNum" sz="quarter" idx="11"/>
          </p:nvPr>
        </p:nvSpPr>
        <p:spPr>
          <a:ln/>
        </p:spPr>
        <p:txBody>
          <a:bodyPr/>
          <a:lstStyle>
            <a:lvl1pPr>
              <a:defRPr/>
            </a:lvl1pPr>
          </a:lstStyle>
          <a:p>
            <a:pPr>
              <a:defRPr/>
            </a:pPr>
            <a:r>
              <a:rPr lang="en-US" altLang="nl-NL"/>
              <a:t> | </a:t>
            </a:r>
            <a:fld id="{0E3EEC22-DA7B-1D41-A1D2-B42062C190F8}" type="slidenum">
              <a:rPr lang="en-US" altLang="nl-NL" smtClean="0"/>
              <a:pPr>
                <a:defRPr/>
              </a:pPr>
              <a:t>‹nr.›</a:t>
            </a:fld>
            <a:endParaRPr lang="en-US" altLang="nl-NL"/>
          </a:p>
        </p:txBody>
      </p:sp>
    </p:spTree>
    <p:extLst>
      <p:ext uri="{BB962C8B-B14F-4D97-AF65-F5344CB8AC3E}">
        <p14:creationId xmlns:p14="http://schemas.microsoft.com/office/powerpoint/2010/main" val="10459149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07188" y="1468438"/>
            <a:ext cx="1982787" cy="4624387"/>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755650" y="1468438"/>
            <a:ext cx="5799138" cy="4624387"/>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6">
            <a:extLst>
              <a:ext uri="{FF2B5EF4-FFF2-40B4-BE49-F238E27FC236}">
                <a16:creationId xmlns:a16="http://schemas.microsoft.com/office/drawing/2014/main" id="{78DCDB41-2A83-AA55-D851-295FB4518522}"/>
              </a:ext>
            </a:extLst>
          </p:cNvPr>
          <p:cNvSpPr>
            <a:spLocks noGrp="1" noChangeArrowheads="1"/>
          </p:cNvSpPr>
          <p:nvPr>
            <p:ph type="dt" sz="half" idx="10"/>
          </p:nvPr>
        </p:nvSpPr>
        <p:spPr>
          <a:ln/>
        </p:spPr>
        <p:txBody>
          <a:bodyPr/>
          <a:lstStyle>
            <a:lvl1pPr>
              <a:defRPr/>
            </a:lvl1pPr>
          </a:lstStyle>
          <a:p>
            <a:pPr>
              <a:defRPr/>
            </a:pPr>
            <a:fld id="{9862FA58-9B09-3F43-B8C7-E17BC556B8F2}" type="datetime1">
              <a:rPr lang="nl-NL" altLang="nl-NL"/>
              <a:pPr>
                <a:defRPr/>
              </a:pPr>
              <a:t>22-11-2024</a:t>
            </a:fld>
            <a:endParaRPr lang="en-US" altLang="nl-NL"/>
          </a:p>
        </p:txBody>
      </p:sp>
      <p:sp>
        <p:nvSpPr>
          <p:cNvPr id="5" name="Rectangle 7">
            <a:extLst>
              <a:ext uri="{FF2B5EF4-FFF2-40B4-BE49-F238E27FC236}">
                <a16:creationId xmlns:a16="http://schemas.microsoft.com/office/drawing/2014/main" id="{E4344448-1A64-1EB9-AE0C-F367591DD657}"/>
              </a:ext>
            </a:extLst>
          </p:cNvPr>
          <p:cNvSpPr>
            <a:spLocks noGrp="1" noChangeArrowheads="1"/>
          </p:cNvSpPr>
          <p:nvPr>
            <p:ph type="sldNum" sz="quarter" idx="11"/>
          </p:nvPr>
        </p:nvSpPr>
        <p:spPr>
          <a:ln/>
        </p:spPr>
        <p:txBody>
          <a:bodyPr/>
          <a:lstStyle>
            <a:lvl1pPr>
              <a:defRPr/>
            </a:lvl1pPr>
          </a:lstStyle>
          <a:p>
            <a:pPr>
              <a:defRPr/>
            </a:pPr>
            <a:r>
              <a:rPr lang="en-US" altLang="nl-NL"/>
              <a:t> | </a:t>
            </a:r>
            <a:fld id="{F12A34E1-902D-BC4A-BACA-249CE733D14E}" type="slidenum">
              <a:rPr lang="en-US" altLang="nl-NL" smtClean="0"/>
              <a:pPr>
                <a:defRPr/>
              </a:pPr>
              <a:t>‹nr.›</a:t>
            </a:fld>
            <a:endParaRPr lang="en-US" altLang="nl-NL"/>
          </a:p>
        </p:txBody>
      </p:sp>
    </p:spTree>
    <p:extLst>
      <p:ext uri="{BB962C8B-B14F-4D97-AF65-F5344CB8AC3E}">
        <p14:creationId xmlns:p14="http://schemas.microsoft.com/office/powerpoint/2010/main" val="30936154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a:extLst>
              <a:ext uri="{FF2B5EF4-FFF2-40B4-BE49-F238E27FC236}">
                <a16:creationId xmlns:a16="http://schemas.microsoft.com/office/drawing/2014/main" id="{410C41CB-6C51-C51F-595C-41C3340555C0}"/>
              </a:ext>
            </a:extLst>
          </p:cNvPr>
          <p:cNvSpPr>
            <a:spLocks noGrp="1"/>
          </p:cNvSpPr>
          <p:nvPr>
            <p:ph type="ftr" sz="quarter" idx="10"/>
          </p:nvPr>
        </p:nvSpPr>
        <p:spPr>
          <a:xfrm>
            <a:off x="3108325" y="6378575"/>
            <a:ext cx="2927350" cy="342900"/>
          </a:xfrm>
          <a:prstGeom prst="rect">
            <a:avLst/>
          </a:prstGeom>
        </p:spPr>
        <p:txBody>
          <a:bodyPr vert="horz" wrap="square" lIns="0" tIns="0" rIns="0" bIns="0" numCol="1" anchor="t" anchorCtr="0" compatLnSpc="1">
            <a:prstTxWarp prst="textNoShape">
              <a:avLst/>
            </a:prstTxWarp>
          </a:bodyPr>
          <a:lstStyle>
            <a:lvl1pPr algn="ctr">
              <a:defRPr>
                <a:solidFill>
                  <a:srgbClr val="A4A4A4"/>
                </a:solidFill>
                <a:latin typeface="Georgia" panose="02040502050405020303" pitchFamily="18" charset="0"/>
                <a:ea typeface="+mn-ea"/>
                <a:cs typeface="Arial" panose="020B0604020202020204" pitchFamily="34" charset="0"/>
              </a:defRPr>
            </a:lvl1pPr>
          </a:lstStyle>
          <a:p>
            <a:pPr>
              <a:defRPr/>
            </a:pPr>
            <a:endParaRPr lang="nl-NL" altLang="nl-NL"/>
          </a:p>
        </p:txBody>
      </p:sp>
      <p:sp>
        <p:nvSpPr>
          <p:cNvPr id="3" name="Holder 3">
            <a:extLst>
              <a:ext uri="{FF2B5EF4-FFF2-40B4-BE49-F238E27FC236}">
                <a16:creationId xmlns:a16="http://schemas.microsoft.com/office/drawing/2014/main" id="{15BE544C-8732-BCD0-24B0-C3F035EFBFF6}"/>
              </a:ext>
            </a:extLst>
          </p:cNvPr>
          <p:cNvSpPr>
            <a:spLocks noGrp="1"/>
          </p:cNvSpPr>
          <p:nvPr>
            <p:ph type="dt" sz="half" idx="11"/>
          </p:nvPr>
        </p:nvSpPr>
        <p:spPr/>
        <p:txBody>
          <a:bodyPr/>
          <a:lstStyle>
            <a:lvl1pPr algn="l">
              <a:defRPr>
                <a:solidFill>
                  <a:schemeClr val="tx1">
                    <a:tint val="75000"/>
                  </a:schemeClr>
                </a:solidFill>
              </a:defRPr>
            </a:lvl1pPr>
          </a:lstStyle>
          <a:p>
            <a:pPr>
              <a:defRPr/>
            </a:pPr>
            <a:fld id="{96154382-DE2B-B748-8728-CF67E555ED2F}" type="datetime1">
              <a:rPr lang="nl-NL"/>
              <a:pPr>
                <a:defRPr/>
              </a:pPr>
              <a:t>22-11-2024</a:t>
            </a:fld>
            <a:endParaRPr lang="en-US"/>
          </a:p>
        </p:txBody>
      </p:sp>
      <p:sp>
        <p:nvSpPr>
          <p:cNvPr id="4" name="Holder 4">
            <a:extLst>
              <a:ext uri="{FF2B5EF4-FFF2-40B4-BE49-F238E27FC236}">
                <a16:creationId xmlns:a16="http://schemas.microsoft.com/office/drawing/2014/main" id="{EBB46037-973A-C341-8A26-F4B93B811B24}"/>
              </a:ext>
            </a:extLst>
          </p:cNvPr>
          <p:cNvSpPr>
            <a:spLocks noGrp="1"/>
          </p:cNvSpPr>
          <p:nvPr>
            <p:ph type="sldNum" sz="quarter" idx="12"/>
          </p:nvPr>
        </p:nvSpPr>
        <p:spPr/>
        <p:txBody>
          <a:bodyPr/>
          <a:lstStyle>
            <a:lvl1pPr algn="r">
              <a:defRPr>
                <a:solidFill>
                  <a:srgbClr val="A4A4A4"/>
                </a:solidFill>
              </a:defRPr>
            </a:lvl1pPr>
          </a:lstStyle>
          <a:p>
            <a:pPr>
              <a:defRPr/>
            </a:pPr>
            <a:fld id="{B91A4319-FB3F-D747-B172-0735596E5FD4}" type="slidenum">
              <a:rPr lang="nl-NL" altLang="nl-NL"/>
              <a:pPr>
                <a:defRPr/>
              </a:pPr>
              <a:t>‹nr.›</a:t>
            </a:fld>
            <a:endParaRPr lang="nl-NL" altLang="nl-NL"/>
          </a:p>
        </p:txBody>
      </p:sp>
    </p:spTree>
    <p:extLst>
      <p:ext uri="{BB962C8B-B14F-4D97-AF65-F5344CB8AC3E}">
        <p14:creationId xmlns:p14="http://schemas.microsoft.com/office/powerpoint/2010/main" val="8140028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4A4E03A6-9B0E-87BE-1E66-DFF632F1008D}"/>
              </a:ext>
            </a:extLst>
          </p:cNvPr>
          <p:cNvSpPr>
            <a:spLocks noChangeArrowheads="1"/>
          </p:cNvSpPr>
          <p:nvPr/>
        </p:nvSpPr>
        <p:spPr bwMode="auto">
          <a:xfrm>
            <a:off x="0" y="1268413"/>
            <a:ext cx="9140825" cy="2454275"/>
          </a:xfrm>
          <a:prstGeom prst="rect">
            <a:avLst/>
          </a:prstGeom>
          <a:solidFill>
            <a:schemeClr val="accent2"/>
          </a:solidFill>
          <a:ln>
            <a:noFill/>
          </a:ln>
        </p:spPr>
        <p:txBody>
          <a:bodyPr wrap="none" anchor="ctr"/>
          <a:lstStyle>
            <a:lvl1pPr>
              <a:defRPr sz="2500">
                <a:solidFill>
                  <a:schemeClr val="tx1"/>
                </a:solidFill>
                <a:latin typeface="Georgia" pitchFamily="18" charset="0"/>
                <a:ea typeface="ＭＳ Ｐゴシック" pitchFamily="34" charset="-128"/>
              </a:defRPr>
            </a:lvl1pPr>
            <a:lvl2pPr marL="742950" indent="-285750">
              <a:defRPr sz="2500">
                <a:solidFill>
                  <a:schemeClr val="tx1"/>
                </a:solidFill>
                <a:latin typeface="Georgia" pitchFamily="18" charset="0"/>
                <a:ea typeface="ＭＳ Ｐゴシック" pitchFamily="34" charset="-128"/>
              </a:defRPr>
            </a:lvl2pPr>
            <a:lvl3pPr marL="1143000" indent="-228600">
              <a:defRPr sz="2500">
                <a:solidFill>
                  <a:schemeClr val="tx1"/>
                </a:solidFill>
                <a:latin typeface="Georgia" pitchFamily="18" charset="0"/>
                <a:ea typeface="ＭＳ Ｐゴシック" pitchFamily="34" charset="-128"/>
              </a:defRPr>
            </a:lvl3pPr>
            <a:lvl4pPr marL="1600200" indent="-228600">
              <a:defRPr sz="2500">
                <a:solidFill>
                  <a:schemeClr val="tx1"/>
                </a:solidFill>
                <a:latin typeface="Georgia" pitchFamily="18" charset="0"/>
                <a:ea typeface="ＭＳ Ｐゴシック" pitchFamily="34" charset="-128"/>
              </a:defRPr>
            </a:lvl4pPr>
            <a:lvl5pPr marL="2057400" indent="-228600">
              <a:defRPr sz="2500">
                <a:solidFill>
                  <a:schemeClr val="tx1"/>
                </a:solidFill>
                <a:latin typeface="Georgia" pitchFamily="18" charset="0"/>
                <a:ea typeface="ＭＳ Ｐゴシック" pitchFamily="34" charset="-128"/>
              </a:defRPr>
            </a:lvl5pPr>
            <a:lvl6pPr marL="2514600" indent="-228600" eaLnBrk="0" fontAlgn="base" hangingPunct="0">
              <a:spcBef>
                <a:spcPct val="0"/>
              </a:spcBef>
              <a:spcAft>
                <a:spcPct val="0"/>
              </a:spcAft>
              <a:defRPr sz="2500">
                <a:solidFill>
                  <a:schemeClr val="tx1"/>
                </a:solidFill>
                <a:latin typeface="Georgia" pitchFamily="18" charset="0"/>
                <a:ea typeface="ＭＳ Ｐゴシック" pitchFamily="34" charset="-128"/>
              </a:defRPr>
            </a:lvl6pPr>
            <a:lvl7pPr marL="2971800" indent="-228600" eaLnBrk="0" fontAlgn="base" hangingPunct="0">
              <a:spcBef>
                <a:spcPct val="0"/>
              </a:spcBef>
              <a:spcAft>
                <a:spcPct val="0"/>
              </a:spcAft>
              <a:defRPr sz="2500">
                <a:solidFill>
                  <a:schemeClr val="tx1"/>
                </a:solidFill>
                <a:latin typeface="Georgia" pitchFamily="18" charset="0"/>
                <a:ea typeface="ＭＳ Ｐゴシック" pitchFamily="34" charset="-128"/>
              </a:defRPr>
            </a:lvl7pPr>
            <a:lvl8pPr marL="3429000" indent="-228600" eaLnBrk="0" fontAlgn="base" hangingPunct="0">
              <a:spcBef>
                <a:spcPct val="0"/>
              </a:spcBef>
              <a:spcAft>
                <a:spcPct val="0"/>
              </a:spcAft>
              <a:defRPr sz="2500">
                <a:solidFill>
                  <a:schemeClr val="tx1"/>
                </a:solidFill>
                <a:latin typeface="Georgia" pitchFamily="18" charset="0"/>
                <a:ea typeface="ＭＳ Ｐゴシック" pitchFamily="34" charset="-128"/>
              </a:defRPr>
            </a:lvl8pPr>
            <a:lvl9pPr marL="3886200" indent="-228600" eaLnBrk="0" fontAlgn="base" hangingPunct="0">
              <a:spcBef>
                <a:spcPct val="0"/>
              </a:spcBef>
              <a:spcAft>
                <a:spcPct val="0"/>
              </a:spcAft>
              <a:defRPr sz="2500">
                <a:solidFill>
                  <a:schemeClr val="tx1"/>
                </a:solidFill>
                <a:latin typeface="Georgia" pitchFamily="18" charset="0"/>
                <a:ea typeface="ＭＳ Ｐゴシック" pitchFamily="34" charset="-128"/>
              </a:defRPr>
            </a:lvl9pPr>
          </a:lstStyle>
          <a:p>
            <a:pPr eaLnBrk="1" hangingPunct="1">
              <a:defRPr/>
            </a:pPr>
            <a:endParaRPr lang="nl-NL" altLang="nl-NL"/>
          </a:p>
        </p:txBody>
      </p:sp>
      <p:sp>
        <p:nvSpPr>
          <p:cNvPr id="3" name="Rectangle 3" descr="Light upward diagonal">
            <a:extLst>
              <a:ext uri="{FF2B5EF4-FFF2-40B4-BE49-F238E27FC236}">
                <a16:creationId xmlns:a16="http://schemas.microsoft.com/office/drawing/2014/main" id="{38BC6489-F5E2-69A1-6548-DC1D6CB214AE}"/>
              </a:ext>
            </a:extLst>
          </p:cNvPr>
          <p:cNvSpPr>
            <a:spLocks noChangeArrowheads="1"/>
          </p:cNvSpPr>
          <p:nvPr/>
        </p:nvSpPr>
        <p:spPr bwMode="auto">
          <a:xfrm>
            <a:off x="0" y="1009650"/>
            <a:ext cx="9144000" cy="261938"/>
          </a:xfrm>
          <a:prstGeom prst="rect">
            <a:avLst/>
          </a:prstGeom>
          <a:blipFill dpi="0" rotWithShape="0">
            <a:blip r:embed="rId2"/>
            <a:srcRect/>
            <a:tile tx="0" ty="0" sx="100000" sy="100000" flip="none" algn="tl"/>
          </a:blipFill>
          <a:ln>
            <a:noFill/>
          </a:ln>
        </p:spPr>
        <p:txBody>
          <a:bodyPr wrap="none" anchor="ctr"/>
          <a:lstStyle>
            <a:lvl1pPr>
              <a:defRPr sz="2500">
                <a:solidFill>
                  <a:schemeClr val="tx1"/>
                </a:solidFill>
                <a:latin typeface="Georgia" panose="02040502050405020303" pitchFamily="18" charset="0"/>
                <a:ea typeface="ＭＳ Ｐゴシック" panose="020B0600070205080204" pitchFamily="34" charset="-128"/>
              </a:defRPr>
            </a:lvl1pPr>
            <a:lvl2pPr marL="742950" indent="-285750">
              <a:defRPr sz="2500">
                <a:solidFill>
                  <a:schemeClr val="tx1"/>
                </a:solidFill>
                <a:latin typeface="Georgia" panose="02040502050405020303" pitchFamily="18" charset="0"/>
                <a:ea typeface="ＭＳ Ｐゴシック" panose="020B0600070205080204" pitchFamily="34" charset="-128"/>
              </a:defRPr>
            </a:lvl2pPr>
            <a:lvl3pPr marL="1143000" indent="-228600">
              <a:defRPr sz="2500">
                <a:solidFill>
                  <a:schemeClr val="tx1"/>
                </a:solidFill>
                <a:latin typeface="Georgia" panose="02040502050405020303" pitchFamily="18" charset="0"/>
                <a:ea typeface="ＭＳ Ｐゴシック" panose="020B0600070205080204" pitchFamily="34" charset="-128"/>
              </a:defRPr>
            </a:lvl3pPr>
            <a:lvl4pPr marL="1600200" indent="-228600">
              <a:defRPr sz="2500">
                <a:solidFill>
                  <a:schemeClr val="tx1"/>
                </a:solidFill>
                <a:latin typeface="Georgia" panose="02040502050405020303" pitchFamily="18" charset="0"/>
                <a:ea typeface="ＭＳ Ｐゴシック" panose="020B0600070205080204" pitchFamily="34" charset="-128"/>
              </a:defRPr>
            </a:lvl4pPr>
            <a:lvl5pPr marL="2057400" indent="-228600">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9pPr>
          </a:lstStyle>
          <a:p>
            <a:pPr eaLnBrk="1" hangingPunct="1">
              <a:defRPr/>
            </a:pPr>
            <a:endParaRPr lang="nl-NL" altLang="nl-NL"/>
          </a:p>
        </p:txBody>
      </p:sp>
      <p:sp>
        <p:nvSpPr>
          <p:cNvPr id="4" name="Rectangle 4" descr="Light upward diagonal">
            <a:extLst>
              <a:ext uri="{FF2B5EF4-FFF2-40B4-BE49-F238E27FC236}">
                <a16:creationId xmlns:a16="http://schemas.microsoft.com/office/drawing/2014/main" id="{C2A3DE6F-3922-C374-F222-33DBBEBD8370}"/>
              </a:ext>
            </a:extLst>
          </p:cNvPr>
          <p:cNvSpPr>
            <a:spLocks noChangeArrowheads="1"/>
          </p:cNvSpPr>
          <p:nvPr/>
        </p:nvSpPr>
        <p:spPr bwMode="auto">
          <a:xfrm>
            <a:off x="0" y="6218238"/>
            <a:ext cx="9144000" cy="635000"/>
          </a:xfrm>
          <a:prstGeom prst="rect">
            <a:avLst/>
          </a:prstGeom>
          <a:blipFill dpi="0" rotWithShape="0">
            <a:blip r:embed="rId2"/>
            <a:srcRect/>
            <a:tile tx="0" ty="0" sx="100000" sy="100000" flip="none" algn="tl"/>
          </a:blipFill>
          <a:ln>
            <a:noFill/>
          </a:ln>
        </p:spPr>
        <p:txBody>
          <a:bodyPr wrap="none" anchor="ctr"/>
          <a:lstStyle>
            <a:lvl1pPr>
              <a:defRPr sz="2500">
                <a:solidFill>
                  <a:schemeClr val="tx1"/>
                </a:solidFill>
                <a:latin typeface="Georgia" panose="02040502050405020303" pitchFamily="18" charset="0"/>
                <a:ea typeface="ＭＳ Ｐゴシック" panose="020B0600070205080204" pitchFamily="34" charset="-128"/>
              </a:defRPr>
            </a:lvl1pPr>
            <a:lvl2pPr marL="742950" indent="-285750">
              <a:defRPr sz="2500">
                <a:solidFill>
                  <a:schemeClr val="tx1"/>
                </a:solidFill>
                <a:latin typeface="Georgia" panose="02040502050405020303" pitchFamily="18" charset="0"/>
                <a:ea typeface="ＭＳ Ｐゴシック" panose="020B0600070205080204" pitchFamily="34" charset="-128"/>
              </a:defRPr>
            </a:lvl2pPr>
            <a:lvl3pPr marL="1143000" indent="-228600">
              <a:defRPr sz="2500">
                <a:solidFill>
                  <a:schemeClr val="tx1"/>
                </a:solidFill>
                <a:latin typeface="Georgia" panose="02040502050405020303" pitchFamily="18" charset="0"/>
                <a:ea typeface="ＭＳ Ｐゴシック" panose="020B0600070205080204" pitchFamily="34" charset="-128"/>
              </a:defRPr>
            </a:lvl3pPr>
            <a:lvl4pPr marL="1600200" indent="-228600">
              <a:defRPr sz="2500">
                <a:solidFill>
                  <a:schemeClr val="tx1"/>
                </a:solidFill>
                <a:latin typeface="Georgia" panose="02040502050405020303" pitchFamily="18" charset="0"/>
                <a:ea typeface="ＭＳ Ｐゴシック" panose="020B0600070205080204" pitchFamily="34" charset="-128"/>
              </a:defRPr>
            </a:lvl4pPr>
            <a:lvl5pPr marL="2057400" indent="-228600">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9pPr>
          </a:lstStyle>
          <a:p>
            <a:pPr eaLnBrk="1" hangingPunct="1">
              <a:defRPr/>
            </a:pPr>
            <a:endParaRPr lang="nl-NL" altLang="nl-NL"/>
          </a:p>
        </p:txBody>
      </p:sp>
      <p:pic>
        <p:nvPicPr>
          <p:cNvPr id="5" name="Picture 9" descr="RUGR_logoEN_rood_RGB">
            <a:extLst>
              <a:ext uri="{FF2B5EF4-FFF2-40B4-BE49-F238E27FC236}">
                <a16:creationId xmlns:a16="http://schemas.microsoft.com/office/drawing/2014/main" id="{521F944B-8CEF-005F-3EF5-B8A9C80C81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50" y="150813"/>
            <a:ext cx="2393950"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173" name="Rectangle 5"/>
          <p:cNvSpPr>
            <a:spLocks noGrp="1" noChangeArrowheads="1"/>
          </p:cNvSpPr>
          <p:nvPr>
            <p:ph type="ctrTitle"/>
          </p:nvPr>
        </p:nvSpPr>
        <p:spPr>
          <a:xfrm>
            <a:off x="755650" y="1484313"/>
            <a:ext cx="7935913" cy="657225"/>
          </a:xfrm>
        </p:spPr>
        <p:txBody>
          <a:bodyPr/>
          <a:lstStyle>
            <a:lvl1pPr>
              <a:defRPr sz="4200">
                <a:solidFill>
                  <a:schemeClr val="bg1"/>
                </a:solidFill>
              </a:defRPr>
            </a:lvl1pPr>
          </a:lstStyle>
          <a:p>
            <a:pPr lvl="0"/>
            <a:r>
              <a:rPr lang="en-US" noProof="0"/>
              <a:t>Click to edit Master title style</a:t>
            </a:r>
          </a:p>
        </p:txBody>
      </p:sp>
      <p:sp>
        <p:nvSpPr>
          <p:cNvPr id="135174" name="Rectangle 6"/>
          <p:cNvSpPr>
            <a:spLocks noGrp="1" noChangeArrowheads="1"/>
          </p:cNvSpPr>
          <p:nvPr>
            <p:ph type="subTitle" idx="1"/>
          </p:nvPr>
        </p:nvSpPr>
        <p:spPr>
          <a:xfrm>
            <a:off x="755650" y="2209800"/>
            <a:ext cx="7935913" cy="1363663"/>
          </a:xfrm>
        </p:spPr>
        <p:txBody>
          <a:bodyPr/>
          <a:lstStyle>
            <a:lvl1pPr marL="0" indent="0">
              <a:buFontTx/>
              <a:buNone/>
              <a:defRPr sz="3400">
                <a:solidFill>
                  <a:schemeClr val="bg1"/>
                </a:solidFill>
              </a:defRPr>
            </a:lvl1pPr>
          </a:lstStyle>
          <a:p>
            <a:pPr lvl="0"/>
            <a:r>
              <a:rPr lang="en-US" noProof="0"/>
              <a:t>Click to edit Master subtitle style</a:t>
            </a:r>
          </a:p>
        </p:txBody>
      </p:sp>
      <p:sp>
        <p:nvSpPr>
          <p:cNvPr id="6" name="Date Placeholder 7">
            <a:extLst>
              <a:ext uri="{FF2B5EF4-FFF2-40B4-BE49-F238E27FC236}">
                <a16:creationId xmlns:a16="http://schemas.microsoft.com/office/drawing/2014/main" id="{E3601F2A-1080-9AB3-6277-8BF3F3A608AE}"/>
              </a:ext>
            </a:extLst>
          </p:cNvPr>
          <p:cNvSpPr>
            <a:spLocks noGrp="1" noChangeArrowheads="1"/>
          </p:cNvSpPr>
          <p:nvPr>
            <p:ph type="dt" sz="half" idx="10"/>
          </p:nvPr>
        </p:nvSpPr>
        <p:spPr/>
        <p:txBody>
          <a:bodyPr/>
          <a:lstStyle>
            <a:lvl1pPr>
              <a:defRPr/>
            </a:lvl1pPr>
          </a:lstStyle>
          <a:p>
            <a:pPr>
              <a:defRPr/>
            </a:pPr>
            <a:fld id="{40C899B5-A064-2F4B-9100-2D2442836D83}" type="datetime1">
              <a:rPr lang="nl-NL"/>
              <a:pPr>
                <a:defRPr/>
              </a:pPr>
              <a:t>22-11-2024</a:t>
            </a:fld>
            <a:endParaRPr lang="nl-NL"/>
          </a:p>
        </p:txBody>
      </p:sp>
      <p:sp>
        <p:nvSpPr>
          <p:cNvPr id="7" name="Slide Number Placeholder 8">
            <a:extLst>
              <a:ext uri="{FF2B5EF4-FFF2-40B4-BE49-F238E27FC236}">
                <a16:creationId xmlns:a16="http://schemas.microsoft.com/office/drawing/2014/main" id="{45F3718A-D8E2-6BE5-95FA-BF0756C71A6D}"/>
              </a:ext>
            </a:extLst>
          </p:cNvPr>
          <p:cNvSpPr>
            <a:spLocks noGrp="1" noChangeArrowheads="1"/>
          </p:cNvSpPr>
          <p:nvPr>
            <p:ph type="sldNum" sz="quarter" idx="11"/>
          </p:nvPr>
        </p:nvSpPr>
        <p:spPr/>
        <p:txBody>
          <a:bodyPr/>
          <a:lstStyle>
            <a:lvl1pPr>
              <a:defRPr/>
            </a:lvl1pPr>
          </a:lstStyle>
          <a:p>
            <a:pPr>
              <a:defRPr/>
            </a:pPr>
            <a:r>
              <a:rPr lang="en-US" altLang="nl-NL"/>
              <a:t> | </a:t>
            </a:r>
            <a:fld id="{295DB8DC-D561-9848-BB57-B64390313281}" type="slidenum">
              <a:rPr lang="en-US" altLang="nl-NL" smtClean="0"/>
              <a:pPr>
                <a:defRPr/>
              </a:pPr>
              <a:t>‹nr.›</a:t>
            </a:fld>
            <a:endParaRPr lang="en-US" altLang="nl-NL"/>
          </a:p>
        </p:txBody>
      </p:sp>
    </p:spTree>
    <p:extLst>
      <p:ext uri="{BB962C8B-B14F-4D97-AF65-F5344CB8AC3E}">
        <p14:creationId xmlns:p14="http://schemas.microsoft.com/office/powerpoint/2010/main" val="17903313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6">
            <a:extLst>
              <a:ext uri="{FF2B5EF4-FFF2-40B4-BE49-F238E27FC236}">
                <a16:creationId xmlns:a16="http://schemas.microsoft.com/office/drawing/2014/main" id="{9C5C2E66-5EAB-7CC0-4D33-C8605164D126}"/>
              </a:ext>
            </a:extLst>
          </p:cNvPr>
          <p:cNvSpPr>
            <a:spLocks noGrp="1" noChangeArrowheads="1"/>
          </p:cNvSpPr>
          <p:nvPr>
            <p:ph type="dt" sz="half" idx="10"/>
          </p:nvPr>
        </p:nvSpPr>
        <p:spPr>
          <a:ln/>
        </p:spPr>
        <p:txBody>
          <a:bodyPr/>
          <a:lstStyle>
            <a:lvl1pPr>
              <a:defRPr/>
            </a:lvl1pPr>
          </a:lstStyle>
          <a:p>
            <a:pPr>
              <a:defRPr/>
            </a:pPr>
            <a:fld id="{D861949A-400F-E04C-826A-1155FD6658FE}" type="datetime1">
              <a:rPr lang="nl-NL"/>
              <a:pPr>
                <a:defRPr/>
              </a:pPr>
              <a:t>22-11-2024</a:t>
            </a:fld>
            <a:endParaRPr lang="nl-NL"/>
          </a:p>
        </p:txBody>
      </p:sp>
      <p:sp>
        <p:nvSpPr>
          <p:cNvPr id="5" name="Rectangle 7">
            <a:extLst>
              <a:ext uri="{FF2B5EF4-FFF2-40B4-BE49-F238E27FC236}">
                <a16:creationId xmlns:a16="http://schemas.microsoft.com/office/drawing/2014/main" id="{3168F240-7A3D-0CB1-CD2A-C749C488AAF4}"/>
              </a:ext>
            </a:extLst>
          </p:cNvPr>
          <p:cNvSpPr>
            <a:spLocks noGrp="1" noChangeArrowheads="1"/>
          </p:cNvSpPr>
          <p:nvPr>
            <p:ph type="sldNum" sz="quarter" idx="11"/>
          </p:nvPr>
        </p:nvSpPr>
        <p:spPr>
          <a:ln/>
        </p:spPr>
        <p:txBody>
          <a:bodyPr/>
          <a:lstStyle>
            <a:lvl1pPr>
              <a:defRPr/>
            </a:lvl1pPr>
          </a:lstStyle>
          <a:p>
            <a:pPr>
              <a:defRPr/>
            </a:pPr>
            <a:r>
              <a:rPr lang="en-US" altLang="nl-NL"/>
              <a:t> | </a:t>
            </a:r>
            <a:fld id="{91A4D2EE-6485-E046-8D54-28F373EBF758}" type="slidenum">
              <a:rPr lang="en-US" altLang="nl-NL" smtClean="0"/>
              <a:pPr>
                <a:defRPr/>
              </a:pPr>
              <a:t>‹nr.›</a:t>
            </a:fld>
            <a:endParaRPr lang="en-US" altLang="nl-NL"/>
          </a:p>
        </p:txBody>
      </p:sp>
    </p:spTree>
    <p:extLst>
      <p:ext uri="{BB962C8B-B14F-4D97-AF65-F5344CB8AC3E}">
        <p14:creationId xmlns:p14="http://schemas.microsoft.com/office/powerpoint/2010/main" val="30168899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
        <p:nvSpPr>
          <p:cNvPr id="4" name="Rectangle 6">
            <a:extLst>
              <a:ext uri="{FF2B5EF4-FFF2-40B4-BE49-F238E27FC236}">
                <a16:creationId xmlns:a16="http://schemas.microsoft.com/office/drawing/2014/main" id="{A6AB5AC1-C02D-CCF2-C6F8-1F3D43CE641D}"/>
              </a:ext>
            </a:extLst>
          </p:cNvPr>
          <p:cNvSpPr>
            <a:spLocks noGrp="1" noChangeArrowheads="1"/>
          </p:cNvSpPr>
          <p:nvPr>
            <p:ph type="dt" sz="half" idx="10"/>
          </p:nvPr>
        </p:nvSpPr>
        <p:spPr>
          <a:ln/>
        </p:spPr>
        <p:txBody>
          <a:bodyPr/>
          <a:lstStyle>
            <a:lvl1pPr>
              <a:defRPr/>
            </a:lvl1pPr>
          </a:lstStyle>
          <a:p>
            <a:pPr>
              <a:defRPr/>
            </a:pPr>
            <a:fld id="{ED910D9B-4B00-E64E-9677-9B1697BA6A77}" type="datetime1">
              <a:rPr lang="nl-NL"/>
              <a:pPr>
                <a:defRPr/>
              </a:pPr>
              <a:t>22-11-2024</a:t>
            </a:fld>
            <a:endParaRPr lang="nl-NL"/>
          </a:p>
        </p:txBody>
      </p:sp>
      <p:sp>
        <p:nvSpPr>
          <p:cNvPr id="5" name="Rectangle 7">
            <a:extLst>
              <a:ext uri="{FF2B5EF4-FFF2-40B4-BE49-F238E27FC236}">
                <a16:creationId xmlns:a16="http://schemas.microsoft.com/office/drawing/2014/main" id="{CE89263E-4077-0E46-D86F-7B28C9A1FEC4}"/>
              </a:ext>
            </a:extLst>
          </p:cNvPr>
          <p:cNvSpPr>
            <a:spLocks noGrp="1" noChangeArrowheads="1"/>
          </p:cNvSpPr>
          <p:nvPr>
            <p:ph type="sldNum" sz="quarter" idx="11"/>
          </p:nvPr>
        </p:nvSpPr>
        <p:spPr>
          <a:ln/>
        </p:spPr>
        <p:txBody>
          <a:bodyPr/>
          <a:lstStyle>
            <a:lvl1pPr>
              <a:defRPr/>
            </a:lvl1pPr>
          </a:lstStyle>
          <a:p>
            <a:pPr>
              <a:defRPr/>
            </a:pPr>
            <a:r>
              <a:rPr lang="en-US" altLang="nl-NL"/>
              <a:t> | </a:t>
            </a:r>
            <a:fld id="{C8896C9E-DB2C-6A46-826A-323366156D87}" type="slidenum">
              <a:rPr lang="en-US" altLang="nl-NL" smtClean="0"/>
              <a:pPr>
                <a:defRPr/>
              </a:pPr>
              <a:t>‹nr.›</a:t>
            </a:fld>
            <a:endParaRPr lang="en-US" altLang="nl-NL"/>
          </a:p>
        </p:txBody>
      </p:sp>
    </p:spTree>
    <p:extLst>
      <p:ext uri="{BB962C8B-B14F-4D97-AF65-F5344CB8AC3E}">
        <p14:creationId xmlns:p14="http://schemas.microsoft.com/office/powerpoint/2010/main" val="20804028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755650" y="2205038"/>
            <a:ext cx="3890963" cy="3887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799013" y="2205038"/>
            <a:ext cx="3890962" cy="3887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6">
            <a:extLst>
              <a:ext uri="{FF2B5EF4-FFF2-40B4-BE49-F238E27FC236}">
                <a16:creationId xmlns:a16="http://schemas.microsoft.com/office/drawing/2014/main" id="{2AD23FFF-D4E5-B484-1D78-8665F3C07716}"/>
              </a:ext>
            </a:extLst>
          </p:cNvPr>
          <p:cNvSpPr>
            <a:spLocks noGrp="1" noChangeArrowheads="1"/>
          </p:cNvSpPr>
          <p:nvPr>
            <p:ph type="dt" sz="half" idx="10"/>
          </p:nvPr>
        </p:nvSpPr>
        <p:spPr>
          <a:ln/>
        </p:spPr>
        <p:txBody>
          <a:bodyPr/>
          <a:lstStyle>
            <a:lvl1pPr>
              <a:defRPr/>
            </a:lvl1pPr>
          </a:lstStyle>
          <a:p>
            <a:pPr>
              <a:defRPr/>
            </a:pPr>
            <a:fld id="{0EC8AEDC-3810-574B-A792-5C4F6A9DD995}" type="datetime1">
              <a:rPr lang="nl-NL"/>
              <a:pPr>
                <a:defRPr/>
              </a:pPr>
              <a:t>22-11-2024</a:t>
            </a:fld>
            <a:endParaRPr lang="nl-NL"/>
          </a:p>
        </p:txBody>
      </p:sp>
      <p:sp>
        <p:nvSpPr>
          <p:cNvPr id="6" name="Rectangle 7">
            <a:extLst>
              <a:ext uri="{FF2B5EF4-FFF2-40B4-BE49-F238E27FC236}">
                <a16:creationId xmlns:a16="http://schemas.microsoft.com/office/drawing/2014/main" id="{5A4E1E32-60B0-1817-181D-1230F5B3E808}"/>
              </a:ext>
            </a:extLst>
          </p:cNvPr>
          <p:cNvSpPr>
            <a:spLocks noGrp="1" noChangeArrowheads="1"/>
          </p:cNvSpPr>
          <p:nvPr>
            <p:ph type="sldNum" sz="quarter" idx="11"/>
          </p:nvPr>
        </p:nvSpPr>
        <p:spPr>
          <a:ln/>
        </p:spPr>
        <p:txBody>
          <a:bodyPr/>
          <a:lstStyle>
            <a:lvl1pPr>
              <a:defRPr/>
            </a:lvl1pPr>
          </a:lstStyle>
          <a:p>
            <a:pPr>
              <a:defRPr/>
            </a:pPr>
            <a:r>
              <a:rPr lang="en-US" altLang="nl-NL"/>
              <a:t> | </a:t>
            </a:r>
            <a:fld id="{B329C6CF-A0AA-F74C-90DD-C4E3FDCCE4D2}" type="slidenum">
              <a:rPr lang="en-US" altLang="nl-NL" smtClean="0"/>
              <a:pPr>
                <a:defRPr/>
              </a:pPr>
              <a:t>‹nr.›</a:t>
            </a:fld>
            <a:endParaRPr lang="en-US" altLang="nl-NL"/>
          </a:p>
        </p:txBody>
      </p:sp>
    </p:spTree>
    <p:extLst>
      <p:ext uri="{BB962C8B-B14F-4D97-AF65-F5344CB8AC3E}">
        <p14:creationId xmlns:p14="http://schemas.microsoft.com/office/powerpoint/2010/main" val="25862148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Rectangle 6">
            <a:extLst>
              <a:ext uri="{FF2B5EF4-FFF2-40B4-BE49-F238E27FC236}">
                <a16:creationId xmlns:a16="http://schemas.microsoft.com/office/drawing/2014/main" id="{68558ECE-13A2-BB59-14E4-C758B677683A}"/>
              </a:ext>
            </a:extLst>
          </p:cNvPr>
          <p:cNvSpPr>
            <a:spLocks noGrp="1" noChangeArrowheads="1"/>
          </p:cNvSpPr>
          <p:nvPr>
            <p:ph type="dt" sz="half" idx="10"/>
          </p:nvPr>
        </p:nvSpPr>
        <p:spPr>
          <a:ln/>
        </p:spPr>
        <p:txBody>
          <a:bodyPr/>
          <a:lstStyle>
            <a:lvl1pPr>
              <a:defRPr/>
            </a:lvl1pPr>
          </a:lstStyle>
          <a:p>
            <a:pPr>
              <a:defRPr/>
            </a:pPr>
            <a:fld id="{B39A5154-3618-8843-BF24-B417437CDE9A}" type="datetime1">
              <a:rPr lang="nl-NL"/>
              <a:pPr>
                <a:defRPr/>
              </a:pPr>
              <a:t>22-11-2024</a:t>
            </a:fld>
            <a:endParaRPr lang="nl-NL"/>
          </a:p>
        </p:txBody>
      </p:sp>
      <p:sp>
        <p:nvSpPr>
          <p:cNvPr id="8" name="Rectangle 7">
            <a:extLst>
              <a:ext uri="{FF2B5EF4-FFF2-40B4-BE49-F238E27FC236}">
                <a16:creationId xmlns:a16="http://schemas.microsoft.com/office/drawing/2014/main" id="{5493884A-3685-D22D-66EE-B1CC9CA6E898}"/>
              </a:ext>
            </a:extLst>
          </p:cNvPr>
          <p:cNvSpPr>
            <a:spLocks noGrp="1" noChangeArrowheads="1"/>
          </p:cNvSpPr>
          <p:nvPr>
            <p:ph type="sldNum" sz="quarter" idx="11"/>
          </p:nvPr>
        </p:nvSpPr>
        <p:spPr>
          <a:ln/>
        </p:spPr>
        <p:txBody>
          <a:bodyPr/>
          <a:lstStyle>
            <a:lvl1pPr>
              <a:defRPr/>
            </a:lvl1pPr>
          </a:lstStyle>
          <a:p>
            <a:pPr>
              <a:defRPr/>
            </a:pPr>
            <a:r>
              <a:rPr lang="en-US" altLang="nl-NL"/>
              <a:t> | </a:t>
            </a:r>
            <a:fld id="{609110D1-A24B-BD4F-99BD-675DE5A67670}" type="slidenum">
              <a:rPr lang="en-US" altLang="nl-NL" smtClean="0"/>
              <a:pPr>
                <a:defRPr/>
              </a:pPr>
              <a:t>‹nr.›</a:t>
            </a:fld>
            <a:endParaRPr lang="en-US" altLang="nl-NL"/>
          </a:p>
        </p:txBody>
      </p:sp>
    </p:spTree>
    <p:extLst>
      <p:ext uri="{BB962C8B-B14F-4D97-AF65-F5344CB8AC3E}">
        <p14:creationId xmlns:p14="http://schemas.microsoft.com/office/powerpoint/2010/main" val="5479383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Rectangle 6">
            <a:extLst>
              <a:ext uri="{FF2B5EF4-FFF2-40B4-BE49-F238E27FC236}">
                <a16:creationId xmlns:a16="http://schemas.microsoft.com/office/drawing/2014/main" id="{C9B5BCF6-265D-4F8F-9EE0-64BDDC08AE2D}"/>
              </a:ext>
            </a:extLst>
          </p:cNvPr>
          <p:cNvSpPr>
            <a:spLocks noGrp="1" noChangeArrowheads="1"/>
          </p:cNvSpPr>
          <p:nvPr>
            <p:ph type="dt" sz="half" idx="10"/>
          </p:nvPr>
        </p:nvSpPr>
        <p:spPr>
          <a:ln/>
        </p:spPr>
        <p:txBody>
          <a:bodyPr/>
          <a:lstStyle>
            <a:lvl1pPr>
              <a:defRPr/>
            </a:lvl1pPr>
          </a:lstStyle>
          <a:p>
            <a:pPr>
              <a:defRPr/>
            </a:pPr>
            <a:fld id="{F55EBAAE-54BD-1546-9B06-9551CA13CF4F}" type="datetime1">
              <a:rPr lang="nl-NL"/>
              <a:pPr>
                <a:defRPr/>
              </a:pPr>
              <a:t>22-11-2024</a:t>
            </a:fld>
            <a:endParaRPr lang="nl-NL"/>
          </a:p>
        </p:txBody>
      </p:sp>
      <p:sp>
        <p:nvSpPr>
          <p:cNvPr id="4" name="Rectangle 7">
            <a:extLst>
              <a:ext uri="{FF2B5EF4-FFF2-40B4-BE49-F238E27FC236}">
                <a16:creationId xmlns:a16="http://schemas.microsoft.com/office/drawing/2014/main" id="{A4EADE80-29FD-CC9F-CA06-A9C868B4DF17}"/>
              </a:ext>
            </a:extLst>
          </p:cNvPr>
          <p:cNvSpPr>
            <a:spLocks noGrp="1" noChangeArrowheads="1"/>
          </p:cNvSpPr>
          <p:nvPr>
            <p:ph type="sldNum" sz="quarter" idx="11"/>
          </p:nvPr>
        </p:nvSpPr>
        <p:spPr>
          <a:ln/>
        </p:spPr>
        <p:txBody>
          <a:bodyPr/>
          <a:lstStyle>
            <a:lvl1pPr>
              <a:defRPr/>
            </a:lvl1pPr>
          </a:lstStyle>
          <a:p>
            <a:pPr>
              <a:defRPr/>
            </a:pPr>
            <a:r>
              <a:rPr lang="en-US" altLang="nl-NL"/>
              <a:t> | </a:t>
            </a:r>
            <a:fld id="{C5E5AD12-5EFA-F74F-A39F-16D3DD405029}" type="slidenum">
              <a:rPr lang="en-US" altLang="nl-NL" smtClean="0"/>
              <a:pPr>
                <a:defRPr/>
              </a:pPr>
              <a:t>‹nr.›</a:t>
            </a:fld>
            <a:endParaRPr lang="en-US" altLang="nl-NL"/>
          </a:p>
        </p:txBody>
      </p:sp>
    </p:spTree>
    <p:extLst>
      <p:ext uri="{BB962C8B-B14F-4D97-AF65-F5344CB8AC3E}">
        <p14:creationId xmlns:p14="http://schemas.microsoft.com/office/powerpoint/2010/main" val="2544406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
        <p:nvSpPr>
          <p:cNvPr id="4" name="Rectangle 6">
            <a:extLst>
              <a:ext uri="{FF2B5EF4-FFF2-40B4-BE49-F238E27FC236}">
                <a16:creationId xmlns:a16="http://schemas.microsoft.com/office/drawing/2014/main" id="{6CE54B3C-178A-FBE9-33E7-39CE423C9433}"/>
              </a:ext>
            </a:extLst>
          </p:cNvPr>
          <p:cNvSpPr>
            <a:spLocks noGrp="1" noChangeArrowheads="1"/>
          </p:cNvSpPr>
          <p:nvPr>
            <p:ph type="dt" sz="half" idx="10"/>
          </p:nvPr>
        </p:nvSpPr>
        <p:spPr>
          <a:ln/>
        </p:spPr>
        <p:txBody>
          <a:bodyPr/>
          <a:lstStyle>
            <a:lvl1pPr>
              <a:defRPr/>
            </a:lvl1pPr>
          </a:lstStyle>
          <a:p>
            <a:pPr>
              <a:defRPr/>
            </a:pPr>
            <a:fld id="{7EE5981D-B8E2-C440-BABE-73A0B3554E7F}" type="datetime1">
              <a:rPr lang="nl-NL"/>
              <a:pPr>
                <a:defRPr/>
              </a:pPr>
              <a:t>22-11-2024</a:t>
            </a:fld>
            <a:endParaRPr lang="nl-NL"/>
          </a:p>
        </p:txBody>
      </p:sp>
      <p:sp>
        <p:nvSpPr>
          <p:cNvPr id="5" name="Rectangle 7">
            <a:extLst>
              <a:ext uri="{FF2B5EF4-FFF2-40B4-BE49-F238E27FC236}">
                <a16:creationId xmlns:a16="http://schemas.microsoft.com/office/drawing/2014/main" id="{BB992119-BB61-C026-0539-5D24BCFBCBFC}"/>
              </a:ext>
            </a:extLst>
          </p:cNvPr>
          <p:cNvSpPr>
            <a:spLocks noGrp="1" noChangeArrowheads="1"/>
          </p:cNvSpPr>
          <p:nvPr>
            <p:ph type="sldNum" sz="quarter" idx="11"/>
          </p:nvPr>
        </p:nvSpPr>
        <p:spPr>
          <a:ln/>
        </p:spPr>
        <p:txBody>
          <a:bodyPr/>
          <a:lstStyle>
            <a:lvl1pPr>
              <a:defRPr/>
            </a:lvl1pPr>
          </a:lstStyle>
          <a:p>
            <a:pPr>
              <a:defRPr/>
            </a:pPr>
            <a:r>
              <a:rPr lang="en-US" altLang="nl-NL"/>
              <a:t> | </a:t>
            </a:r>
            <a:fld id="{FC2EF7DC-25FE-3B43-8A4D-0DC91D13BC14}" type="slidenum">
              <a:rPr lang="en-US" altLang="nl-NL" smtClean="0"/>
              <a:pPr>
                <a:defRPr/>
              </a:pPr>
              <a:t>‹nr.›</a:t>
            </a:fld>
            <a:endParaRPr lang="en-US" altLang="nl-NL"/>
          </a:p>
        </p:txBody>
      </p:sp>
    </p:spTree>
    <p:extLst>
      <p:ext uri="{BB962C8B-B14F-4D97-AF65-F5344CB8AC3E}">
        <p14:creationId xmlns:p14="http://schemas.microsoft.com/office/powerpoint/2010/main" val="35714182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1F0DFF23-CEFA-FD03-F3C5-307A773E1B98}"/>
              </a:ext>
            </a:extLst>
          </p:cNvPr>
          <p:cNvSpPr>
            <a:spLocks noGrp="1" noChangeArrowheads="1"/>
          </p:cNvSpPr>
          <p:nvPr>
            <p:ph type="dt" sz="half" idx="10"/>
          </p:nvPr>
        </p:nvSpPr>
        <p:spPr>
          <a:ln/>
        </p:spPr>
        <p:txBody>
          <a:bodyPr/>
          <a:lstStyle>
            <a:lvl1pPr>
              <a:defRPr/>
            </a:lvl1pPr>
          </a:lstStyle>
          <a:p>
            <a:pPr>
              <a:defRPr/>
            </a:pPr>
            <a:fld id="{B38ECA19-7432-D241-A078-5FAD2D1DB369}" type="datetime1">
              <a:rPr lang="nl-NL"/>
              <a:pPr>
                <a:defRPr/>
              </a:pPr>
              <a:t>22-11-2024</a:t>
            </a:fld>
            <a:endParaRPr lang="nl-NL"/>
          </a:p>
        </p:txBody>
      </p:sp>
      <p:sp>
        <p:nvSpPr>
          <p:cNvPr id="3" name="Rectangle 7">
            <a:extLst>
              <a:ext uri="{FF2B5EF4-FFF2-40B4-BE49-F238E27FC236}">
                <a16:creationId xmlns:a16="http://schemas.microsoft.com/office/drawing/2014/main" id="{70237EDA-004C-7483-5B43-880DBC0E6877}"/>
              </a:ext>
            </a:extLst>
          </p:cNvPr>
          <p:cNvSpPr>
            <a:spLocks noGrp="1" noChangeArrowheads="1"/>
          </p:cNvSpPr>
          <p:nvPr>
            <p:ph type="sldNum" sz="quarter" idx="11"/>
          </p:nvPr>
        </p:nvSpPr>
        <p:spPr>
          <a:ln/>
        </p:spPr>
        <p:txBody>
          <a:bodyPr/>
          <a:lstStyle>
            <a:lvl1pPr>
              <a:defRPr/>
            </a:lvl1pPr>
          </a:lstStyle>
          <a:p>
            <a:pPr>
              <a:defRPr/>
            </a:pPr>
            <a:r>
              <a:rPr lang="en-US" altLang="nl-NL"/>
              <a:t> | </a:t>
            </a:r>
            <a:fld id="{A9535383-F2C2-704D-973F-F306CD4A66B9}" type="slidenum">
              <a:rPr lang="en-US" altLang="nl-NL" smtClean="0"/>
              <a:pPr>
                <a:defRPr/>
              </a:pPr>
              <a:t>‹nr.›</a:t>
            </a:fld>
            <a:endParaRPr lang="en-US" altLang="nl-NL"/>
          </a:p>
        </p:txBody>
      </p:sp>
    </p:spTree>
    <p:extLst>
      <p:ext uri="{BB962C8B-B14F-4D97-AF65-F5344CB8AC3E}">
        <p14:creationId xmlns:p14="http://schemas.microsoft.com/office/powerpoint/2010/main" val="20782496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6">
            <a:extLst>
              <a:ext uri="{FF2B5EF4-FFF2-40B4-BE49-F238E27FC236}">
                <a16:creationId xmlns:a16="http://schemas.microsoft.com/office/drawing/2014/main" id="{FB98534E-1733-FC01-164C-5EADBAF15FF3}"/>
              </a:ext>
            </a:extLst>
          </p:cNvPr>
          <p:cNvSpPr>
            <a:spLocks noGrp="1" noChangeArrowheads="1"/>
          </p:cNvSpPr>
          <p:nvPr>
            <p:ph type="dt" sz="half" idx="10"/>
          </p:nvPr>
        </p:nvSpPr>
        <p:spPr>
          <a:ln/>
        </p:spPr>
        <p:txBody>
          <a:bodyPr/>
          <a:lstStyle>
            <a:lvl1pPr>
              <a:defRPr/>
            </a:lvl1pPr>
          </a:lstStyle>
          <a:p>
            <a:pPr>
              <a:defRPr/>
            </a:pPr>
            <a:fld id="{28E87CA1-8275-F347-B37C-2D6493260926}" type="datetime1">
              <a:rPr lang="nl-NL"/>
              <a:pPr>
                <a:defRPr/>
              </a:pPr>
              <a:t>22-11-2024</a:t>
            </a:fld>
            <a:endParaRPr lang="nl-NL"/>
          </a:p>
        </p:txBody>
      </p:sp>
      <p:sp>
        <p:nvSpPr>
          <p:cNvPr id="6" name="Rectangle 7">
            <a:extLst>
              <a:ext uri="{FF2B5EF4-FFF2-40B4-BE49-F238E27FC236}">
                <a16:creationId xmlns:a16="http://schemas.microsoft.com/office/drawing/2014/main" id="{DB72618A-2B37-B48D-0517-8D4E9F52A6C5}"/>
              </a:ext>
            </a:extLst>
          </p:cNvPr>
          <p:cNvSpPr>
            <a:spLocks noGrp="1" noChangeArrowheads="1"/>
          </p:cNvSpPr>
          <p:nvPr>
            <p:ph type="sldNum" sz="quarter" idx="11"/>
          </p:nvPr>
        </p:nvSpPr>
        <p:spPr>
          <a:ln/>
        </p:spPr>
        <p:txBody>
          <a:bodyPr/>
          <a:lstStyle>
            <a:lvl1pPr>
              <a:defRPr/>
            </a:lvl1pPr>
          </a:lstStyle>
          <a:p>
            <a:pPr>
              <a:defRPr/>
            </a:pPr>
            <a:r>
              <a:rPr lang="en-US" altLang="nl-NL"/>
              <a:t> | </a:t>
            </a:r>
            <a:fld id="{FDA1ED19-D29A-3940-9297-EB5BA34CB693}" type="slidenum">
              <a:rPr lang="en-US" altLang="nl-NL" smtClean="0"/>
              <a:pPr>
                <a:defRPr/>
              </a:pPr>
              <a:t>‹nr.›</a:t>
            </a:fld>
            <a:endParaRPr lang="en-US" altLang="nl-NL"/>
          </a:p>
        </p:txBody>
      </p:sp>
    </p:spTree>
    <p:extLst>
      <p:ext uri="{BB962C8B-B14F-4D97-AF65-F5344CB8AC3E}">
        <p14:creationId xmlns:p14="http://schemas.microsoft.com/office/powerpoint/2010/main" val="12019149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6">
            <a:extLst>
              <a:ext uri="{FF2B5EF4-FFF2-40B4-BE49-F238E27FC236}">
                <a16:creationId xmlns:a16="http://schemas.microsoft.com/office/drawing/2014/main" id="{32C673BE-647A-706C-3C6B-77A4F83D00D8}"/>
              </a:ext>
            </a:extLst>
          </p:cNvPr>
          <p:cNvSpPr>
            <a:spLocks noGrp="1" noChangeArrowheads="1"/>
          </p:cNvSpPr>
          <p:nvPr>
            <p:ph type="dt" sz="half" idx="10"/>
          </p:nvPr>
        </p:nvSpPr>
        <p:spPr>
          <a:ln/>
        </p:spPr>
        <p:txBody>
          <a:bodyPr/>
          <a:lstStyle>
            <a:lvl1pPr>
              <a:defRPr/>
            </a:lvl1pPr>
          </a:lstStyle>
          <a:p>
            <a:pPr>
              <a:defRPr/>
            </a:pPr>
            <a:fld id="{8CA55813-6034-8A46-9B96-5E54E0C2D396}" type="datetime1">
              <a:rPr lang="nl-NL"/>
              <a:pPr>
                <a:defRPr/>
              </a:pPr>
              <a:t>22-11-2024</a:t>
            </a:fld>
            <a:endParaRPr lang="nl-NL"/>
          </a:p>
        </p:txBody>
      </p:sp>
      <p:sp>
        <p:nvSpPr>
          <p:cNvPr id="6" name="Rectangle 7">
            <a:extLst>
              <a:ext uri="{FF2B5EF4-FFF2-40B4-BE49-F238E27FC236}">
                <a16:creationId xmlns:a16="http://schemas.microsoft.com/office/drawing/2014/main" id="{DECFD07A-BB1B-EA66-77D1-6F192B75DD5F}"/>
              </a:ext>
            </a:extLst>
          </p:cNvPr>
          <p:cNvSpPr>
            <a:spLocks noGrp="1" noChangeArrowheads="1"/>
          </p:cNvSpPr>
          <p:nvPr>
            <p:ph type="sldNum" sz="quarter" idx="11"/>
          </p:nvPr>
        </p:nvSpPr>
        <p:spPr>
          <a:ln/>
        </p:spPr>
        <p:txBody>
          <a:bodyPr/>
          <a:lstStyle>
            <a:lvl1pPr>
              <a:defRPr/>
            </a:lvl1pPr>
          </a:lstStyle>
          <a:p>
            <a:pPr>
              <a:defRPr/>
            </a:pPr>
            <a:r>
              <a:rPr lang="en-US" altLang="nl-NL"/>
              <a:t> | </a:t>
            </a:r>
            <a:fld id="{B06EDA8E-F696-FE4E-9B04-A907E8CB2B24}" type="slidenum">
              <a:rPr lang="en-US" altLang="nl-NL" smtClean="0"/>
              <a:pPr>
                <a:defRPr/>
              </a:pPr>
              <a:t>‹nr.›</a:t>
            </a:fld>
            <a:endParaRPr lang="en-US" altLang="nl-NL"/>
          </a:p>
        </p:txBody>
      </p:sp>
    </p:spTree>
    <p:extLst>
      <p:ext uri="{BB962C8B-B14F-4D97-AF65-F5344CB8AC3E}">
        <p14:creationId xmlns:p14="http://schemas.microsoft.com/office/powerpoint/2010/main" val="15685921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6">
            <a:extLst>
              <a:ext uri="{FF2B5EF4-FFF2-40B4-BE49-F238E27FC236}">
                <a16:creationId xmlns:a16="http://schemas.microsoft.com/office/drawing/2014/main" id="{283CD692-165F-C104-AF6A-1C493FD6DE28}"/>
              </a:ext>
            </a:extLst>
          </p:cNvPr>
          <p:cNvSpPr>
            <a:spLocks noGrp="1" noChangeArrowheads="1"/>
          </p:cNvSpPr>
          <p:nvPr>
            <p:ph type="dt" sz="half" idx="10"/>
          </p:nvPr>
        </p:nvSpPr>
        <p:spPr>
          <a:ln/>
        </p:spPr>
        <p:txBody>
          <a:bodyPr/>
          <a:lstStyle>
            <a:lvl1pPr>
              <a:defRPr/>
            </a:lvl1pPr>
          </a:lstStyle>
          <a:p>
            <a:pPr>
              <a:defRPr/>
            </a:pPr>
            <a:fld id="{52E8EAF8-B772-9A47-99F3-0ACFDF335BB6}" type="datetime1">
              <a:rPr lang="nl-NL"/>
              <a:pPr>
                <a:defRPr/>
              </a:pPr>
              <a:t>22-11-2024</a:t>
            </a:fld>
            <a:endParaRPr lang="nl-NL"/>
          </a:p>
        </p:txBody>
      </p:sp>
      <p:sp>
        <p:nvSpPr>
          <p:cNvPr id="5" name="Rectangle 7">
            <a:extLst>
              <a:ext uri="{FF2B5EF4-FFF2-40B4-BE49-F238E27FC236}">
                <a16:creationId xmlns:a16="http://schemas.microsoft.com/office/drawing/2014/main" id="{6809E802-F263-FAD4-BE89-023E406F251E}"/>
              </a:ext>
            </a:extLst>
          </p:cNvPr>
          <p:cNvSpPr>
            <a:spLocks noGrp="1" noChangeArrowheads="1"/>
          </p:cNvSpPr>
          <p:nvPr>
            <p:ph type="sldNum" sz="quarter" idx="11"/>
          </p:nvPr>
        </p:nvSpPr>
        <p:spPr>
          <a:ln/>
        </p:spPr>
        <p:txBody>
          <a:bodyPr/>
          <a:lstStyle>
            <a:lvl1pPr>
              <a:defRPr/>
            </a:lvl1pPr>
          </a:lstStyle>
          <a:p>
            <a:pPr>
              <a:defRPr/>
            </a:pPr>
            <a:r>
              <a:rPr lang="en-US" altLang="nl-NL"/>
              <a:t> | </a:t>
            </a:r>
            <a:fld id="{77FAE4F0-6C2A-324D-A21E-158EB3B18F2A}" type="slidenum">
              <a:rPr lang="en-US" altLang="nl-NL" smtClean="0"/>
              <a:pPr>
                <a:defRPr/>
              </a:pPr>
              <a:t>‹nr.›</a:t>
            </a:fld>
            <a:endParaRPr lang="en-US" altLang="nl-NL"/>
          </a:p>
        </p:txBody>
      </p:sp>
    </p:spTree>
    <p:extLst>
      <p:ext uri="{BB962C8B-B14F-4D97-AF65-F5344CB8AC3E}">
        <p14:creationId xmlns:p14="http://schemas.microsoft.com/office/powerpoint/2010/main" val="42688814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07188" y="1468438"/>
            <a:ext cx="1982787" cy="4624387"/>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755650" y="1468438"/>
            <a:ext cx="5799138" cy="4624387"/>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6">
            <a:extLst>
              <a:ext uri="{FF2B5EF4-FFF2-40B4-BE49-F238E27FC236}">
                <a16:creationId xmlns:a16="http://schemas.microsoft.com/office/drawing/2014/main" id="{6E71ED5C-0620-B39B-0C03-1C0818081AE4}"/>
              </a:ext>
            </a:extLst>
          </p:cNvPr>
          <p:cNvSpPr>
            <a:spLocks noGrp="1" noChangeArrowheads="1"/>
          </p:cNvSpPr>
          <p:nvPr>
            <p:ph type="dt" sz="half" idx="10"/>
          </p:nvPr>
        </p:nvSpPr>
        <p:spPr>
          <a:ln/>
        </p:spPr>
        <p:txBody>
          <a:bodyPr/>
          <a:lstStyle>
            <a:lvl1pPr>
              <a:defRPr/>
            </a:lvl1pPr>
          </a:lstStyle>
          <a:p>
            <a:pPr>
              <a:defRPr/>
            </a:pPr>
            <a:fld id="{61D2F1B1-7160-8945-8F0F-6CCDC705E38D}" type="datetime1">
              <a:rPr lang="nl-NL"/>
              <a:pPr>
                <a:defRPr/>
              </a:pPr>
              <a:t>22-11-2024</a:t>
            </a:fld>
            <a:endParaRPr lang="nl-NL"/>
          </a:p>
        </p:txBody>
      </p:sp>
      <p:sp>
        <p:nvSpPr>
          <p:cNvPr id="5" name="Rectangle 7">
            <a:extLst>
              <a:ext uri="{FF2B5EF4-FFF2-40B4-BE49-F238E27FC236}">
                <a16:creationId xmlns:a16="http://schemas.microsoft.com/office/drawing/2014/main" id="{4D24C927-D5D8-9DD6-B41D-A810CE045D66}"/>
              </a:ext>
            </a:extLst>
          </p:cNvPr>
          <p:cNvSpPr>
            <a:spLocks noGrp="1" noChangeArrowheads="1"/>
          </p:cNvSpPr>
          <p:nvPr>
            <p:ph type="sldNum" sz="quarter" idx="11"/>
          </p:nvPr>
        </p:nvSpPr>
        <p:spPr>
          <a:ln/>
        </p:spPr>
        <p:txBody>
          <a:bodyPr/>
          <a:lstStyle>
            <a:lvl1pPr>
              <a:defRPr/>
            </a:lvl1pPr>
          </a:lstStyle>
          <a:p>
            <a:pPr>
              <a:defRPr/>
            </a:pPr>
            <a:r>
              <a:rPr lang="en-US" altLang="nl-NL"/>
              <a:t> | </a:t>
            </a:r>
            <a:fld id="{7593EE44-1720-5D4F-87EE-167CAF048426}" type="slidenum">
              <a:rPr lang="en-US" altLang="nl-NL" smtClean="0"/>
              <a:pPr>
                <a:defRPr/>
              </a:pPr>
              <a:t>‹nr.›</a:t>
            </a:fld>
            <a:endParaRPr lang="en-US" altLang="nl-NL"/>
          </a:p>
        </p:txBody>
      </p:sp>
    </p:spTree>
    <p:extLst>
      <p:ext uri="{BB962C8B-B14F-4D97-AF65-F5344CB8AC3E}">
        <p14:creationId xmlns:p14="http://schemas.microsoft.com/office/powerpoint/2010/main" val="6112646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a:extLst>
              <a:ext uri="{FF2B5EF4-FFF2-40B4-BE49-F238E27FC236}">
                <a16:creationId xmlns:a16="http://schemas.microsoft.com/office/drawing/2014/main" id="{07610CB3-D8B7-BE4C-42E6-33C8A387BAE1}"/>
              </a:ext>
            </a:extLst>
          </p:cNvPr>
          <p:cNvSpPr>
            <a:spLocks noGrp="1"/>
          </p:cNvSpPr>
          <p:nvPr>
            <p:ph type="dt" sz="half" idx="10"/>
          </p:nvPr>
        </p:nvSpPr>
        <p:spPr/>
        <p:txBody>
          <a:bodyPr/>
          <a:lstStyle>
            <a:lvl1pPr>
              <a:defRPr>
                <a:latin typeface="Georgia" panose="02040502050405020303" pitchFamily="18" charset="0"/>
                <a:cs typeface="Arial" panose="020B0604020202020204" pitchFamily="34" charset="0"/>
              </a:defRPr>
            </a:lvl1pPr>
          </a:lstStyle>
          <a:p>
            <a:pPr>
              <a:defRPr/>
            </a:pPr>
            <a:fld id="{4A1AE6C6-8A55-9B4D-9AF3-A256C7148661}" type="datetime1">
              <a:rPr lang="nl-NL" altLang="nl-NL"/>
              <a:pPr>
                <a:defRPr/>
              </a:pPr>
              <a:t>22-11-2024</a:t>
            </a:fld>
            <a:endParaRPr lang="nl-NL" altLang="nl-NL"/>
          </a:p>
        </p:txBody>
      </p:sp>
      <p:sp>
        <p:nvSpPr>
          <p:cNvPr id="5" name="Tijdelijke aanduiding voor voettekst 4">
            <a:extLst>
              <a:ext uri="{FF2B5EF4-FFF2-40B4-BE49-F238E27FC236}">
                <a16:creationId xmlns:a16="http://schemas.microsoft.com/office/drawing/2014/main" id="{5A92DE66-4C9A-BC8C-4035-7FAFD3450087}"/>
              </a:ext>
            </a:extLst>
          </p:cNvPr>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Georgia" pitchFamily="18" charset="0"/>
                <a:ea typeface="ＭＳ Ｐゴシック" pitchFamily="34" charset="-128"/>
                <a:cs typeface="Arial" charset="0"/>
              </a:defRPr>
            </a:lvl1pPr>
          </a:lstStyle>
          <a:p>
            <a:pPr>
              <a:defRPr/>
            </a:pPr>
            <a:endParaRPr lang="nl-NL"/>
          </a:p>
        </p:txBody>
      </p:sp>
      <p:sp>
        <p:nvSpPr>
          <p:cNvPr id="6" name="Tijdelijke aanduiding voor dianummer 5">
            <a:extLst>
              <a:ext uri="{FF2B5EF4-FFF2-40B4-BE49-F238E27FC236}">
                <a16:creationId xmlns:a16="http://schemas.microsoft.com/office/drawing/2014/main" id="{BCAD4CDF-2536-77CC-B236-42359A206545}"/>
              </a:ext>
            </a:extLst>
          </p:cNvPr>
          <p:cNvSpPr>
            <a:spLocks noGrp="1"/>
          </p:cNvSpPr>
          <p:nvPr>
            <p:ph type="sldNum" sz="quarter" idx="12"/>
          </p:nvPr>
        </p:nvSpPr>
        <p:spPr/>
        <p:txBody>
          <a:bodyPr/>
          <a:lstStyle>
            <a:lvl1pPr>
              <a:defRPr>
                <a:latin typeface="Georgia" panose="02040502050405020303" pitchFamily="18" charset="0"/>
              </a:defRPr>
            </a:lvl1pPr>
          </a:lstStyle>
          <a:p>
            <a:pPr>
              <a:defRPr/>
            </a:pPr>
            <a:fld id="{B97CDCBA-98AE-B647-94D3-54C7B0CA542B}" type="slidenum">
              <a:rPr lang="nl-NL" altLang="nl-NL"/>
              <a:pPr>
                <a:defRPr/>
              </a:pPr>
              <a:t>‹nr.›</a:t>
            </a:fld>
            <a:endParaRPr lang="nl-NL" altLang="nl-NL"/>
          </a:p>
        </p:txBody>
      </p:sp>
    </p:spTree>
    <p:extLst>
      <p:ext uri="{BB962C8B-B14F-4D97-AF65-F5344CB8AC3E}">
        <p14:creationId xmlns:p14="http://schemas.microsoft.com/office/powerpoint/2010/main" val="31534662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7122AFD-8EB0-C750-6034-3352F47513F5}"/>
              </a:ext>
            </a:extLst>
          </p:cNvPr>
          <p:cNvSpPr>
            <a:spLocks noGrp="1"/>
          </p:cNvSpPr>
          <p:nvPr>
            <p:ph type="dt" sz="half" idx="10"/>
          </p:nvPr>
        </p:nvSpPr>
        <p:spPr/>
        <p:txBody>
          <a:bodyPr/>
          <a:lstStyle>
            <a:lvl1pPr>
              <a:defRPr>
                <a:latin typeface="Georgia" panose="02040502050405020303" pitchFamily="18" charset="0"/>
                <a:cs typeface="Arial" panose="020B0604020202020204" pitchFamily="34" charset="0"/>
              </a:defRPr>
            </a:lvl1pPr>
          </a:lstStyle>
          <a:p>
            <a:pPr>
              <a:defRPr/>
            </a:pPr>
            <a:fld id="{0E4BD97C-EE41-CD4A-82DC-21802712C46B}" type="datetime1">
              <a:rPr lang="nl-NL" altLang="nl-NL"/>
              <a:pPr>
                <a:defRPr/>
              </a:pPr>
              <a:t>22-11-2024</a:t>
            </a:fld>
            <a:endParaRPr lang="nl-NL" altLang="nl-NL"/>
          </a:p>
        </p:txBody>
      </p:sp>
      <p:sp>
        <p:nvSpPr>
          <p:cNvPr id="5" name="Tijdelijke aanduiding voor voettekst 4">
            <a:extLst>
              <a:ext uri="{FF2B5EF4-FFF2-40B4-BE49-F238E27FC236}">
                <a16:creationId xmlns:a16="http://schemas.microsoft.com/office/drawing/2014/main" id="{025CC227-6FCE-0A92-058A-A367CD8CA5AD}"/>
              </a:ext>
            </a:extLst>
          </p:cNvPr>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Georgia" pitchFamily="18" charset="0"/>
                <a:ea typeface="ＭＳ Ｐゴシック" pitchFamily="34" charset="-128"/>
                <a:cs typeface="Arial" charset="0"/>
              </a:defRPr>
            </a:lvl1pPr>
          </a:lstStyle>
          <a:p>
            <a:pPr>
              <a:defRPr/>
            </a:pPr>
            <a:endParaRPr lang="nl-NL"/>
          </a:p>
        </p:txBody>
      </p:sp>
      <p:sp>
        <p:nvSpPr>
          <p:cNvPr id="6" name="Tijdelijke aanduiding voor dianummer 5">
            <a:extLst>
              <a:ext uri="{FF2B5EF4-FFF2-40B4-BE49-F238E27FC236}">
                <a16:creationId xmlns:a16="http://schemas.microsoft.com/office/drawing/2014/main" id="{E5474EBE-5C24-32F8-24E5-083F2D729AF4}"/>
              </a:ext>
            </a:extLst>
          </p:cNvPr>
          <p:cNvSpPr>
            <a:spLocks noGrp="1"/>
          </p:cNvSpPr>
          <p:nvPr>
            <p:ph type="sldNum" sz="quarter" idx="12"/>
          </p:nvPr>
        </p:nvSpPr>
        <p:spPr/>
        <p:txBody>
          <a:bodyPr/>
          <a:lstStyle>
            <a:lvl1pPr>
              <a:defRPr>
                <a:latin typeface="Georgia" panose="02040502050405020303" pitchFamily="18" charset="0"/>
              </a:defRPr>
            </a:lvl1pPr>
          </a:lstStyle>
          <a:p>
            <a:pPr>
              <a:defRPr/>
            </a:pPr>
            <a:fld id="{63D6D9FA-9AA6-9B49-8C2F-AEF8174243E5}" type="slidenum">
              <a:rPr lang="nl-NL" altLang="nl-NL"/>
              <a:pPr>
                <a:defRPr/>
              </a:pPr>
              <a:t>‹nr.›</a:t>
            </a:fld>
            <a:endParaRPr lang="nl-NL" altLang="nl-NL"/>
          </a:p>
        </p:txBody>
      </p:sp>
    </p:spTree>
    <p:extLst>
      <p:ext uri="{BB962C8B-B14F-4D97-AF65-F5344CB8AC3E}">
        <p14:creationId xmlns:p14="http://schemas.microsoft.com/office/powerpoint/2010/main" val="16372534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a:extLst>
              <a:ext uri="{FF2B5EF4-FFF2-40B4-BE49-F238E27FC236}">
                <a16:creationId xmlns:a16="http://schemas.microsoft.com/office/drawing/2014/main" id="{2674DCA9-D36E-A98A-D667-0FC4321BB16D}"/>
              </a:ext>
            </a:extLst>
          </p:cNvPr>
          <p:cNvSpPr>
            <a:spLocks noGrp="1"/>
          </p:cNvSpPr>
          <p:nvPr>
            <p:ph type="dt" sz="half" idx="10"/>
          </p:nvPr>
        </p:nvSpPr>
        <p:spPr/>
        <p:txBody>
          <a:bodyPr/>
          <a:lstStyle>
            <a:lvl1pPr>
              <a:defRPr>
                <a:latin typeface="Georgia" panose="02040502050405020303" pitchFamily="18" charset="0"/>
                <a:cs typeface="Arial" panose="020B0604020202020204" pitchFamily="34" charset="0"/>
              </a:defRPr>
            </a:lvl1pPr>
          </a:lstStyle>
          <a:p>
            <a:pPr>
              <a:defRPr/>
            </a:pPr>
            <a:fld id="{D906573A-6FEA-2D46-814F-6CD852C47809}" type="datetime1">
              <a:rPr lang="nl-NL" altLang="nl-NL"/>
              <a:pPr>
                <a:defRPr/>
              </a:pPr>
              <a:t>22-11-2024</a:t>
            </a:fld>
            <a:endParaRPr lang="nl-NL" altLang="nl-NL"/>
          </a:p>
        </p:txBody>
      </p:sp>
      <p:sp>
        <p:nvSpPr>
          <p:cNvPr id="5" name="Tijdelijke aanduiding voor voettekst 4">
            <a:extLst>
              <a:ext uri="{FF2B5EF4-FFF2-40B4-BE49-F238E27FC236}">
                <a16:creationId xmlns:a16="http://schemas.microsoft.com/office/drawing/2014/main" id="{7896CDE0-B495-101E-C570-35BBC07D5B1A}"/>
              </a:ext>
            </a:extLst>
          </p:cNvPr>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Georgia" pitchFamily="18" charset="0"/>
                <a:ea typeface="ＭＳ Ｐゴシック" pitchFamily="34" charset="-128"/>
                <a:cs typeface="Arial" charset="0"/>
              </a:defRPr>
            </a:lvl1pPr>
          </a:lstStyle>
          <a:p>
            <a:pPr>
              <a:defRPr/>
            </a:pPr>
            <a:endParaRPr lang="nl-NL"/>
          </a:p>
        </p:txBody>
      </p:sp>
      <p:sp>
        <p:nvSpPr>
          <p:cNvPr id="6" name="Tijdelijke aanduiding voor dianummer 5">
            <a:extLst>
              <a:ext uri="{FF2B5EF4-FFF2-40B4-BE49-F238E27FC236}">
                <a16:creationId xmlns:a16="http://schemas.microsoft.com/office/drawing/2014/main" id="{D09CCBCF-5AF8-CA5F-7222-F414A3D9C4B9}"/>
              </a:ext>
            </a:extLst>
          </p:cNvPr>
          <p:cNvSpPr>
            <a:spLocks noGrp="1"/>
          </p:cNvSpPr>
          <p:nvPr>
            <p:ph type="sldNum" sz="quarter" idx="12"/>
          </p:nvPr>
        </p:nvSpPr>
        <p:spPr/>
        <p:txBody>
          <a:bodyPr/>
          <a:lstStyle>
            <a:lvl1pPr>
              <a:defRPr>
                <a:latin typeface="Georgia" panose="02040502050405020303" pitchFamily="18" charset="0"/>
              </a:defRPr>
            </a:lvl1pPr>
          </a:lstStyle>
          <a:p>
            <a:pPr>
              <a:defRPr/>
            </a:pPr>
            <a:fld id="{139E0884-C1EF-9742-9CDF-2CA8C46422CB}" type="slidenum">
              <a:rPr lang="nl-NL" altLang="nl-NL"/>
              <a:pPr>
                <a:defRPr/>
              </a:pPr>
              <a:t>‹nr.›</a:t>
            </a:fld>
            <a:endParaRPr lang="nl-NL" altLang="nl-NL"/>
          </a:p>
        </p:txBody>
      </p:sp>
    </p:spTree>
    <p:extLst>
      <p:ext uri="{BB962C8B-B14F-4D97-AF65-F5344CB8AC3E}">
        <p14:creationId xmlns:p14="http://schemas.microsoft.com/office/powerpoint/2010/main" val="25677475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E6F70D92-367D-BEAF-82FB-570617EA66A8}"/>
              </a:ext>
            </a:extLst>
          </p:cNvPr>
          <p:cNvSpPr>
            <a:spLocks noGrp="1"/>
          </p:cNvSpPr>
          <p:nvPr>
            <p:ph type="dt" sz="half" idx="10"/>
          </p:nvPr>
        </p:nvSpPr>
        <p:spPr/>
        <p:txBody>
          <a:bodyPr/>
          <a:lstStyle>
            <a:lvl1pPr>
              <a:defRPr>
                <a:latin typeface="Georgia" panose="02040502050405020303" pitchFamily="18" charset="0"/>
                <a:cs typeface="Arial" panose="020B0604020202020204" pitchFamily="34" charset="0"/>
              </a:defRPr>
            </a:lvl1pPr>
          </a:lstStyle>
          <a:p>
            <a:pPr>
              <a:defRPr/>
            </a:pPr>
            <a:fld id="{2825F7A2-A47E-6C45-B352-5169633421C4}" type="datetime1">
              <a:rPr lang="nl-NL" altLang="nl-NL"/>
              <a:pPr>
                <a:defRPr/>
              </a:pPr>
              <a:t>22-11-2024</a:t>
            </a:fld>
            <a:endParaRPr lang="nl-NL" altLang="nl-NL"/>
          </a:p>
        </p:txBody>
      </p:sp>
      <p:sp>
        <p:nvSpPr>
          <p:cNvPr id="6" name="Tijdelijke aanduiding voor voettekst 5">
            <a:extLst>
              <a:ext uri="{FF2B5EF4-FFF2-40B4-BE49-F238E27FC236}">
                <a16:creationId xmlns:a16="http://schemas.microsoft.com/office/drawing/2014/main" id="{27F332A2-745C-0CD6-11B3-E233E144D7F0}"/>
              </a:ext>
            </a:extLst>
          </p:cNvPr>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Georgia" pitchFamily="18" charset="0"/>
                <a:ea typeface="ＭＳ Ｐゴシック" pitchFamily="34" charset="-128"/>
                <a:cs typeface="Arial" charset="0"/>
              </a:defRPr>
            </a:lvl1pPr>
          </a:lstStyle>
          <a:p>
            <a:pPr>
              <a:defRPr/>
            </a:pPr>
            <a:endParaRPr lang="nl-NL"/>
          </a:p>
        </p:txBody>
      </p:sp>
      <p:sp>
        <p:nvSpPr>
          <p:cNvPr id="7" name="Tijdelijke aanduiding voor dianummer 6">
            <a:extLst>
              <a:ext uri="{FF2B5EF4-FFF2-40B4-BE49-F238E27FC236}">
                <a16:creationId xmlns:a16="http://schemas.microsoft.com/office/drawing/2014/main" id="{63983027-5D3D-E4DC-DD24-2EE7C09A2AB0}"/>
              </a:ext>
            </a:extLst>
          </p:cNvPr>
          <p:cNvSpPr>
            <a:spLocks noGrp="1"/>
          </p:cNvSpPr>
          <p:nvPr>
            <p:ph type="sldNum" sz="quarter" idx="12"/>
          </p:nvPr>
        </p:nvSpPr>
        <p:spPr/>
        <p:txBody>
          <a:bodyPr/>
          <a:lstStyle>
            <a:lvl1pPr>
              <a:defRPr>
                <a:latin typeface="Georgia" panose="02040502050405020303" pitchFamily="18" charset="0"/>
              </a:defRPr>
            </a:lvl1pPr>
          </a:lstStyle>
          <a:p>
            <a:pPr>
              <a:defRPr/>
            </a:pPr>
            <a:fld id="{D54CAFC6-08C6-8848-9366-C0F3DCA948BF}" type="slidenum">
              <a:rPr lang="nl-NL" altLang="nl-NL"/>
              <a:pPr>
                <a:defRPr/>
              </a:pPr>
              <a:t>‹nr.›</a:t>
            </a:fld>
            <a:endParaRPr lang="nl-NL" altLang="nl-NL"/>
          </a:p>
        </p:txBody>
      </p:sp>
    </p:spTree>
    <p:extLst>
      <p:ext uri="{BB962C8B-B14F-4D97-AF65-F5344CB8AC3E}">
        <p14:creationId xmlns:p14="http://schemas.microsoft.com/office/powerpoint/2010/main" val="9097354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6588C91A-AF8F-F6EB-7FA4-95216851770F}"/>
              </a:ext>
            </a:extLst>
          </p:cNvPr>
          <p:cNvSpPr>
            <a:spLocks noGrp="1"/>
          </p:cNvSpPr>
          <p:nvPr>
            <p:ph type="dt" sz="half" idx="10"/>
          </p:nvPr>
        </p:nvSpPr>
        <p:spPr/>
        <p:txBody>
          <a:bodyPr/>
          <a:lstStyle>
            <a:lvl1pPr>
              <a:defRPr>
                <a:latin typeface="Georgia" panose="02040502050405020303" pitchFamily="18" charset="0"/>
                <a:cs typeface="Arial" panose="020B0604020202020204" pitchFamily="34" charset="0"/>
              </a:defRPr>
            </a:lvl1pPr>
          </a:lstStyle>
          <a:p>
            <a:pPr>
              <a:defRPr/>
            </a:pPr>
            <a:fld id="{156393F3-148F-AE43-8FD2-CE741025D313}" type="datetime1">
              <a:rPr lang="nl-NL" altLang="nl-NL"/>
              <a:pPr>
                <a:defRPr/>
              </a:pPr>
              <a:t>22-11-2024</a:t>
            </a:fld>
            <a:endParaRPr lang="nl-NL" altLang="nl-NL"/>
          </a:p>
        </p:txBody>
      </p:sp>
      <p:sp>
        <p:nvSpPr>
          <p:cNvPr id="8" name="Tijdelijke aanduiding voor voettekst 7">
            <a:extLst>
              <a:ext uri="{FF2B5EF4-FFF2-40B4-BE49-F238E27FC236}">
                <a16:creationId xmlns:a16="http://schemas.microsoft.com/office/drawing/2014/main" id="{2FD761C9-B1F1-9694-FF90-CE488BEE82C7}"/>
              </a:ext>
            </a:extLst>
          </p:cNvPr>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Georgia" pitchFamily="18" charset="0"/>
                <a:ea typeface="ＭＳ Ｐゴシック" pitchFamily="34" charset="-128"/>
                <a:cs typeface="Arial" charset="0"/>
              </a:defRPr>
            </a:lvl1pPr>
          </a:lstStyle>
          <a:p>
            <a:pPr>
              <a:defRPr/>
            </a:pPr>
            <a:endParaRPr lang="nl-NL"/>
          </a:p>
        </p:txBody>
      </p:sp>
      <p:sp>
        <p:nvSpPr>
          <p:cNvPr id="9" name="Tijdelijke aanduiding voor dianummer 8">
            <a:extLst>
              <a:ext uri="{FF2B5EF4-FFF2-40B4-BE49-F238E27FC236}">
                <a16:creationId xmlns:a16="http://schemas.microsoft.com/office/drawing/2014/main" id="{5CA81074-4709-7779-05BD-CF6A2501974F}"/>
              </a:ext>
            </a:extLst>
          </p:cNvPr>
          <p:cNvSpPr>
            <a:spLocks noGrp="1"/>
          </p:cNvSpPr>
          <p:nvPr>
            <p:ph type="sldNum" sz="quarter" idx="12"/>
          </p:nvPr>
        </p:nvSpPr>
        <p:spPr/>
        <p:txBody>
          <a:bodyPr/>
          <a:lstStyle>
            <a:lvl1pPr>
              <a:defRPr>
                <a:latin typeface="Georgia" panose="02040502050405020303" pitchFamily="18" charset="0"/>
              </a:defRPr>
            </a:lvl1pPr>
          </a:lstStyle>
          <a:p>
            <a:pPr>
              <a:defRPr/>
            </a:pPr>
            <a:fld id="{B601BDB2-A2AD-0649-8DAE-36FE3051EC34}" type="slidenum">
              <a:rPr lang="nl-NL" altLang="nl-NL"/>
              <a:pPr>
                <a:defRPr/>
              </a:pPr>
              <a:t>‹nr.›</a:t>
            </a:fld>
            <a:endParaRPr lang="nl-NL" altLang="nl-NL"/>
          </a:p>
        </p:txBody>
      </p:sp>
    </p:spTree>
    <p:extLst>
      <p:ext uri="{BB962C8B-B14F-4D97-AF65-F5344CB8AC3E}">
        <p14:creationId xmlns:p14="http://schemas.microsoft.com/office/powerpoint/2010/main" val="2260715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755650" y="2205038"/>
            <a:ext cx="3890963" cy="3887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799013" y="2205038"/>
            <a:ext cx="3890962" cy="3887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6">
            <a:extLst>
              <a:ext uri="{FF2B5EF4-FFF2-40B4-BE49-F238E27FC236}">
                <a16:creationId xmlns:a16="http://schemas.microsoft.com/office/drawing/2014/main" id="{6A6287CC-F9D0-0BCA-9DDD-8004D2BBF2BC}"/>
              </a:ext>
            </a:extLst>
          </p:cNvPr>
          <p:cNvSpPr>
            <a:spLocks noGrp="1" noChangeArrowheads="1"/>
          </p:cNvSpPr>
          <p:nvPr>
            <p:ph type="dt" sz="half" idx="10"/>
          </p:nvPr>
        </p:nvSpPr>
        <p:spPr>
          <a:ln/>
        </p:spPr>
        <p:txBody>
          <a:bodyPr/>
          <a:lstStyle>
            <a:lvl1pPr>
              <a:defRPr/>
            </a:lvl1pPr>
          </a:lstStyle>
          <a:p>
            <a:pPr>
              <a:defRPr/>
            </a:pPr>
            <a:fld id="{97ABCF40-6A5E-1842-8500-2BBF47CBC4B5}" type="datetime1">
              <a:rPr lang="nl-NL"/>
              <a:pPr>
                <a:defRPr/>
              </a:pPr>
              <a:t>22-11-2024</a:t>
            </a:fld>
            <a:endParaRPr lang="nl-NL"/>
          </a:p>
        </p:txBody>
      </p:sp>
      <p:sp>
        <p:nvSpPr>
          <p:cNvPr id="6" name="Rectangle 7">
            <a:extLst>
              <a:ext uri="{FF2B5EF4-FFF2-40B4-BE49-F238E27FC236}">
                <a16:creationId xmlns:a16="http://schemas.microsoft.com/office/drawing/2014/main" id="{60F0790E-B70B-6B85-64A1-2B26BD2BE551}"/>
              </a:ext>
            </a:extLst>
          </p:cNvPr>
          <p:cNvSpPr>
            <a:spLocks noGrp="1" noChangeArrowheads="1"/>
          </p:cNvSpPr>
          <p:nvPr>
            <p:ph type="sldNum" sz="quarter" idx="11"/>
          </p:nvPr>
        </p:nvSpPr>
        <p:spPr>
          <a:ln/>
        </p:spPr>
        <p:txBody>
          <a:bodyPr/>
          <a:lstStyle>
            <a:lvl1pPr>
              <a:defRPr/>
            </a:lvl1pPr>
          </a:lstStyle>
          <a:p>
            <a:pPr>
              <a:defRPr/>
            </a:pPr>
            <a:r>
              <a:rPr lang="en-US" altLang="nl-NL"/>
              <a:t> | </a:t>
            </a:r>
            <a:fld id="{647A1234-F0A4-3844-98CD-A191CAA6029D}" type="slidenum">
              <a:rPr lang="en-US" altLang="nl-NL" smtClean="0"/>
              <a:pPr>
                <a:defRPr/>
              </a:pPr>
              <a:t>‹nr.›</a:t>
            </a:fld>
            <a:endParaRPr lang="en-US" altLang="nl-NL"/>
          </a:p>
        </p:txBody>
      </p:sp>
    </p:spTree>
    <p:extLst>
      <p:ext uri="{BB962C8B-B14F-4D97-AF65-F5344CB8AC3E}">
        <p14:creationId xmlns:p14="http://schemas.microsoft.com/office/powerpoint/2010/main" val="225368822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a:extLst>
              <a:ext uri="{FF2B5EF4-FFF2-40B4-BE49-F238E27FC236}">
                <a16:creationId xmlns:a16="http://schemas.microsoft.com/office/drawing/2014/main" id="{04B4FEF1-79F7-5884-6BA6-2E82D2AD6585}"/>
              </a:ext>
            </a:extLst>
          </p:cNvPr>
          <p:cNvSpPr>
            <a:spLocks noGrp="1"/>
          </p:cNvSpPr>
          <p:nvPr>
            <p:ph type="dt" sz="half" idx="10"/>
          </p:nvPr>
        </p:nvSpPr>
        <p:spPr/>
        <p:txBody>
          <a:bodyPr/>
          <a:lstStyle>
            <a:lvl1pPr>
              <a:defRPr>
                <a:latin typeface="Georgia" panose="02040502050405020303" pitchFamily="18" charset="0"/>
                <a:cs typeface="Arial" panose="020B0604020202020204" pitchFamily="34" charset="0"/>
              </a:defRPr>
            </a:lvl1pPr>
          </a:lstStyle>
          <a:p>
            <a:pPr>
              <a:defRPr/>
            </a:pPr>
            <a:fld id="{7374B34B-4276-A543-A67C-3BDF6478BA77}" type="datetime1">
              <a:rPr lang="nl-NL" altLang="nl-NL"/>
              <a:pPr>
                <a:defRPr/>
              </a:pPr>
              <a:t>22-11-2024</a:t>
            </a:fld>
            <a:endParaRPr lang="nl-NL" altLang="nl-NL"/>
          </a:p>
        </p:txBody>
      </p:sp>
      <p:sp>
        <p:nvSpPr>
          <p:cNvPr id="4" name="Tijdelijke aanduiding voor voettekst 3">
            <a:extLst>
              <a:ext uri="{FF2B5EF4-FFF2-40B4-BE49-F238E27FC236}">
                <a16:creationId xmlns:a16="http://schemas.microsoft.com/office/drawing/2014/main" id="{CF8AE9CE-54D4-1827-7968-382C6DBE2CD0}"/>
              </a:ext>
            </a:extLst>
          </p:cNvPr>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Georgia" pitchFamily="18" charset="0"/>
                <a:ea typeface="ＭＳ Ｐゴシック" pitchFamily="34" charset="-128"/>
                <a:cs typeface="Arial" charset="0"/>
              </a:defRPr>
            </a:lvl1pPr>
          </a:lstStyle>
          <a:p>
            <a:pPr>
              <a:defRPr/>
            </a:pPr>
            <a:endParaRPr lang="nl-NL"/>
          </a:p>
        </p:txBody>
      </p:sp>
      <p:sp>
        <p:nvSpPr>
          <p:cNvPr id="5" name="Tijdelijke aanduiding voor dianummer 4">
            <a:extLst>
              <a:ext uri="{FF2B5EF4-FFF2-40B4-BE49-F238E27FC236}">
                <a16:creationId xmlns:a16="http://schemas.microsoft.com/office/drawing/2014/main" id="{951BBAB6-DE5E-46FF-DE1D-09A76FC7BCD7}"/>
              </a:ext>
            </a:extLst>
          </p:cNvPr>
          <p:cNvSpPr>
            <a:spLocks noGrp="1"/>
          </p:cNvSpPr>
          <p:nvPr>
            <p:ph type="sldNum" sz="quarter" idx="12"/>
          </p:nvPr>
        </p:nvSpPr>
        <p:spPr/>
        <p:txBody>
          <a:bodyPr/>
          <a:lstStyle>
            <a:lvl1pPr>
              <a:defRPr>
                <a:latin typeface="Georgia" panose="02040502050405020303" pitchFamily="18" charset="0"/>
              </a:defRPr>
            </a:lvl1pPr>
          </a:lstStyle>
          <a:p>
            <a:pPr>
              <a:defRPr/>
            </a:pPr>
            <a:fld id="{F4AAAA27-7CFA-F848-9D0E-D93019C217A1}" type="slidenum">
              <a:rPr lang="nl-NL" altLang="nl-NL"/>
              <a:pPr>
                <a:defRPr/>
              </a:pPr>
              <a:t>‹nr.›</a:t>
            </a:fld>
            <a:endParaRPr lang="nl-NL" altLang="nl-NL"/>
          </a:p>
        </p:txBody>
      </p:sp>
    </p:spTree>
    <p:extLst>
      <p:ext uri="{BB962C8B-B14F-4D97-AF65-F5344CB8AC3E}">
        <p14:creationId xmlns:p14="http://schemas.microsoft.com/office/powerpoint/2010/main" val="168162086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5CE6597B-E3A1-55FB-9558-B167A785DCC8}"/>
              </a:ext>
            </a:extLst>
          </p:cNvPr>
          <p:cNvSpPr>
            <a:spLocks noGrp="1"/>
          </p:cNvSpPr>
          <p:nvPr>
            <p:ph type="dt" sz="half" idx="10"/>
          </p:nvPr>
        </p:nvSpPr>
        <p:spPr/>
        <p:txBody>
          <a:bodyPr/>
          <a:lstStyle>
            <a:lvl1pPr>
              <a:defRPr>
                <a:latin typeface="Georgia" panose="02040502050405020303" pitchFamily="18" charset="0"/>
                <a:cs typeface="Arial" panose="020B0604020202020204" pitchFamily="34" charset="0"/>
              </a:defRPr>
            </a:lvl1pPr>
          </a:lstStyle>
          <a:p>
            <a:pPr>
              <a:defRPr/>
            </a:pPr>
            <a:fld id="{2B49F9D5-9406-2D47-BB7E-F504569CE70A}" type="datetime1">
              <a:rPr lang="nl-NL" altLang="nl-NL"/>
              <a:pPr>
                <a:defRPr/>
              </a:pPr>
              <a:t>22-11-2024</a:t>
            </a:fld>
            <a:endParaRPr lang="nl-NL" altLang="nl-NL"/>
          </a:p>
        </p:txBody>
      </p:sp>
      <p:sp>
        <p:nvSpPr>
          <p:cNvPr id="3" name="Tijdelijke aanduiding voor voettekst 2">
            <a:extLst>
              <a:ext uri="{FF2B5EF4-FFF2-40B4-BE49-F238E27FC236}">
                <a16:creationId xmlns:a16="http://schemas.microsoft.com/office/drawing/2014/main" id="{B61A4821-08FC-11CD-EC88-2E9243CC40B2}"/>
              </a:ext>
            </a:extLst>
          </p:cNvPr>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Georgia" pitchFamily="18" charset="0"/>
                <a:ea typeface="ＭＳ Ｐゴシック" pitchFamily="34" charset="-128"/>
                <a:cs typeface="Arial" charset="0"/>
              </a:defRPr>
            </a:lvl1pPr>
          </a:lstStyle>
          <a:p>
            <a:pPr>
              <a:defRPr/>
            </a:pPr>
            <a:endParaRPr lang="nl-NL"/>
          </a:p>
        </p:txBody>
      </p:sp>
      <p:sp>
        <p:nvSpPr>
          <p:cNvPr id="4" name="Tijdelijke aanduiding voor dianummer 3">
            <a:extLst>
              <a:ext uri="{FF2B5EF4-FFF2-40B4-BE49-F238E27FC236}">
                <a16:creationId xmlns:a16="http://schemas.microsoft.com/office/drawing/2014/main" id="{6AC4747B-E3CB-A450-4591-108E15F08A89}"/>
              </a:ext>
            </a:extLst>
          </p:cNvPr>
          <p:cNvSpPr>
            <a:spLocks noGrp="1"/>
          </p:cNvSpPr>
          <p:nvPr>
            <p:ph type="sldNum" sz="quarter" idx="12"/>
          </p:nvPr>
        </p:nvSpPr>
        <p:spPr/>
        <p:txBody>
          <a:bodyPr/>
          <a:lstStyle>
            <a:lvl1pPr>
              <a:defRPr>
                <a:latin typeface="Georgia" panose="02040502050405020303" pitchFamily="18" charset="0"/>
              </a:defRPr>
            </a:lvl1pPr>
          </a:lstStyle>
          <a:p>
            <a:pPr>
              <a:defRPr/>
            </a:pPr>
            <a:fld id="{B8AD242B-C1A3-614C-BB72-B5B56427E948}" type="slidenum">
              <a:rPr lang="nl-NL" altLang="nl-NL"/>
              <a:pPr>
                <a:defRPr/>
              </a:pPr>
              <a:t>‹nr.›</a:t>
            </a:fld>
            <a:endParaRPr lang="nl-NL" altLang="nl-NL"/>
          </a:p>
        </p:txBody>
      </p:sp>
    </p:spTree>
    <p:extLst>
      <p:ext uri="{BB962C8B-B14F-4D97-AF65-F5344CB8AC3E}">
        <p14:creationId xmlns:p14="http://schemas.microsoft.com/office/powerpoint/2010/main" val="373923821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a:extLst>
              <a:ext uri="{FF2B5EF4-FFF2-40B4-BE49-F238E27FC236}">
                <a16:creationId xmlns:a16="http://schemas.microsoft.com/office/drawing/2014/main" id="{B880B660-592E-B19B-F6CC-003C5BDDBA74}"/>
              </a:ext>
            </a:extLst>
          </p:cNvPr>
          <p:cNvSpPr>
            <a:spLocks noGrp="1"/>
          </p:cNvSpPr>
          <p:nvPr>
            <p:ph type="dt" sz="half" idx="10"/>
          </p:nvPr>
        </p:nvSpPr>
        <p:spPr/>
        <p:txBody>
          <a:bodyPr/>
          <a:lstStyle>
            <a:lvl1pPr>
              <a:defRPr>
                <a:latin typeface="Georgia" panose="02040502050405020303" pitchFamily="18" charset="0"/>
                <a:cs typeface="Arial" panose="020B0604020202020204" pitchFamily="34" charset="0"/>
              </a:defRPr>
            </a:lvl1pPr>
          </a:lstStyle>
          <a:p>
            <a:pPr>
              <a:defRPr/>
            </a:pPr>
            <a:fld id="{CB80314F-DFA5-2F41-9EEC-73ECC9FA3085}" type="datetime1">
              <a:rPr lang="nl-NL" altLang="nl-NL"/>
              <a:pPr>
                <a:defRPr/>
              </a:pPr>
              <a:t>22-11-2024</a:t>
            </a:fld>
            <a:endParaRPr lang="nl-NL" altLang="nl-NL"/>
          </a:p>
        </p:txBody>
      </p:sp>
      <p:sp>
        <p:nvSpPr>
          <p:cNvPr id="6" name="Tijdelijke aanduiding voor voettekst 5">
            <a:extLst>
              <a:ext uri="{FF2B5EF4-FFF2-40B4-BE49-F238E27FC236}">
                <a16:creationId xmlns:a16="http://schemas.microsoft.com/office/drawing/2014/main" id="{D4E8F9E4-F57B-6C1D-DA23-47DE64A46A12}"/>
              </a:ext>
            </a:extLst>
          </p:cNvPr>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Georgia" pitchFamily="18" charset="0"/>
                <a:ea typeface="ＭＳ Ｐゴシック" pitchFamily="34" charset="-128"/>
                <a:cs typeface="Arial" charset="0"/>
              </a:defRPr>
            </a:lvl1pPr>
          </a:lstStyle>
          <a:p>
            <a:pPr>
              <a:defRPr/>
            </a:pPr>
            <a:endParaRPr lang="nl-NL"/>
          </a:p>
        </p:txBody>
      </p:sp>
      <p:sp>
        <p:nvSpPr>
          <p:cNvPr id="7" name="Tijdelijke aanduiding voor dianummer 6">
            <a:extLst>
              <a:ext uri="{FF2B5EF4-FFF2-40B4-BE49-F238E27FC236}">
                <a16:creationId xmlns:a16="http://schemas.microsoft.com/office/drawing/2014/main" id="{C7E7C457-3AA2-6FAB-20AA-8C19EAF22E58}"/>
              </a:ext>
            </a:extLst>
          </p:cNvPr>
          <p:cNvSpPr>
            <a:spLocks noGrp="1"/>
          </p:cNvSpPr>
          <p:nvPr>
            <p:ph type="sldNum" sz="quarter" idx="12"/>
          </p:nvPr>
        </p:nvSpPr>
        <p:spPr/>
        <p:txBody>
          <a:bodyPr/>
          <a:lstStyle>
            <a:lvl1pPr>
              <a:defRPr>
                <a:latin typeface="Georgia" panose="02040502050405020303" pitchFamily="18" charset="0"/>
              </a:defRPr>
            </a:lvl1pPr>
          </a:lstStyle>
          <a:p>
            <a:pPr>
              <a:defRPr/>
            </a:pPr>
            <a:fld id="{5EE920A7-0BCF-FD44-AA32-C6675E34D921}" type="slidenum">
              <a:rPr lang="nl-NL" altLang="nl-NL"/>
              <a:pPr>
                <a:defRPr/>
              </a:pPr>
              <a:t>‹nr.›</a:t>
            </a:fld>
            <a:endParaRPr lang="nl-NL" altLang="nl-NL"/>
          </a:p>
        </p:txBody>
      </p:sp>
    </p:spTree>
    <p:extLst>
      <p:ext uri="{BB962C8B-B14F-4D97-AF65-F5344CB8AC3E}">
        <p14:creationId xmlns:p14="http://schemas.microsoft.com/office/powerpoint/2010/main" val="30878466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a:extLst>
              <a:ext uri="{FF2B5EF4-FFF2-40B4-BE49-F238E27FC236}">
                <a16:creationId xmlns:a16="http://schemas.microsoft.com/office/drawing/2014/main" id="{967F8923-9A28-D7A8-5EA1-D11BC6FC3B2D}"/>
              </a:ext>
            </a:extLst>
          </p:cNvPr>
          <p:cNvSpPr>
            <a:spLocks noGrp="1"/>
          </p:cNvSpPr>
          <p:nvPr>
            <p:ph type="dt" sz="half" idx="10"/>
          </p:nvPr>
        </p:nvSpPr>
        <p:spPr/>
        <p:txBody>
          <a:bodyPr/>
          <a:lstStyle>
            <a:lvl1pPr>
              <a:defRPr>
                <a:latin typeface="Georgia" panose="02040502050405020303" pitchFamily="18" charset="0"/>
                <a:cs typeface="Arial" panose="020B0604020202020204" pitchFamily="34" charset="0"/>
              </a:defRPr>
            </a:lvl1pPr>
          </a:lstStyle>
          <a:p>
            <a:pPr>
              <a:defRPr/>
            </a:pPr>
            <a:fld id="{E09F82D8-A5F4-E744-B63C-282E7943A76A}" type="datetime1">
              <a:rPr lang="nl-NL" altLang="nl-NL"/>
              <a:pPr>
                <a:defRPr/>
              </a:pPr>
              <a:t>22-11-2024</a:t>
            </a:fld>
            <a:endParaRPr lang="nl-NL" altLang="nl-NL"/>
          </a:p>
        </p:txBody>
      </p:sp>
      <p:sp>
        <p:nvSpPr>
          <p:cNvPr id="6" name="Tijdelijke aanduiding voor voettekst 5">
            <a:extLst>
              <a:ext uri="{FF2B5EF4-FFF2-40B4-BE49-F238E27FC236}">
                <a16:creationId xmlns:a16="http://schemas.microsoft.com/office/drawing/2014/main" id="{97B4A2F6-8261-DF00-37AE-F75C0CC4CE9B}"/>
              </a:ext>
            </a:extLst>
          </p:cNvPr>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Georgia" pitchFamily="18" charset="0"/>
                <a:ea typeface="ＭＳ Ｐゴシック" pitchFamily="34" charset="-128"/>
                <a:cs typeface="Arial" charset="0"/>
              </a:defRPr>
            </a:lvl1pPr>
          </a:lstStyle>
          <a:p>
            <a:pPr>
              <a:defRPr/>
            </a:pPr>
            <a:endParaRPr lang="nl-NL"/>
          </a:p>
        </p:txBody>
      </p:sp>
      <p:sp>
        <p:nvSpPr>
          <p:cNvPr id="7" name="Tijdelijke aanduiding voor dianummer 6">
            <a:extLst>
              <a:ext uri="{FF2B5EF4-FFF2-40B4-BE49-F238E27FC236}">
                <a16:creationId xmlns:a16="http://schemas.microsoft.com/office/drawing/2014/main" id="{2FCA34AF-D52D-41C3-5A88-0573188DD678}"/>
              </a:ext>
            </a:extLst>
          </p:cNvPr>
          <p:cNvSpPr>
            <a:spLocks noGrp="1"/>
          </p:cNvSpPr>
          <p:nvPr>
            <p:ph type="sldNum" sz="quarter" idx="12"/>
          </p:nvPr>
        </p:nvSpPr>
        <p:spPr/>
        <p:txBody>
          <a:bodyPr/>
          <a:lstStyle>
            <a:lvl1pPr>
              <a:defRPr>
                <a:latin typeface="Georgia" panose="02040502050405020303" pitchFamily="18" charset="0"/>
              </a:defRPr>
            </a:lvl1pPr>
          </a:lstStyle>
          <a:p>
            <a:pPr>
              <a:defRPr/>
            </a:pPr>
            <a:fld id="{2DB4890C-7816-AF48-9016-40B425DAE3EA}" type="slidenum">
              <a:rPr lang="nl-NL" altLang="nl-NL"/>
              <a:pPr>
                <a:defRPr/>
              </a:pPr>
              <a:t>‹nr.›</a:t>
            </a:fld>
            <a:endParaRPr lang="nl-NL" altLang="nl-NL"/>
          </a:p>
        </p:txBody>
      </p:sp>
    </p:spTree>
    <p:extLst>
      <p:ext uri="{BB962C8B-B14F-4D97-AF65-F5344CB8AC3E}">
        <p14:creationId xmlns:p14="http://schemas.microsoft.com/office/powerpoint/2010/main" val="191936796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F619E6A-E9A2-DAFF-8E36-70DF345A60AD}"/>
              </a:ext>
            </a:extLst>
          </p:cNvPr>
          <p:cNvSpPr>
            <a:spLocks noGrp="1"/>
          </p:cNvSpPr>
          <p:nvPr>
            <p:ph type="dt" sz="half" idx="10"/>
          </p:nvPr>
        </p:nvSpPr>
        <p:spPr/>
        <p:txBody>
          <a:bodyPr/>
          <a:lstStyle>
            <a:lvl1pPr>
              <a:defRPr>
                <a:latin typeface="Georgia" panose="02040502050405020303" pitchFamily="18" charset="0"/>
                <a:cs typeface="Arial" panose="020B0604020202020204" pitchFamily="34" charset="0"/>
              </a:defRPr>
            </a:lvl1pPr>
          </a:lstStyle>
          <a:p>
            <a:pPr>
              <a:defRPr/>
            </a:pPr>
            <a:fld id="{576F342A-A439-1C45-80FD-A1644063D3EF}" type="datetime1">
              <a:rPr lang="nl-NL" altLang="nl-NL"/>
              <a:pPr>
                <a:defRPr/>
              </a:pPr>
              <a:t>22-11-2024</a:t>
            </a:fld>
            <a:endParaRPr lang="nl-NL" altLang="nl-NL"/>
          </a:p>
        </p:txBody>
      </p:sp>
      <p:sp>
        <p:nvSpPr>
          <p:cNvPr id="5" name="Tijdelijke aanduiding voor voettekst 4">
            <a:extLst>
              <a:ext uri="{FF2B5EF4-FFF2-40B4-BE49-F238E27FC236}">
                <a16:creationId xmlns:a16="http://schemas.microsoft.com/office/drawing/2014/main" id="{5E74A77F-FBD8-6505-964F-718E70942DD9}"/>
              </a:ext>
            </a:extLst>
          </p:cNvPr>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Georgia" pitchFamily="18" charset="0"/>
                <a:ea typeface="ＭＳ Ｐゴシック" pitchFamily="34" charset="-128"/>
                <a:cs typeface="Arial" charset="0"/>
              </a:defRPr>
            </a:lvl1pPr>
          </a:lstStyle>
          <a:p>
            <a:pPr>
              <a:defRPr/>
            </a:pPr>
            <a:endParaRPr lang="nl-NL"/>
          </a:p>
        </p:txBody>
      </p:sp>
      <p:sp>
        <p:nvSpPr>
          <p:cNvPr id="6" name="Tijdelijke aanduiding voor dianummer 5">
            <a:extLst>
              <a:ext uri="{FF2B5EF4-FFF2-40B4-BE49-F238E27FC236}">
                <a16:creationId xmlns:a16="http://schemas.microsoft.com/office/drawing/2014/main" id="{11B63122-58A0-21BA-0986-1A057F3F9A1F}"/>
              </a:ext>
            </a:extLst>
          </p:cNvPr>
          <p:cNvSpPr>
            <a:spLocks noGrp="1"/>
          </p:cNvSpPr>
          <p:nvPr>
            <p:ph type="sldNum" sz="quarter" idx="12"/>
          </p:nvPr>
        </p:nvSpPr>
        <p:spPr/>
        <p:txBody>
          <a:bodyPr/>
          <a:lstStyle>
            <a:lvl1pPr>
              <a:defRPr>
                <a:latin typeface="Georgia" panose="02040502050405020303" pitchFamily="18" charset="0"/>
              </a:defRPr>
            </a:lvl1pPr>
          </a:lstStyle>
          <a:p>
            <a:pPr>
              <a:defRPr/>
            </a:pPr>
            <a:fld id="{4D7DC69B-A5A2-8D45-8F2F-B45F5EFDAE94}" type="slidenum">
              <a:rPr lang="nl-NL" altLang="nl-NL"/>
              <a:pPr>
                <a:defRPr/>
              </a:pPr>
              <a:t>‹nr.›</a:t>
            </a:fld>
            <a:endParaRPr lang="nl-NL" altLang="nl-NL"/>
          </a:p>
        </p:txBody>
      </p:sp>
    </p:spTree>
    <p:extLst>
      <p:ext uri="{BB962C8B-B14F-4D97-AF65-F5344CB8AC3E}">
        <p14:creationId xmlns:p14="http://schemas.microsoft.com/office/powerpoint/2010/main" val="108952445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4248EF1-8409-DB39-49BD-2B0ACA5F93D2}"/>
              </a:ext>
            </a:extLst>
          </p:cNvPr>
          <p:cNvSpPr>
            <a:spLocks noGrp="1"/>
          </p:cNvSpPr>
          <p:nvPr>
            <p:ph type="dt" sz="half" idx="10"/>
          </p:nvPr>
        </p:nvSpPr>
        <p:spPr/>
        <p:txBody>
          <a:bodyPr/>
          <a:lstStyle>
            <a:lvl1pPr>
              <a:defRPr>
                <a:latin typeface="Georgia" panose="02040502050405020303" pitchFamily="18" charset="0"/>
                <a:cs typeface="Arial" panose="020B0604020202020204" pitchFamily="34" charset="0"/>
              </a:defRPr>
            </a:lvl1pPr>
          </a:lstStyle>
          <a:p>
            <a:pPr>
              <a:defRPr/>
            </a:pPr>
            <a:fld id="{62C9E3F3-DF80-DC45-9915-EF745A1A8818}" type="datetime1">
              <a:rPr lang="nl-NL" altLang="nl-NL"/>
              <a:pPr>
                <a:defRPr/>
              </a:pPr>
              <a:t>22-11-2024</a:t>
            </a:fld>
            <a:endParaRPr lang="nl-NL" altLang="nl-NL"/>
          </a:p>
        </p:txBody>
      </p:sp>
      <p:sp>
        <p:nvSpPr>
          <p:cNvPr id="5" name="Tijdelijke aanduiding voor voettekst 4">
            <a:extLst>
              <a:ext uri="{FF2B5EF4-FFF2-40B4-BE49-F238E27FC236}">
                <a16:creationId xmlns:a16="http://schemas.microsoft.com/office/drawing/2014/main" id="{6E82192D-0C11-1B8A-E5D6-C71767812EFB}"/>
              </a:ext>
            </a:extLst>
          </p:cNvPr>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Georgia" pitchFamily="18" charset="0"/>
                <a:ea typeface="ＭＳ Ｐゴシック" pitchFamily="34" charset="-128"/>
                <a:cs typeface="Arial" charset="0"/>
              </a:defRPr>
            </a:lvl1pPr>
          </a:lstStyle>
          <a:p>
            <a:pPr>
              <a:defRPr/>
            </a:pPr>
            <a:endParaRPr lang="nl-NL"/>
          </a:p>
        </p:txBody>
      </p:sp>
      <p:sp>
        <p:nvSpPr>
          <p:cNvPr id="6" name="Tijdelijke aanduiding voor dianummer 5">
            <a:extLst>
              <a:ext uri="{FF2B5EF4-FFF2-40B4-BE49-F238E27FC236}">
                <a16:creationId xmlns:a16="http://schemas.microsoft.com/office/drawing/2014/main" id="{E132DB5F-8A46-C034-5A15-82C70E6BFDCF}"/>
              </a:ext>
            </a:extLst>
          </p:cNvPr>
          <p:cNvSpPr>
            <a:spLocks noGrp="1"/>
          </p:cNvSpPr>
          <p:nvPr>
            <p:ph type="sldNum" sz="quarter" idx="12"/>
          </p:nvPr>
        </p:nvSpPr>
        <p:spPr/>
        <p:txBody>
          <a:bodyPr/>
          <a:lstStyle>
            <a:lvl1pPr>
              <a:defRPr>
                <a:latin typeface="Georgia" panose="02040502050405020303" pitchFamily="18" charset="0"/>
              </a:defRPr>
            </a:lvl1pPr>
          </a:lstStyle>
          <a:p>
            <a:pPr>
              <a:defRPr/>
            </a:pPr>
            <a:fld id="{6C51FDA5-D336-3D4A-A00D-4EDE7A8BBCD4}" type="slidenum">
              <a:rPr lang="nl-NL" altLang="nl-NL"/>
              <a:pPr>
                <a:defRPr/>
              </a:pPr>
              <a:t>‹nr.›</a:t>
            </a:fld>
            <a:endParaRPr lang="nl-NL" altLang="nl-NL"/>
          </a:p>
        </p:txBody>
      </p:sp>
    </p:spTree>
    <p:extLst>
      <p:ext uri="{BB962C8B-B14F-4D97-AF65-F5344CB8AC3E}">
        <p14:creationId xmlns:p14="http://schemas.microsoft.com/office/powerpoint/2010/main" val="9057562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E9805175-43A0-2CC4-B657-4FF635A6A331}"/>
              </a:ext>
            </a:extLst>
          </p:cNvPr>
          <p:cNvSpPr>
            <a:spLocks noChangeArrowheads="1"/>
          </p:cNvSpPr>
          <p:nvPr/>
        </p:nvSpPr>
        <p:spPr bwMode="auto">
          <a:xfrm>
            <a:off x="0" y="1268413"/>
            <a:ext cx="9140825" cy="2454275"/>
          </a:xfrm>
          <a:prstGeom prst="rect">
            <a:avLst/>
          </a:prstGeom>
          <a:solidFill>
            <a:schemeClr val="accent2"/>
          </a:solidFill>
          <a:ln>
            <a:noFill/>
          </a:ln>
        </p:spPr>
        <p:txBody>
          <a:bodyPr wrap="none" anchor="ctr"/>
          <a:lstStyle>
            <a:lvl1pPr>
              <a:defRPr sz="2500">
                <a:solidFill>
                  <a:schemeClr val="tx1"/>
                </a:solidFill>
                <a:latin typeface="Georgia" pitchFamily="18" charset="0"/>
                <a:ea typeface="ＭＳ Ｐゴシック" pitchFamily="34" charset="-128"/>
              </a:defRPr>
            </a:lvl1pPr>
            <a:lvl2pPr marL="742950" indent="-285750">
              <a:defRPr sz="2500">
                <a:solidFill>
                  <a:schemeClr val="tx1"/>
                </a:solidFill>
                <a:latin typeface="Georgia" pitchFamily="18" charset="0"/>
                <a:ea typeface="ＭＳ Ｐゴシック" pitchFamily="34" charset="-128"/>
              </a:defRPr>
            </a:lvl2pPr>
            <a:lvl3pPr marL="1143000" indent="-228600">
              <a:defRPr sz="2500">
                <a:solidFill>
                  <a:schemeClr val="tx1"/>
                </a:solidFill>
                <a:latin typeface="Georgia" pitchFamily="18" charset="0"/>
                <a:ea typeface="ＭＳ Ｐゴシック" pitchFamily="34" charset="-128"/>
              </a:defRPr>
            </a:lvl3pPr>
            <a:lvl4pPr marL="1600200" indent="-228600">
              <a:defRPr sz="2500">
                <a:solidFill>
                  <a:schemeClr val="tx1"/>
                </a:solidFill>
                <a:latin typeface="Georgia" pitchFamily="18" charset="0"/>
                <a:ea typeface="ＭＳ Ｐゴシック" pitchFamily="34" charset="-128"/>
              </a:defRPr>
            </a:lvl4pPr>
            <a:lvl5pPr marL="2057400" indent="-228600">
              <a:defRPr sz="2500">
                <a:solidFill>
                  <a:schemeClr val="tx1"/>
                </a:solidFill>
                <a:latin typeface="Georgia" pitchFamily="18" charset="0"/>
                <a:ea typeface="ＭＳ Ｐゴシック" pitchFamily="34" charset="-128"/>
              </a:defRPr>
            </a:lvl5pPr>
            <a:lvl6pPr marL="2514600" indent="-228600" eaLnBrk="0" fontAlgn="base" hangingPunct="0">
              <a:spcBef>
                <a:spcPct val="0"/>
              </a:spcBef>
              <a:spcAft>
                <a:spcPct val="0"/>
              </a:spcAft>
              <a:defRPr sz="2500">
                <a:solidFill>
                  <a:schemeClr val="tx1"/>
                </a:solidFill>
                <a:latin typeface="Georgia" pitchFamily="18" charset="0"/>
                <a:ea typeface="ＭＳ Ｐゴシック" pitchFamily="34" charset="-128"/>
              </a:defRPr>
            </a:lvl6pPr>
            <a:lvl7pPr marL="2971800" indent="-228600" eaLnBrk="0" fontAlgn="base" hangingPunct="0">
              <a:spcBef>
                <a:spcPct val="0"/>
              </a:spcBef>
              <a:spcAft>
                <a:spcPct val="0"/>
              </a:spcAft>
              <a:defRPr sz="2500">
                <a:solidFill>
                  <a:schemeClr val="tx1"/>
                </a:solidFill>
                <a:latin typeface="Georgia" pitchFamily="18" charset="0"/>
                <a:ea typeface="ＭＳ Ｐゴシック" pitchFamily="34" charset="-128"/>
              </a:defRPr>
            </a:lvl7pPr>
            <a:lvl8pPr marL="3429000" indent="-228600" eaLnBrk="0" fontAlgn="base" hangingPunct="0">
              <a:spcBef>
                <a:spcPct val="0"/>
              </a:spcBef>
              <a:spcAft>
                <a:spcPct val="0"/>
              </a:spcAft>
              <a:defRPr sz="2500">
                <a:solidFill>
                  <a:schemeClr val="tx1"/>
                </a:solidFill>
                <a:latin typeface="Georgia" pitchFamily="18" charset="0"/>
                <a:ea typeface="ＭＳ Ｐゴシック" pitchFamily="34" charset="-128"/>
              </a:defRPr>
            </a:lvl8pPr>
            <a:lvl9pPr marL="3886200" indent="-228600" eaLnBrk="0" fontAlgn="base" hangingPunct="0">
              <a:spcBef>
                <a:spcPct val="0"/>
              </a:spcBef>
              <a:spcAft>
                <a:spcPct val="0"/>
              </a:spcAft>
              <a:defRPr sz="2500">
                <a:solidFill>
                  <a:schemeClr val="tx1"/>
                </a:solidFill>
                <a:latin typeface="Georgia" pitchFamily="18" charset="0"/>
                <a:ea typeface="ＭＳ Ｐゴシック" pitchFamily="34" charset="-128"/>
              </a:defRPr>
            </a:lvl9pPr>
          </a:lstStyle>
          <a:p>
            <a:pPr eaLnBrk="1" hangingPunct="1">
              <a:defRPr/>
            </a:pPr>
            <a:endParaRPr lang="nl-NL" altLang="nl-NL">
              <a:solidFill>
                <a:srgbClr val="707070"/>
              </a:solidFill>
              <a:cs typeface="Arial" charset="0"/>
            </a:endParaRPr>
          </a:p>
        </p:txBody>
      </p:sp>
      <p:sp>
        <p:nvSpPr>
          <p:cNvPr id="3" name="Rectangle 3" descr="Light upward diagonal">
            <a:extLst>
              <a:ext uri="{FF2B5EF4-FFF2-40B4-BE49-F238E27FC236}">
                <a16:creationId xmlns:a16="http://schemas.microsoft.com/office/drawing/2014/main" id="{2CDDD4C5-E309-7216-6F49-B574F9A7E40F}"/>
              </a:ext>
            </a:extLst>
          </p:cNvPr>
          <p:cNvSpPr>
            <a:spLocks noChangeArrowheads="1"/>
          </p:cNvSpPr>
          <p:nvPr/>
        </p:nvSpPr>
        <p:spPr bwMode="auto">
          <a:xfrm>
            <a:off x="0" y="1009650"/>
            <a:ext cx="9144000" cy="261938"/>
          </a:xfrm>
          <a:prstGeom prst="rect">
            <a:avLst/>
          </a:prstGeom>
          <a:blipFill dpi="0" rotWithShape="0">
            <a:blip r:embed="rId2"/>
            <a:srcRect/>
            <a:tile tx="0" ty="0" sx="100000" sy="100000" flip="none" algn="tl"/>
          </a:blipFill>
          <a:ln>
            <a:noFill/>
          </a:ln>
        </p:spPr>
        <p:txBody>
          <a:bodyPr wrap="none" anchor="ctr"/>
          <a:lstStyle>
            <a:lvl1pPr>
              <a:defRPr sz="2500">
                <a:solidFill>
                  <a:schemeClr val="tx1"/>
                </a:solidFill>
                <a:latin typeface="Georgia" panose="02040502050405020303" pitchFamily="18" charset="0"/>
                <a:ea typeface="ＭＳ Ｐゴシック" panose="020B0600070205080204" pitchFamily="34" charset="-128"/>
              </a:defRPr>
            </a:lvl1pPr>
            <a:lvl2pPr marL="742950" indent="-285750">
              <a:defRPr sz="2500">
                <a:solidFill>
                  <a:schemeClr val="tx1"/>
                </a:solidFill>
                <a:latin typeface="Georgia" panose="02040502050405020303" pitchFamily="18" charset="0"/>
                <a:ea typeface="ＭＳ Ｐゴシック" panose="020B0600070205080204" pitchFamily="34" charset="-128"/>
              </a:defRPr>
            </a:lvl2pPr>
            <a:lvl3pPr marL="1143000" indent="-228600">
              <a:defRPr sz="2500">
                <a:solidFill>
                  <a:schemeClr val="tx1"/>
                </a:solidFill>
                <a:latin typeface="Georgia" panose="02040502050405020303" pitchFamily="18" charset="0"/>
                <a:ea typeface="ＭＳ Ｐゴシック" panose="020B0600070205080204" pitchFamily="34" charset="-128"/>
              </a:defRPr>
            </a:lvl3pPr>
            <a:lvl4pPr marL="1600200" indent="-228600">
              <a:defRPr sz="2500">
                <a:solidFill>
                  <a:schemeClr val="tx1"/>
                </a:solidFill>
                <a:latin typeface="Georgia" panose="02040502050405020303" pitchFamily="18" charset="0"/>
                <a:ea typeface="ＭＳ Ｐゴシック" panose="020B0600070205080204" pitchFamily="34" charset="-128"/>
              </a:defRPr>
            </a:lvl4pPr>
            <a:lvl5pPr marL="2057400" indent="-228600">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9pPr>
          </a:lstStyle>
          <a:p>
            <a:pPr eaLnBrk="1" hangingPunct="1">
              <a:defRPr/>
            </a:pPr>
            <a:endParaRPr lang="nl-NL" altLang="nl-NL">
              <a:solidFill>
                <a:srgbClr val="707070"/>
              </a:solidFill>
              <a:cs typeface="Arial" panose="020B0604020202020204" pitchFamily="34" charset="0"/>
            </a:endParaRPr>
          </a:p>
        </p:txBody>
      </p:sp>
      <p:sp>
        <p:nvSpPr>
          <p:cNvPr id="4" name="Rectangle 4" descr="Light upward diagonal">
            <a:extLst>
              <a:ext uri="{FF2B5EF4-FFF2-40B4-BE49-F238E27FC236}">
                <a16:creationId xmlns:a16="http://schemas.microsoft.com/office/drawing/2014/main" id="{FDFBF07B-BB12-1F7B-6D7B-7F0059E8345E}"/>
              </a:ext>
            </a:extLst>
          </p:cNvPr>
          <p:cNvSpPr>
            <a:spLocks noChangeArrowheads="1"/>
          </p:cNvSpPr>
          <p:nvPr/>
        </p:nvSpPr>
        <p:spPr bwMode="auto">
          <a:xfrm>
            <a:off x="0" y="6218238"/>
            <a:ext cx="9144000" cy="635000"/>
          </a:xfrm>
          <a:prstGeom prst="rect">
            <a:avLst/>
          </a:prstGeom>
          <a:blipFill dpi="0" rotWithShape="0">
            <a:blip r:embed="rId2"/>
            <a:srcRect/>
            <a:tile tx="0" ty="0" sx="100000" sy="100000" flip="none" algn="tl"/>
          </a:blipFill>
          <a:ln>
            <a:noFill/>
          </a:ln>
        </p:spPr>
        <p:txBody>
          <a:bodyPr wrap="none" anchor="ctr"/>
          <a:lstStyle>
            <a:lvl1pPr>
              <a:defRPr sz="2500">
                <a:solidFill>
                  <a:schemeClr val="tx1"/>
                </a:solidFill>
                <a:latin typeface="Georgia" panose="02040502050405020303" pitchFamily="18" charset="0"/>
                <a:ea typeface="ＭＳ Ｐゴシック" panose="020B0600070205080204" pitchFamily="34" charset="-128"/>
              </a:defRPr>
            </a:lvl1pPr>
            <a:lvl2pPr marL="742950" indent="-285750">
              <a:defRPr sz="2500">
                <a:solidFill>
                  <a:schemeClr val="tx1"/>
                </a:solidFill>
                <a:latin typeface="Georgia" panose="02040502050405020303" pitchFamily="18" charset="0"/>
                <a:ea typeface="ＭＳ Ｐゴシック" panose="020B0600070205080204" pitchFamily="34" charset="-128"/>
              </a:defRPr>
            </a:lvl2pPr>
            <a:lvl3pPr marL="1143000" indent="-228600">
              <a:defRPr sz="2500">
                <a:solidFill>
                  <a:schemeClr val="tx1"/>
                </a:solidFill>
                <a:latin typeface="Georgia" panose="02040502050405020303" pitchFamily="18" charset="0"/>
                <a:ea typeface="ＭＳ Ｐゴシック" panose="020B0600070205080204" pitchFamily="34" charset="-128"/>
              </a:defRPr>
            </a:lvl3pPr>
            <a:lvl4pPr marL="1600200" indent="-228600">
              <a:defRPr sz="2500">
                <a:solidFill>
                  <a:schemeClr val="tx1"/>
                </a:solidFill>
                <a:latin typeface="Georgia" panose="02040502050405020303" pitchFamily="18" charset="0"/>
                <a:ea typeface="ＭＳ Ｐゴシック" panose="020B0600070205080204" pitchFamily="34" charset="-128"/>
              </a:defRPr>
            </a:lvl4pPr>
            <a:lvl5pPr marL="2057400" indent="-228600">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9pPr>
          </a:lstStyle>
          <a:p>
            <a:pPr eaLnBrk="1" hangingPunct="1">
              <a:defRPr/>
            </a:pPr>
            <a:endParaRPr lang="nl-NL" altLang="nl-NL">
              <a:solidFill>
                <a:srgbClr val="707070"/>
              </a:solidFill>
              <a:cs typeface="Arial" panose="020B0604020202020204" pitchFamily="34" charset="0"/>
            </a:endParaRPr>
          </a:p>
        </p:txBody>
      </p:sp>
      <p:pic>
        <p:nvPicPr>
          <p:cNvPr id="5" name="Picture 9" descr="RUGR_logoEN_rood_RGB">
            <a:extLst>
              <a:ext uri="{FF2B5EF4-FFF2-40B4-BE49-F238E27FC236}">
                <a16:creationId xmlns:a16="http://schemas.microsoft.com/office/drawing/2014/main" id="{FD1B14D9-083B-80C9-4766-2783CCFAB8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50" y="150813"/>
            <a:ext cx="2393950"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101" name="Rectangle 5"/>
          <p:cNvSpPr>
            <a:spLocks noGrp="1" noChangeArrowheads="1"/>
          </p:cNvSpPr>
          <p:nvPr>
            <p:ph type="ctrTitle"/>
          </p:nvPr>
        </p:nvSpPr>
        <p:spPr>
          <a:xfrm>
            <a:off x="755650" y="1484313"/>
            <a:ext cx="7935913" cy="657225"/>
          </a:xfrm>
        </p:spPr>
        <p:txBody>
          <a:bodyPr/>
          <a:lstStyle>
            <a:lvl1pPr>
              <a:defRPr sz="4200">
                <a:solidFill>
                  <a:schemeClr val="bg1"/>
                </a:solidFill>
              </a:defRPr>
            </a:lvl1pPr>
          </a:lstStyle>
          <a:p>
            <a:pPr lvl="0"/>
            <a:r>
              <a:rPr lang="en-US" noProof="0"/>
              <a:t>Click to edit Master title style</a:t>
            </a:r>
          </a:p>
        </p:txBody>
      </p:sp>
      <p:sp>
        <p:nvSpPr>
          <p:cNvPr id="132102" name="Rectangle 6"/>
          <p:cNvSpPr>
            <a:spLocks noGrp="1" noChangeArrowheads="1"/>
          </p:cNvSpPr>
          <p:nvPr>
            <p:ph type="subTitle" idx="1"/>
          </p:nvPr>
        </p:nvSpPr>
        <p:spPr>
          <a:xfrm>
            <a:off x="755650" y="2209800"/>
            <a:ext cx="7935913" cy="1363663"/>
          </a:xfrm>
        </p:spPr>
        <p:txBody>
          <a:bodyPr/>
          <a:lstStyle>
            <a:lvl1pPr marL="0" indent="0">
              <a:buFontTx/>
              <a:buNone/>
              <a:defRPr sz="3400">
                <a:solidFill>
                  <a:schemeClr val="bg1"/>
                </a:solidFill>
              </a:defRPr>
            </a:lvl1pPr>
          </a:lstStyle>
          <a:p>
            <a:pPr lvl="0"/>
            <a:r>
              <a:rPr lang="en-US" noProof="0"/>
              <a:t>Click to edit Master subtitle style</a:t>
            </a:r>
          </a:p>
        </p:txBody>
      </p:sp>
      <p:sp>
        <p:nvSpPr>
          <p:cNvPr id="6" name="Date Placeholder 7">
            <a:extLst>
              <a:ext uri="{FF2B5EF4-FFF2-40B4-BE49-F238E27FC236}">
                <a16:creationId xmlns:a16="http://schemas.microsoft.com/office/drawing/2014/main" id="{6FB7E643-B96A-56C5-8C70-540E4794A8B6}"/>
              </a:ext>
            </a:extLst>
          </p:cNvPr>
          <p:cNvSpPr>
            <a:spLocks noGrp="1" noChangeArrowheads="1"/>
          </p:cNvSpPr>
          <p:nvPr>
            <p:ph type="dt" sz="half" idx="10"/>
          </p:nvPr>
        </p:nvSpPr>
        <p:spPr/>
        <p:txBody>
          <a:bodyPr/>
          <a:lstStyle>
            <a:lvl1pPr>
              <a:defRPr/>
            </a:lvl1pPr>
          </a:lstStyle>
          <a:p>
            <a:pPr>
              <a:defRPr/>
            </a:pPr>
            <a:fld id="{8AAD1C2E-10AA-8947-9C3A-FFC105E26814}" type="datetime1">
              <a:rPr lang="nl-NL" altLang="nl-NL"/>
              <a:pPr>
                <a:defRPr/>
              </a:pPr>
              <a:t>22-11-2024</a:t>
            </a:fld>
            <a:endParaRPr lang="en-US" altLang="nl-NL"/>
          </a:p>
        </p:txBody>
      </p:sp>
      <p:sp>
        <p:nvSpPr>
          <p:cNvPr id="7" name="Slide Number Placeholder 8">
            <a:extLst>
              <a:ext uri="{FF2B5EF4-FFF2-40B4-BE49-F238E27FC236}">
                <a16:creationId xmlns:a16="http://schemas.microsoft.com/office/drawing/2014/main" id="{BC351A6F-174F-C9A0-FAFE-C6A71395BF69}"/>
              </a:ext>
            </a:extLst>
          </p:cNvPr>
          <p:cNvSpPr>
            <a:spLocks noGrp="1" noChangeArrowheads="1"/>
          </p:cNvSpPr>
          <p:nvPr>
            <p:ph type="sldNum" sz="quarter" idx="11"/>
          </p:nvPr>
        </p:nvSpPr>
        <p:spPr/>
        <p:txBody>
          <a:bodyPr/>
          <a:lstStyle>
            <a:lvl1pPr>
              <a:defRPr/>
            </a:lvl1pPr>
          </a:lstStyle>
          <a:p>
            <a:pPr>
              <a:defRPr/>
            </a:pPr>
            <a:r>
              <a:rPr lang="en-US" altLang="nl-NL"/>
              <a:t> | </a:t>
            </a:r>
            <a:fld id="{8A35DEB1-AEA3-284F-A6D9-E3AC68A0D583}" type="slidenum">
              <a:rPr lang="en-US" altLang="nl-NL" smtClean="0"/>
              <a:pPr>
                <a:defRPr/>
              </a:pPr>
              <a:t>‹nr.›</a:t>
            </a:fld>
            <a:endParaRPr lang="en-US" altLang="nl-NL"/>
          </a:p>
        </p:txBody>
      </p:sp>
    </p:spTree>
    <p:extLst>
      <p:ext uri="{BB962C8B-B14F-4D97-AF65-F5344CB8AC3E}">
        <p14:creationId xmlns:p14="http://schemas.microsoft.com/office/powerpoint/2010/main" val="3705188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6">
            <a:extLst>
              <a:ext uri="{FF2B5EF4-FFF2-40B4-BE49-F238E27FC236}">
                <a16:creationId xmlns:a16="http://schemas.microsoft.com/office/drawing/2014/main" id="{0297D966-4C83-E3C9-EDF1-73BD3FB317C5}"/>
              </a:ext>
            </a:extLst>
          </p:cNvPr>
          <p:cNvSpPr>
            <a:spLocks noGrp="1" noChangeArrowheads="1"/>
          </p:cNvSpPr>
          <p:nvPr>
            <p:ph type="dt" sz="half" idx="10"/>
          </p:nvPr>
        </p:nvSpPr>
        <p:spPr>
          <a:ln/>
        </p:spPr>
        <p:txBody>
          <a:bodyPr/>
          <a:lstStyle>
            <a:lvl1pPr>
              <a:defRPr/>
            </a:lvl1pPr>
          </a:lstStyle>
          <a:p>
            <a:pPr>
              <a:defRPr/>
            </a:pPr>
            <a:fld id="{0B779E13-E80D-AF4D-858E-8435A65B4CBF}" type="datetime1">
              <a:rPr lang="nl-NL" altLang="nl-NL"/>
              <a:pPr>
                <a:defRPr/>
              </a:pPr>
              <a:t>22-11-2024</a:t>
            </a:fld>
            <a:endParaRPr lang="en-US" altLang="nl-NL"/>
          </a:p>
        </p:txBody>
      </p:sp>
      <p:sp>
        <p:nvSpPr>
          <p:cNvPr id="5" name="Rectangle 7">
            <a:extLst>
              <a:ext uri="{FF2B5EF4-FFF2-40B4-BE49-F238E27FC236}">
                <a16:creationId xmlns:a16="http://schemas.microsoft.com/office/drawing/2014/main" id="{E0C9DF58-166E-37A5-721E-FE588C66F90D}"/>
              </a:ext>
            </a:extLst>
          </p:cNvPr>
          <p:cNvSpPr>
            <a:spLocks noGrp="1" noChangeArrowheads="1"/>
          </p:cNvSpPr>
          <p:nvPr>
            <p:ph type="sldNum" sz="quarter" idx="11"/>
          </p:nvPr>
        </p:nvSpPr>
        <p:spPr>
          <a:ln/>
        </p:spPr>
        <p:txBody>
          <a:bodyPr/>
          <a:lstStyle>
            <a:lvl1pPr>
              <a:defRPr/>
            </a:lvl1pPr>
          </a:lstStyle>
          <a:p>
            <a:pPr>
              <a:defRPr/>
            </a:pPr>
            <a:r>
              <a:rPr lang="en-US" altLang="nl-NL"/>
              <a:t> | </a:t>
            </a:r>
            <a:fld id="{8B443009-4690-A04C-B0D4-C8E36B9C08E3}" type="slidenum">
              <a:rPr lang="en-US" altLang="nl-NL" smtClean="0"/>
              <a:pPr>
                <a:defRPr/>
              </a:pPr>
              <a:t>‹nr.›</a:t>
            </a:fld>
            <a:endParaRPr lang="en-US" altLang="nl-NL"/>
          </a:p>
        </p:txBody>
      </p:sp>
    </p:spTree>
    <p:extLst>
      <p:ext uri="{BB962C8B-B14F-4D97-AF65-F5344CB8AC3E}">
        <p14:creationId xmlns:p14="http://schemas.microsoft.com/office/powerpoint/2010/main" val="18320614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
        <p:nvSpPr>
          <p:cNvPr id="4" name="Rectangle 6">
            <a:extLst>
              <a:ext uri="{FF2B5EF4-FFF2-40B4-BE49-F238E27FC236}">
                <a16:creationId xmlns:a16="http://schemas.microsoft.com/office/drawing/2014/main" id="{0FF3EF8C-6C9D-ACD6-E6FD-FF96119CF9D6}"/>
              </a:ext>
            </a:extLst>
          </p:cNvPr>
          <p:cNvSpPr>
            <a:spLocks noGrp="1" noChangeArrowheads="1"/>
          </p:cNvSpPr>
          <p:nvPr>
            <p:ph type="dt" sz="half" idx="10"/>
          </p:nvPr>
        </p:nvSpPr>
        <p:spPr>
          <a:ln/>
        </p:spPr>
        <p:txBody>
          <a:bodyPr/>
          <a:lstStyle>
            <a:lvl1pPr>
              <a:defRPr/>
            </a:lvl1pPr>
          </a:lstStyle>
          <a:p>
            <a:pPr>
              <a:defRPr/>
            </a:pPr>
            <a:fld id="{0BCAFDE7-9BD8-F54B-B84E-192A82C43B7F}" type="datetime1">
              <a:rPr lang="nl-NL" altLang="nl-NL"/>
              <a:pPr>
                <a:defRPr/>
              </a:pPr>
              <a:t>22-11-2024</a:t>
            </a:fld>
            <a:endParaRPr lang="en-US" altLang="nl-NL"/>
          </a:p>
        </p:txBody>
      </p:sp>
      <p:sp>
        <p:nvSpPr>
          <p:cNvPr id="5" name="Rectangle 7">
            <a:extLst>
              <a:ext uri="{FF2B5EF4-FFF2-40B4-BE49-F238E27FC236}">
                <a16:creationId xmlns:a16="http://schemas.microsoft.com/office/drawing/2014/main" id="{A83A423A-A365-3AFD-03C8-C21C8C8F4B14}"/>
              </a:ext>
            </a:extLst>
          </p:cNvPr>
          <p:cNvSpPr>
            <a:spLocks noGrp="1" noChangeArrowheads="1"/>
          </p:cNvSpPr>
          <p:nvPr>
            <p:ph type="sldNum" sz="quarter" idx="11"/>
          </p:nvPr>
        </p:nvSpPr>
        <p:spPr>
          <a:ln/>
        </p:spPr>
        <p:txBody>
          <a:bodyPr/>
          <a:lstStyle>
            <a:lvl1pPr>
              <a:defRPr/>
            </a:lvl1pPr>
          </a:lstStyle>
          <a:p>
            <a:pPr>
              <a:defRPr/>
            </a:pPr>
            <a:r>
              <a:rPr lang="en-US" altLang="nl-NL"/>
              <a:t> | </a:t>
            </a:r>
            <a:fld id="{1CA0849C-8B2E-FA4F-B540-B4F09A94DF4C}" type="slidenum">
              <a:rPr lang="en-US" altLang="nl-NL" smtClean="0"/>
              <a:pPr>
                <a:defRPr/>
              </a:pPr>
              <a:t>‹nr.›</a:t>
            </a:fld>
            <a:endParaRPr lang="en-US" altLang="nl-NL"/>
          </a:p>
        </p:txBody>
      </p:sp>
    </p:spTree>
    <p:extLst>
      <p:ext uri="{BB962C8B-B14F-4D97-AF65-F5344CB8AC3E}">
        <p14:creationId xmlns:p14="http://schemas.microsoft.com/office/powerpoint/2010/main" val="16014929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755650" y="2205038"/>
            <a:ext cx="3890963" cy="3887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799013" y="2205038"/>
            <a:ext cx="3890962" cy="3887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6">
            <a:extLst>
              <a:ext uri="{FF2B5EF4-FFF2-40B4-BE49-F238E27FC236}">
                <a16:creationId xmlns:a16="http://schemas.microsoft.com/office/drawing/2014/main" id="{12058925-1E40-846C-57A8-FAB373C409EB}"/>
              </a:ext>
            </a:extLst>
          </p:cNvPr>
          <p:cNvSpPr>
            <a:spLocks noGrp="1" noChangeArrowheads="1"/>
          </p:cNvSpPr>
          <p:nvPr>
            <p:ph type="dt" sz="half" idx="10"/>
          </p:nvPr>
        </p:nvSpPr>
        <p:spPr>
          <a:ln/>
        </p:spPr>
        <p:txBody>
          <a:bodyPr/>
          <a:lstStyle>
            <a:lvl1pPr>
              <a:defRPr/>
            </a:lvl1pPr>
          </a:lstStyle>
          <a:p>
            <a:pPr>
              <a:defRPr/>
            </a:pPr>
            <a:fld id="{39E9F955-62EB-EC45-A482-84A3B8153D96}" type="datetime1">
              <a:rPr lang="nl-NL" altLang="nl-NL"/>
              <a:pPr>
                <a:defRPr/>
              </a:pPr>
              <a:t>22-11-2024</a:t>
            </a:fld>
            <a:endParaRPr lang="en-US" altLang="nl-NL"/>
          </a:p>
        </p:txBody>
      </p:sp>
      <p:sp>
        <p:nvSpPr>
          <p:cNvPr id="6" name="Rectangle 7">
            <a:extLst>
              <a:ext uri="{FF2B5EF4-FFF2-40B4-BE49-F238E27FC236}">
                <a16:creationId xmlns:a16="http://schemas.microsoft.com/office/drawing/2014/main" id="{5D991BB5-EDAD-A93F-7BAF-9BE66E8B4AA1}"/>
              </a:ext>
            </a:extLst>
          </p:cNvPr>
          <p:cNvSpPr>
            <a:spLocks noGrp="1" noChangeArrowheads="1"/>
          </p:cNvSpPr>
          <p:nvPr>
            <p:ph type="sldNum" sz="quarter" idx="11"/>
          </p:nvPr>
        </p:nvSpPr>
        <p:spPr>
          <a:ln/>
        </p:spPr>
        <p:txBody>
          <a:bodyPr/>
          <a:lstStyle>
            <a:lvl1pPr>
              <a:defRPr/>
            </a:lvl1pPr>
          </a:lstStyle>
          <a:p>
            <a:pPr>
              <a:defRPr/>
            </a:pPr>
            <a:r>
              <a:rPr lang="en-US" altLang="nl-NL"/>
              <a:t> | </a:t>
            </a:r>
            <a:fld id="{D4619580-6933-A848-9857-CF80174D32A0}" type="slidenum">
              <a:rPr lang="en-US" altLang="nl-NL" smtClean="0"/>
              <a:pPr>
                <a:defRPr/>
              </a:pPr>
              <a:t>‹nr.›</a:t>
            </a:fld>
            <a:endParaRPr lang="en-US" altLang="nl-NL"/>
          </a:p>
        </p:txBody>
      </p:sp>
    </p:spTree>
    <p:extLst>
      <p:ext uri="{BB962C8B-B14F-4D97-AF65-F5344CB8AC3E}">
        <p14:creationId xmlns:p14="http://schemas.microsoft.com/office/powerpoint/2010/main" val="2537646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Rectangle 6">
            <a:extLst>
              <a:ext uri="{FF2B5EF4-FFF2-40B4-BE49-F238E27FC236}">
                <a16:creationId xmlns:a16="http://schemas.microsoft.com/office/drawing/2014/main" id="{4ED8F8BD-BA8C-0F9E-8174-9D5B8378BA82}"/>
              </a:ext>
            </a:extLst>
          </p:cNvPr>
          <p:cNvSpPr>
            <a:spLocks noGrp="1" noChangeArrowheads="1"/>
          </p:cNvSpPr>
          <p:nvPr>
            <p:ph type="dt" sz="half" idx="10"/>
          </p:nvPr>
        </p:nvSpPr>
        <p:spPr>
          <a:ln/>
        </p:spPr>
        <p:txBody>
          <a:bodyPr/>
          <a:lstStyle>
            <a:lvl1pPr>
              <a:defRPr/>
            </a:lvl1pPr>
          </a:lstStyle>
          <a:p>
            <a:pPr>
              <a:defRPr/>
            </a:pPr>
            <a:fld id="{31D29A1D-24F6-3447-89F2-C1367C88D398}" type="datetime1">
              <a:rPr lang="nl-NL"/>
              <a:pPr>
                <a:defRPr/>
              </a:pPr>
              <a:t>22-11-2024</a:t>
            </a:fld>
            <a:endParaRPr lang="nl-NL"/>
          </a:p>
        </p:txBody>
      </p:sp>
      <p:sp>
        <p:nvSpPr>
          <p:cNvPr id="8" name="Rectangle 7">
            <a:extLst>
              <a:ext uri="{FF2B5EF4-FFF2-40B4-BE49-F238E27FC236}">
                <a16:creationId xmlns:a16="http://schemas.microsoft.com/office/drawing/2014/main" id="{AE6F498C-6144-A329-284E-BC8CC2A1BCCA}"/>
              </a:ext>
            </a:extLst>
          </p:cNvPr>
          <p:cNvSpPr>
            <a:spLocks noGrp="1" noChangeArrowheads="1"/>
          </p:cNvSpPr>
          <p:nvPr>
            <p:ph type="sldNum" sz="quarter" idx="11"/>
          </p:nvPr>
        </p:nvSpPr>
        <p:spPr>
          <a:ln/>
        </p:spPr>
        <p:txBody>
          <a:bodyPr/>
          <a:lstStyle>
            <a:lvl1pPr>
              <a:defRPr/>
            </a:lvl1pPr>
          </a:lstStyle>
          <a:p>
            <a:pPr>
              <a:defRPr/>
            </a:pPr>
            <a:r>
              <a:rPr lang="en-US" altLang="nl-NL"/>
              <a:t> | </a:t>
            </a:r>
            <a:fld id="{94755387-7FF3-0547-8B0E-9ECE51C488CB}" type="slidenum">
              <a:rPr lang="en-US" altLang="nl-NL" smtClean="0"/>
              <a:pPr>
                <a:defRPr/>
              </a:pPr>
              <a:t>‹nr.›</a:t>
            </a:fld>
            <a:endParaRPr lang="en-US" altLang="nl-NL"/>
          </a:p>
        </p:txBody>
      </p:sp>
    </p:spTree>
    <p:extLst>
      <p:ext uri="{BB962C8B-B14F-4D97-AF65-F5344CB8AC3E}">
        <p14:creationId xmlns:p14="http://schemas.microsoft.com/office/powerpoint/2010/main" val="3984162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Rectangle 6">
            <a:extLst>
              <a:ext uri="{FF2B5EF4-FFF2-40B4-BE49-F238E27FC236}">
                <a16:creationId xmlns:a16="http://schemas.microsoft.com/office/drawing/2014/main" id="{338E71A8-582C-236B-2FF3-B2C2989C994C}"/>
              </a:ext>
            </a:extLst>
          </p:cNvPr>
          <p:cNvSpPr>
            <a:spLocks noGrp="1" noChangeArrowheads="1"/>
          </p:cNvSpPr>
          <p:nvPr>
            <p:ph type="dt" sz="half" idx="10"/>
          </p:nvPr>
        </p:nvSpPr>
        <p:spPr>
          <a:ln/>
        </p:spPr>
        <p:txBody>
          <a:bodyPr/>
          <a:lstStyle>
            <a:lvl1pPr>
              <a:defRPr/>
            </a:lvl1pPr>
          </a:lstStyle>
          <a:p>
            <a:pPr>
              <a:defRPr/>
            </a:pPr>
            <a:fld id="{985B8E1F-0416-6942-AAAB-D15865B76E8A}" type="datetime1">
              <a:rPr lang="nl-NL" altLang="nl-NL"/>
              <a:pPr>
                <a:defRPr/>
              </a:pPr>
              <a:t>22-11-2024</a:t>
            </a:fld>
            <a:endParaRPr lang="en-US" altLang="nl-NL"/>
          </a:p>
        </p:txBody>
      </p:sp>
      <p:sp>
        <p:nvSpPr>
          <p:cNvPr id="8" name="Rectangle 7">
            <a:extLst>
              <a:ext uri="{FF2B5EF4-FFF2-40B4-BE49-F238E27FC236}">
                <a16:creationId xmlns:a16="http://schemas.microsoft.com/office/drawing/2014/main" id="{F3535C69-E84B-7DF4-E5BE-D7EADABDADD2}"/>
              </a:ext>
            </a:extLst>
          </p:cNvPr>
          <p:cNvSpPr>
            <a:spLocks noGrp="1" noChangeArrowheads="1"/>
          </p:cNvSpPr>
          <p:nvPr>
            <p:ph type="sldNum" sz="quarter" idx="11"/>
          </p:nvPr>
        </p:nvSpPr>
        <p:spPr>
          <a:ln/>
        </p:spPr>
        <p:txBody>
          <a:bodyPr/>
          <a:lstStyle>
            <a:lvl1pPr>
              <a:defRPr/>
            </a:lvl1pPr>
          </a:lstStyle>
          <a:p>
            <a:pPr>
              <a:defRPr/>
            </a:pPr>
            <a:r>
              <a:rPr lang="en-US" altLang="nl-NL"/>
              <a:t> | </a:t>
            </a:r>
            <a:fld id="{EC1A420A-A80C-ED4E-991A-6ED586A20361}" type="slidenum">
              <a:rPr lang="en-US" altLang="nl-NL" smtClean="0"/>
              <a:pPr>
                <a:defRPr/>
              </a:pPr>
              <a:t>‹nr.›</a:t>
            </a:fld>
            <a:endParaRPr lang="en-US" altLang="nl-NL"/>
          </a:p>
        </p:txBody>
      </p:sp>
    </p:spTree>
    <p:extLst>
      <p:ext uri="{BB962C8B-B14F-4D97-AF65-F5344CB8AC3E}">
        <p14:creationId xmlns:p14="http://schemas.microsoft.com/office/powerpoint/2010/main" val="34798846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Rectangle 6">
            <a:extLst>
              <a:ext uri="{FF2B5EF4-FFF2-40B4-BE49-F238E27FC236}">
                <a16:creationId xmlns:a16="http://schemas.microsoft.com/office/drawing/2014/main" id="{D4D6FF88-44BD-03EE-0740-60BE2936FC20}"/>
              </a:ext>
            </a:extLst>
          </p:cNvPr>
          <p:cNvSpPr>
            <a:spLocks noGrp="1" noChangeArrowheads="1"/>
          </p:cNvSpPr>
          <p:nvPr>
            <p:ph type="dt" sz="half" idx="10"/>
          </p:nvPr>
        </p:nvSpPr>
        <p:spPr>
          <a:ln/>
        </p:spPr>
        <p:txBody>
          <a:bodyPr/>
          <a:lstStyle>
            <a:lvl1pPr>
              <a:defRPr/>
            </a:lvl1pPr>
          </a:lstStyle>
          <a:p>
            <a:pPr>
              <a:defRPr/>
            </a:pPr>
            <a:fld id="{099505DA-8FF5-6B4C-8E9B-5E3AB355B8CF}" type="datetime1">
              <a:rPr lang="nl-NL" altLang="nl-NL"/>
              <a:pPr>
                <a:defRPr/>
              </a:pPr>
              <a:t>22-11-2024</a:t>
            </a:fld>
            <a:endParaRPr lang="en-US" altLang="nl-NL"/>
          </a:p>
        </p:txBody>
      </p:sp>
      <p:sp>
        <p:nvSpPr>
          <p:cNvPr id="4" name="Rectangle 7">
            <a:extLst>
              <a:ext uri="{FF2B5EF4-FFF2-40B4-BE49-F238E27FC236}">
                <a16:creationId xmlns:a16="http://schemas.microsoft.com/office/drawing/2014/main" id="{200E4D9A-6953-2027-A7BB-E5E826D5DDE1}"/>
              </a:ext>
            </a:extLst>
          </p:cNvPr>
          <p:cNvSpPr>
            <a:spLocks noGrp="1" noChangeArrowheads="1"/>
          </p:cNvSpPr>
          <p:nvPr>
            <p:ph type="sldNum" sz="quarter" idx="11"/>
          </p:nvPr>
        </p:nvSpPr>
        <p:spPr>
          <a:ln/>
        </p:spPr>
        <p:txBody>
          <a:bodyPr/>
          <a:lstStyle>
            <a:lvl1pPr>
              <a:defRPr/>
            </a:lvl1pPr>
          </a:lstStyle>
          <a:p>
            <a:pPr>
              <a:defRPr/>
            </a:pPr>
            <a:r>
              <a:rPr lang="en-US" altLang="nl-NL"/>
              <a:t> | </a:t>
            </a:r>
            <a:fld id="{B8D2FCD0-4173-BC4F-8E7A-3D1E79B9ECA0}" type="slidenum">
              <a:rPr lang="en-US" altLang="nl-NL" smtClean="0"/>
              <a:pPr>
                <a:defRPr/>
              </a:pPr>
              <a:t>‹nr.›</a:t>
            </a:fld>
            <a:endParaRPr lang="en-US" altLang="nl-NL"/>
          </a:p>
        </p:txBody>
      </p:sp>
    </p:spTree>
    <p:extLst>
      <p:ext uri="{BB962C8B-B14F-4D97-AF65-F5344CB8AC3E}">
        <p14:creationId xmlns:p14="http://schemas.microsoft.com/office/powerpoint/2010/main" val="210106890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18DA3E1E-DBBD-FB05-4F8A-489DC74C7518}"/>
              </a:ext>
            </a:extLst>
          </p:cNvPr>
          <p:cNvSpPr>
            <a:spLocks noGrp="1" noChangeArrowheads="1"/>
          </p:cNvSpPr>
          <p:nvPr>
            <p:ph type="dt" sz="half" idx="10"/>
          </p:nvPr>
        </p:nvSpPr>
        <p:spPr>
          <a:ln/>
        </p:spPr>
        <p:txBody>
          <a:bodyPr/>
          <a:lstStyle>
            <a:lvl1pPr>
              <a:defRPr/>
            </a:lvl1pPr>
          </a:lstStyle>
          <a:p>
            <a:pPr>
              <a:defRPr/>
            </a:pPr>
            <a:fld id="{5431D0BE-033E-4540-A73F-82A009E118D3}" type="datetime1">
              <a:rPr lang="nl-NL" altLang="nl-NL"/>
              <a:pPr>
                <a:defRPr/>
              </a:pPr>
              <a:t>22-11-2024</a:t>
            </a:fld>
            <a:endParaRPr lang="en-US" altLang="nl-NL"/>
          </a:p>
        </p:txBody>
      </p:sp>
      <p:sp>
        <p:nvSpPr>
          <p:cNvPr id="3" name="Rectangle 7">
            <a:extLst>
              <a:ext uri="{FF2B5EF4-FFF2-40B4-BE49-F238E27FC236}">
                <a16:creationId xmlns:a16="http://schemas.microsoft.com/office/drawing/2014/main" id="{D217375D-C4B3-5E28-0279-0184AEB15691}"/>
              </a:ext>
            </a:extLst>
          </p:cNvPr>
          <p:cNvSpPr>
            <a:spLocks noGrp="1" noChangeArrowheads="1"/>
          </p:cNvSpPr>
          <p:nvPr>
            <p:ph type="sldNum" sz="quarter" idx="11"/>
          </p:nvPr>
        </p:nvSpPr>
        <p:spPr>
          <a:ln/>
        </p:spPr>
        <p:txBody>
          <a:bodyPr/>
          <a:lstStyle>
            <a:lvl1pPr>
              <a:defRPr/>
            </a:lvl1pPr>
          </a:lstStyle>
          <a:p>
            <a:pPr>
              <a:defRPr/>
            </a:pPr>
            <a:r>
              <a:rPr lang="en-US" altLang="nl-NL"/>
              <a:t> | </a:t>
            </a:r>
            <a:fld id="{CF0F8EE8-0282-D24A-8ADA-53010BE680B2}" type="slidenum">
              <a:rPr lang="en-US" altLang="nl-NL" smtClean="0"/>
              <a:pPr>
                <a:defRPr/>
              </a:pPr>
              <a:t>‹nr.›</a:t>
            </a:fld>
            <a:endParaRPr lang="en-US" altLang="nl-NL"/>
          </a:p>
        </p:txBody>
      </p:sp>
    </p:spTree>
    <p:extLst>
      <p:ext uri="{BB962C8B-B14F-4D97-AF65-F5344CB8AC3E}">
        <p14:creationId xmlns:p14="http://schemas.microsoft.com/office/powerpoint/2010/main" val="131941129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6">
            <a:extLst>
              <a:ext uri="{FF2B5EF4-FFF2-40B4-BE49-F238E27FC236}">
                <a16:creationId xmlns:a16="http://schemas.microsoft.com/office/drawing/2014/main" id="{3C44B8D6-4154-FE62-C2D3-BF10F9F0853C}"/>
              </a:ext>
            </a:extLst>
          </p:cNvPr>
          <p:cNvSpPr>
            <a:spLocks noGrp="1" noChangeArrowheads="1"/>
          </p:cNvSpPr>
          <p:nvPr>
            <p:ph type="dt" sz="half" idx="10"/>
          </p:nvPr>
        </p:nvSpPr>
        <p:spPr>
          <a:ln/>
        </p:spPr>
        <p:txBody>
          <a:bodyPr/>
          <a:lstStyle>
            <a:lvl1pPr>
              <a:defRPr/>
            </a:lvl1pPr>
          </a:lstStyle>
          <a:p>
            <a:pPr>
              <a:defRPr/>
            </a:pPr>
            <a:fld id="{890348DD-6E6B-DD47-A231-A644634BEF53}" type="datetime1">
              <a:rPr lang="nl-NL" altLang="nl-NL"/>
              <a:pPr>
                <a:defRPr/>
              </a:pPr>
              <a:t>22-11-2024</a:t>
            </a:fld>
            <a:endParaRPr lang="en-US" altLang="nl-NL"/>
          </a:p>
        </p:txBody>
      </p:sp>
      <p:sp>
        <p:nvSpPr>
          <p:cNvPr id="6" name="Rectangle 7">
            <a:extLst>
              <a:ext uri="{FF2B5EF4-FFF2-40B4-BE49-F238E27FC236}">
                <a16:creationId xmlns:a16="http://schemas.microsoft.com/office/drawing/2014/main" id="{EA643C3B-AD66-4945-CCF6-B56F9054ED43}"/>
              </a:ext>
            </a:extLst>
          </p:cNvPr>
          <p:cNvSpPr>
            <a:spLocks noGrp="1" noChangeArrowheads="1"/>
          </p:cNvSpPr>
          <p:nvPr>
            <p:ph type="sldNum" sz="quarter" idx="11"/>
          </p:nvPr>
        </p:nvSpPr>
        <p:spPr>
          <a:ln/>
        </p:spPr>
        <p:txBody>
          <a:bodyPr/>
          <a:lstStyle>
            <a:lvl1pPr>
              <a:defRPr/>
            </a:lvl1pPr>
          </a:lstStyle>
          <a:p>
            <a:pPr>
              <a:defRPr/>
            </a:pPr>
            <a:r>
              <a:rPr lang="en-US" altLang="nl-NL"/>
              <a:t> | </a:t>
            </a:r>
            <a:fld id="{5D6C287F-2891-5740-A877-B78F050E6B63}" type="slidenum">
              <a:rPr lang="en-US" altLang="nl-NL" smtClean="0"/>
              <a:pPr>
                <a:defRPr/>
              </a:pPr>
              <a:t>‹nr.›</a:t>
            </a:fld>
            <a:endParaRPr lang="en-US" altLang="nl-NL"/>
          </a:p>
        </p:txBody>
      </p:sp>
    </p:spTree>
    <p:extLst>
      <p:ext uri="{BB962C8B-B14F-4D97-AF65-F5344CB8AC3E}">
        <p14:creationId xmlns:p14="http://schemas.microsoft.com/office/powerpoint/2010/main" val="336473985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6">
            <a:extLst>
              <a:ext uri="{FF2B5EF4-FFF2-40B4-BE49-F238E27FC236}">
                <a16:creationId xmlns:a16="http://schemas.microsoft.com/office/drawing/2014/main" id="{F588C2A5-7BB8-7457-07AD-C3D5BC43F42E}"/>
              </a:ext>
            </a:extLst>
          </p:cNvPr>
          <p:cNvSpPr>
            <a:spLocks noGrp="1" noChangeArrowheads="1"/>
          </p:cNvSpPr>
          <p:nvPr>
            <p:ph type="dt" sz="half" idx="10"/>
          </p:nvPr>
        </p:nvSpPr>
        <p:spPr>
          <a:ln/>
        </p:spPr>
        <p:txBody>
          <a:bodyPr/>
          <a:lstStyle>
            <a:lvl1pPr>
              <a:defRPr/>
            </a:lvl1pPr>
          </a:lstStyle>
          <a:p>
            <a:pPr>
              <a:defRPr/>
            </a:pPr>
            <a:fld id="{EEF5A47D-668D-DF47-A7C8-1A46593D839D}" type="datetime1">
              <a:rPr lang="nl-NL" altLang="nl-NL"/>
              <a:pPr>
                <a:defRPr/>
              </a:pPr>
              <a:t>22-11-2024</a:t>
            </a:fld>
            <a:endParaRPr lang="en-US" altLang="nl-NL"/>
          </a:p>
        </p:txBody>
      </p:sp>
      <p:sp>
        <p:nvSpPr>
          <p:cNvPr id="6" name="Rectangle 7">
            <a:extLst>
              <a:ext uri="{FF2B5EF4-FFF2-40B4-BE49-F238E27FC236}">
                <a16:creationId xmlns:a16="http://schemas.microsoft.com/office/drawing/2014/main" id="{11A98A2C-A1FB-CEC2-7B9B-3510F81A003C}"/>
              </a:ext>
            </a:extLst>
          </p:cNvPr>
          <p:cNvSpPr>
            <a:spLocks noGrp="1" noChangeArrowheads="1"/>
          </p:cNvSpPr>
          <p:nvPr>
            <p:ph type="sldNum" sz="quarter" idx="11"/>
          </p:nvPr>
        </p:nvSpPr>
        <p:spPr>
          <a:ln/>
        </p:spPr>
        <p:txBody>
          <a:bodyPr/>
          <a:lstStyle>
            <a:lvl1pPr>
              <a:defRPr/>
            </a:lvl1pPr>
          </a:lstStyle>
          <a:p>
            <a:pPr>
              <a:defRPr/>
            </a:pPr>
            <a:r>
              <a:rPr lang="en-US" altLang="nl-NL"/>
              <a:t> | </a:t>
            </a:r>
            <a:fld id="{7360BCAA-0A90-0D4F-A5B6-68C9DCC90ED8}" type="slidenum">
              <a:rPr lang="en-US" altLang="nl-NL" smtClean="0"/>
              <a:pPr>
                <a:defRPr/>
              </a:pPr>
              <a:t>‹nr.›</a:t>
            </a:fld>
            <a:endParaRPr lang="en-US" altLang="nl-NL"/>
          </a:p>
        </p:txBody>
      </p:sp>
    </p:spTree>
    <p:extLst>
      <p:ext uri="{BB962C8B-B14F-4D97-AF65-F5344CB8AC3E}">
        <p14:creationId xmlns:p14="http://schemas.microsoft.com/office/powerpoint/2010/main" val="105806535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6">
            <a:extLst>
              <a:ext uri="{FF2B5EF4-FFF2-40B4-BE49-F238E27FC236}">
                <a16:creationId xmlns:a16="http://schemas.microsoft.com/office/drawing/2014/main" id="{B040DF16-CAAD-C2D6-427F-E8775BBA32F0}"/>
              </a:ext>
            </a:extLst>
          </p:cNvPr>
          <p:cNvSpPr>
            <a:spLocks noGrp="1" noChangeArrowheads="1"/>
          </p:cNvSpPr>
          <p:nvPr>
            <p:ph type="dt" sz="half" idx="10"/>
          </p:nvPr>
        </p:nvSpPr>
        <p:spPr>
          <a:ln/>
        </p:spPr>
        <p:txBody>
          <a:bodyPr/>
          <a:lstStyle>
            <a:lvl1pPr>
              <a:defRPr/>
            </a:lvl1pPr>
          </a:lstStyle>
          <a:p>
            <a:pPr>
              <a:defRPr/>
            </a:pPr>
            <a:fld id="{25EB728A-6CF7-7442-A1F1-8B73DCA4CAF4}" type="datetime1">
              <a:rPr lang="nl-NL" altLang="nl-NL"/>
              <a:pPr>
                <a:defRPr/>
              </a:pPr>
              <a:t>22-11-2024</a:t>
            </a:fld>
            <a:endParaRPr lang="en-US" altLang="nl-NL"/>
          </a:p>
        </p:txBody>
      </p:sp>
      <p:sp>
        <p:nvSpPr>
          <p:cNvPr id="5" name="Rectangle 7">
            <a:extLst>
              <a:ext uri="{FF2B5EF4-FFF2-40B4-BE49-F238E27FC236}">
                <a16:creationId xmlns:a16="http://schemas.microsoft.com/office/drawing/2014/main" id="{760F6A93-5FA4-3EAE-EF6B-BD70159CC65E}"/>
              </a:ext>
            </a:extLst>
          </p:cNvPr>
          <p:cNvSpPr>
            <a:spLocks noGrp="1" noChangeArrowheads="1"/>
          </p:cNvSpPr>
          <p:nvPr>
            <p:ph type="sldNum" sz="quarter" idx="11"/>
          </p:nvPr>
        </p:nvSpPr>
        <p:spPr>
          <a:ln/>
        </p:spPr>
        <p:txBody>
          <a:bodyPr/>
          <a:lstStyle>
            <a:lvl1pPr>
              <a:defRPr/>
            </a:lvl1pPr>
          </a:lstStyle>
          <a:p>
            <a:pPr>
              <a:defRPr/>
            </a:pPr>
            <a:r>
              <a:rPr lang="en-US" altLang="nl-NL"/>
              <a:t> | </a:t>
            </a:r>
            <a:fld id="{A6225B47-E085-5844-8311-73F89C74456F}" type="slidenum">
              <a:rPr lang="en-US" altLang="nl-NL" smtClean="0"/>
              <a:pPr>
                <a:defRPr/>
              </a:pPr>
              <a:t>‹nr.›</a:t>
            </a:fld>
            <a:endParaRPr lang="en-US" altLang="nl-NL"/>
          </a:p>
        </p:txBody>
      </p:sp>
    </p:spTree>
    <p:extLst>
      <p:ext uri="{BB962C8B-B14F-4D97-AF65-F5344CB8AC3E}">
        <p14:creationId xmlns:p14="http://schemas.microsoft.com/office/powerpoint/2010/main" val="57797133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07188" y="1468438"/>
            <a:ext cx="1982787" cy="4624387"/>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755650" y="1468438"/>
            <a:ext cx="5799138" cy="4624387"/>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6">
            <a:extLst>
              <a:ext uri="{FF2B5EF4-FFF2-40B4-BE49-F238E27FC236}">
                <a16:creationId xmlns:a16="http://schemas.microsoft.com/office/drawing/2014/main" id="{A4031041-80E8-6B63-94AB-CF94809C606C}"/>
              </a:ext>
            </a:extLst>
          </p:cNvPr>
          <p:cNvSpPr>
            <a:spLocks noGrp="1" noChangeArrowheads="1"/>
          </p:cNvSpPr>
          <p:nvPr>
            <p:ph type="dt" sz="half" idx="10"/>
          </p:nvPr>
        </p:nvSpPr>
        <p:spPr>
          <a:ln/>
        </p:spPr>
        <p:txBody>
          <a:bodyPr/>
          <a:lstStyle>
            <a:lvl1pPr>
              <a:defRPr/>
            </a:lvl1pPr>
          </a:lstStyle>
          <a:p>
            <a:pPr>
              <a:defRPr/>
            </a:pPr>
            <a:fld id="{C6C80DC2-9310-A04D-AA52-4C0127B017B8}" type="datetime1">
              <a:rPr lang="nl-NL" altLang="nl-NL"/>
              <a:pPr>
                <a:defRPr/>
              </a:pPr>
              <a:t>22-11-2024</a:t>
            </a:fld>
            <a:endParaRPr lang="en-US" altLang="nl-NL"/>
          </a:p>
        </p:txBody>
      </p:sp>
      <p:sp>
        <p:nvSpPr>
          <p:cNvPr id="5" name="Rectangle 7">
            <a:extLst>
              <a:ext uri="{FF2B5EF4-FFF2-40B4-BE49-F238E27FC236}">
                <a16:creationId xmlns:a16="http://schemas.microsoft.com/office/drawing/2014/main" id="{F536909C-C385-18A0-EDFD-5CD08C57D694}"/>
              </a:ext>
            </a:extLst>
          </p:cNvPr>
          <p:cNvSpPr>
            <a:spLocks noGrp="1" noChangeArrowheads="1"/>
          </p:cNvSpPr>
          <p:nvPr>
            <p:ph type="sldNum" sz="quarter" idx="11"/>
          </p:nvPr>
        </p:nvSpPr>
        <p:spPr>
          <a:ln/>
        </p:spPr>
        <p:txBody>
          <a:bodyPr/>
          <a:lstStyle>
            <a:lvl1pPr>
              <a:defRPr/>
            </a:lvl1pPr>
          </a:lstStyle>
          <a:p>
            <a:pPr>
              <a:defRPr/>
            </a:pPr>
            <a:r>
              <a:rPr lang="en-US" altLang="nl-NL"/>
              <a:t> | </a:t>
            </a:r>
            <a:fld id="{2D8A908C-F26F-6943-8F6D-31D057FA8437}" type="slidenum">
              <a:rPr lang="en-US" altLang="nl-NL" smtClean="0"/>
              <a:pPr>
                <a:defRPr/>
              </a:pPr>
              <a:t>‹nr.›</a:t>
            </a:fld>
            <a:endParaRPr lang="en-US" altLang="nl-NL"/>
          </a:p>
        </p:txBody>
      </p:sp>
    </p:spTree>
    <p:extLst>
      <p:ext uri="{BB962C8B-B14F-4D97-AF65-F5344CB8AC3E}">
        <p14:creationId xmlns:p14="http://schemas.microsoft.com/office/powerpoint/2010/main" val="3584588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Rectangle 6">
            <a:extLst>
              <a:ext uri="{FF2B5EF4-FFF2-40B4-BE49-F238E27FC236}">
                <a16:creationId xmlns:a16="http://schemas.microsoft.com/office/drawing/2014/main" id="{D9B44D39-93CC-5325-DBE9-FA51CECE4208}"/>
              </a:ext>
            </a:extLst>
          </p:cNvPr>
          <p:cNvSpPr>
            <a:spLocks noGrp="1" noChangeArrowheads="1"/>
          </p:cNvSpPr>
          <p:nvPr>
            <p:ph type="dt" sz="half" idx="10"/>
          </p:nvPr>
        </p:nvSpPr>
        <p:spPr>
          <a:ln/>
        </p:spPr>
        <p:txBody>
          <a:bodyPr/>
          <a:lstStyle>
            <a:lvl1pPr>
              <a:defRPr/>
            </a:lvl1pPr>
          </a:lstStyle>
          <a:p>
            <a:pPr>
              <a:defRPr/>
            </a:pPr>
            <a:fld id="{CAEC434C-76EA-9547-B9D3-CF8B20331513}" type="datetime1">
              <a:rPr lang="nl-NL"/>
              <a:pPr>
                <a:defRPr/>
              </a:pPr>
              <a:t>22-11-2024</a:t>
            </a:fld>
            <a:endParaRPr lang="nl-NL"/>
          </a:p>
        </p:txBody>
      </p:sp>
      <p:sp>
        <p:nvSpPr>
          <p:cNvPr id="4" name="Rectangle 7">
            <a:extLst>
              <a:ext uri="{FF2B5EF4-FFF2-40B4-BE49-F238E27FC236}">
                <a16:creationId xmlns:a16="http://schemas.microsoft.com/office/drawing/2014/main" id="{63F37B8A-7911-944C-DCDB-6DB12C811AFF}"/>
              </a:ext>
            </a:extLst>
          </p:cNvPr>
          <p:cNvSpPr>
            <a:spLocks noGrp="1" noChangeArrowheads="1"/>
          </p:cNvSpPr>
          <p:nvPr>
            <p:ph type="sldNum" sz="quarter" idx="11"/>
          </p:nvPr>
        </p:nvSpPr>
        <p:spPr>
          <a:ln/>
        </p:spPr>
        <p:txBody>
          <a:bodyPr/>
          <a:lstStyle>
            <a:lvl1pPr>
              <a:defRPr/>
            </a:lvl1pPr>
          </a:lstStyle>
          <a:p>
            <a:pPr>
              <a:defRPr/>
            </a:pPr>
            <a:r>
              <a:rPr lang="en-US" altLang="nl-NL"/>
              <a:t> | </a:t>
            </a:r>
            <a:fld id="{8A8E7A9E-979F-C04C-ACE9-275CC912AF84}" type="slidenum">
              <a:rPr lang="en-US" altLang="nl-NL" smtClean="0"/>
              <a:pPr>
                <a:defRPr/>
              </a:pPr>
              <a:t>‹nr.›</a:t>
            </a:fld>
            <a:endParaRPr lang="en-US" altLang="nl-NL"/>
          </a:p>
        </p:txBody>
      </p:sp>
    </p:spTree>
    <p:extLst>
      <p:ext uri="{BB962C8B-B14F-4D97-AF65-F5344CB8AC3E}">
        <p14:creationId xmlns:p14="http://schemas.microsoft.com/office/powerpoint/2010/main" val="1710199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F4564128-460B-D004-67CF-E2CD76E020E5}"/>
              </a:ext>
            </a:extLst>
          </p:cNvPr>
          <p:cNvSpPr>
            <a:spLocks noGrp="1" noChangeArrowheads="1"/>
          </p:cNvSpPr>
          <p:nvPr>
            <p:ph type="dt" sz="half" idx="10"/>
          </p:nvPr>
        </p:nvSpPr>
        <p:spPr>
          <a:ln/>
        </p:spPr>
        <p:txBody>
          <a:bodyPr/>
          <a:lstStyle>
            <a:lvl1pPr>
              <a:defRPr/>
            </a:lvl1pPr>
          </a:lstStyle>
          <a:p>
            <a:pPr>
              <a:defRPr/>
            </a:pPr>
            <a:fld id="{5E8DFA4B-9531-2245-AC69-0BF90A86A9B1}" type="datetime1">
              <a:rPr lang="nl-NL"/>
              <a:pPr>
                <a:defRPr/>
              </a:pPr>
              <a:t>22-11-2024</a:t>
            </a:fld>
            <a:endParaRPr lang="nl-NL"/>
          </a:p>
        </p:txBody>
      </p:sp>
      <p:sp>
        <p:nvSpPr>
          <p:cNvPr id="3" name="Rectangle 7">
            <a:extLst>
              <a:ext uri="{FF2B5EF4-FFF2-40B4-BE49-F238E27FC236}">
                <a16:creationId xmlns:a16="http://schemas.microsoft.com/office/drawing/2014/main" id="{04F17E51-79F1-5324-1995-7864383DCFE4}"/>
              </a:ext>
            </a:extLst>
          </p:cNvPr>
          <p:cNvSpPr>
            <a:spLocks noGrp="1" noChangeArrowheads="1"/>
          </p:cNvSpPr>
          <p:nvPr>
            <p:ph type="sldNum" sz="quarter" idx="11"/>
          </p:nvPr>
        </p:nvSpPr>
        <p:spPr>
          <a:ln/>
        </p:spPr>
        <p:txBody>
          <a:bodyPr/>
          <a:lstStyle>
            <a:lvl1pPr>
              <a:defRPr/>
            </a:lvl1pPr>
          </a:lstStyle>
          <a:p>
            <a:pPr>
              <a:defRPr/>
            </a:pPr>
            <a:r>
              <a:rPr lang="en-US" altLang="nl-NL"/>
              <a:t> | </a:t>
            </a:r>
            <a:fld id="{4C4FEE03-8D40-924B-B8B5-7811AF84BD05}" type="slidenum">
              <a:rPr lang="en-US" altLang="nl-NL" smtClean="0"/>
              <a:pPr>
                <a:defRPr/>
              </a:pPr>
              <a:t>‹nr.›</a:t>
            </a:fld>
            <a:endParaRPr lang="en-US" altLang="nl-NL"/>
          </a:p>
        </p:txBody>
      </p:sp>
    </p:spTree>
    <p:extLst>
      <p:ext uri="{BB962C8B-B14F-4D97-AF65-F5344CB8AC3E}">
        <p14:creationId xmlns:p14="http://schemas.microsoft.com/office/powerpoint/2010/main" val="3294230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6">
            <a:extLst>
              <a:ext uri="{FF2B5EF4-FFF2-40B4-BE49-F238E27FC236}">
                <a16:creationId xmlns:a16="http://schemas.microsoft.com/office/drawing/2014/main" id="{5A0D03BF-2EB8-C013-CA12-4A9CF59A5812}"/>
              </a:ext>
            </a:extLst>
          </p:cNvPr>
          <p:cNvSpPr>
            <a:spLocks noGrp="1" noChangeArrowheads="1"/>
          </p:cNvSpPr>
          <p:nvPr>
            <p:ph type="dt" sz="half" idx="10"/>
          </p:nvPr>
        </p:nvSpPr>
        <p:spPr>
          <a:ln/>
        </p:spPr>
        <p:txBody>
          <a:bodyPr/>
          <a:lstStyle>
            <a:lvl1pPr>
              <a:defRPr/>
            </a:lvl1pPr>
          </a:lstStyle>
          <a:p>
            <a:pPr>
              <a:defRPr/>
            </a:pPr>
            <a:fld id="{8B9AE407-0D71-DE47-A748-F89345C59AF2}" type="datetime1">
              <a:rPr lang="nl-NL"/>
              <a:pPr>
                <a:defRPr/>
              </a:pPr>
              <a:t>22-11-2024</a:t>
            </a:fld>
            <a:endParaRPr lang="nl-NL"/>
          </a:p>
        </p:txBody>
      </p:sp>
      <p:sp>
        <p:nvSpPr>
          <p:cNvPr id="6" name="Rectangle 7">
            <a:extLst>
              <a:ext uri="{FF2B5EF4-FFF2-40B4-BE49-F238E27FC236}">
                <a16:creationId xmlns:a16="http://schemas.microsoft.com/office/drawing/2014/main" id="{DB3F0BC7-2108-EFBB-8734-9BB74E8EC0FE}"/>
              </a:ext>
            </a:extLst>
          </p:cNvPr>
          <p:cNvSpPr>
            <a:spLocks noGrp="1" noChangeArrowheads="1"/>
          </p:cNvSpPr>
          <p:nvPr>
            <p:ph type="sldNum" sz="quarter" idx="11"/>
          </p:nvPr>
        </p:nvSpPr>
        <p:spPr>
          <a:ln/>
        </p:spPr>
        <p:txBody>
          <a:bodyPr/>
          <a:lstStyle>
            <a:lvl1pPr>
              <a:defRPr/>
            </a:lvl1pPr>
          </a:lstStyle>
          <a:p>
            <a:pPr>
              <a:defRPr/>
            </a:pPr>
            <a:r>
              <a:rPr lang="en-US" altLang="nl-NL"/>
              <a:t> | </a:t>
            </a:r>
            <a:fld id="{5B25CDBC-10D7-544B-8C8B-2E5DBBFFEA3C}" type="slidenum">
              <a:rPr lang="en-US" altLang="nl-NL" smtClean="0"/>
              <a:pPr>
                <a:defRPr/>
              </a:pPr>
              <a:t>‹nr.›</a:t>
            </a:fld>
            <a:endParaRPr lang="en-US" altLang="nl-NL"/>
          </a:p>
        </p:txBody>
      </p:sp>
    </p:spTree>
    <p:extLst>
      <p:ext uri="{BB962C8B-B14F-4D97-AF65-F5344CB8AC3E}">
        <p14:creationId xmlns:p14="http://schemas.microsoft.com/office/powerpoint/2010/main" val="1758950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6">
            <a:extLst>
              <a:ext uri="{FF2B5EF4-FFF2-40B4-BE49-F238E27FC236}">
                <a16:creationId xmlns:a16="http://schemas.microsoft.com/office/drawing/2014/main" id="{21FAF033-56F6-F715-213C-33185682D710}"/>
              </a:ext>
            </a:extLst>
          </p:cNvPr>
          <p:cNvSpPr>
            <a:spLocks noGrp="1" noChangeArrowheads="1"/>
          </p:cNvSpPr>
          <p:nvPr>
            <p:ph type="dt" sz="half" idx="10"/>
          </p:nvPr>
        </p:nvSpPr>
        <p:spPr>
          <a:ln/>
        </p:spPr>
        <p:txBody>
          <a:bodyPr/>
          <a:lstStyle>
            <a:lvl1pPr>
              <a:defRPr/>
            </a:lvl1pPr>
          </a:lstStyle>
          <a:p>
            <a:pPr>
              <a:defRPr/>
            </a:pPr>
            <a:fld id="{C9384059-9F14-1F44-A8DB-1EA246ED1BBA}" type="datetime1">
              <a:rPr lang="nl-NL"/>
              <a:pPr>
                <a:defRPr/>
              </a:pPr>
              <a:t>22-11-2024</a:t>
            </a:fld>
            <a:endParaRPr lang="nl-NL"/>
          </a:p>
        </p:txBody>
      </p:sp>
      <p:sp>
        <p:nvSpPr>
          <p:cNvPr id="6" name="Rectangle 7">
            <a:extLst>
              <a:ext uri="{FF2B5EF4-FFF2-40B4-BE49-F238E27FC236}">
                <a16:creationId xmlns:a16="http://schemas.microsoft.com/office/drawing/2014/main" id="{28FBC023-CDD6-DA7A-8A6C-FFA97D3A82E2}"/>
              </a:ext>
            </a:extLst>
          </p:cNvPr>
          <p:cNvSpPr>
            <a:spLocks noGrp="1" noChangeArrowheads="1"/>
          </p:cNvSpPr>
          <p:nvPr>
            <p:ph type="sldNum" sz="quarter" idx="11"/>
          </p:nvPr>
        </p:nvSpPr>
        <p:spPr>
          <a:ln/>
        </p:spPr>
        <p:txBody>
          <a:bodyPr/>
          <a:lstStyle>
            <a:lvl1pPr>
              <a:defRPr/>
            </a:lvl1pPr>
          </a:lstStyle>
          <a:p>
            <a:pPr>
              <a:defRPr/>
            </a:pPr>
            <a:r>
              <a:rPr lang="en-US" altLang="nl-NL"/>
              <a:t> | </a:t>
            </a:r>
            <a:fld id="{B99B6192-0B58-0F4F-A9B4-2984A987DBE4}" type="slidenum">
              <a:rPr lang="en-US" altLang="nl-NL" smtClean="0"/>
              <a:pPr>
                <a:defRPr/>
              </a:pPr>
              <a:t>‹nr.›</a:t>
            </a:fld>
            <a:endParaRPr lang="en-US" altLang="nl-NL"/>
          </a:p>
        </p:txBody>
      </p:sp>
    </p:spTree>
    <p:extLst>
      <p:ext uri="{BB962C8B-B14F-4D97-AF65-F5344CB8AC3E}">
        <p14:creationId xmlns:p14="http://schemas.microsoft.com/office/powerpoint/2010/main" val="1408262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descr="Light upward diagonal">
            <a:extLst>
              <a:ext uri="{FF2B5EF4-FFF2-40B4-BE49-F238E27FC236}">
                <a16:creationId xmlns:a16="http://schemas.microsoft.com/office/drawing/2014/main" id="{52471C53-0C14-F632-B991-93BD5DF6E741}"/>
              </a:ext>
            </a:extLst>
          </p:cNvPr>
          <p:cNvSpPr>
            <a:spLocks noChangeArrowheads="1"/>
          </p:cNvSpPr>
          <p:nvPr/>
        </p:nvSpPr>
        <p:spPr bwMode="auto">
          <a:xfrm>
            <a:off x="0" y="1009650"/>
            <a:ext cx="9144000" cy="261938"/>
          </a:xfrm>
          <a:prstGeom prst="rect">
            <a:avLst/>
          </a:prstGeom>
          <a:blipFill dpi="0" rotWithShape="0">
            <a:blip r:embed="rId13"/>
            <a:srcRect/>
            <a:tile tx="0" ty="0" sx="100000" sy="100000" flip="none" algn="tl"/>
          </a:blipFill>
          <a:ln>
            <a:noFill/>
          </a:ln>
        </p:spPr>
        <p:txBody>
          <a:bodyPr wrap="none" anchor="ctr"/>
          <a:lstStyle>
            <a:lvl1pPr>
              <a:defRPr sz="2500">
                <a:solidFill>
                  <a:schemeClr val="tx1"/>
                </a:solidFill>
                <a:latin typeface="Georgia" panose="02040502050405020303" pitchFamily="18" charset="0"/>
                <a:ea typeface="ＭＳ Ｐゴシック" panose="020B0600070205080204" pitchFamily="34" charset="-128"/>
              </a:defRPr>
            </a:lvl1pPr>
            <a:lvl2pPr marL="742950" indent="-285750">
              <a:defRPr sz="2500">
                <a:solidFill>
                  <a:schemeClr val="tx1"/>
                </a:solidFill>
                <a:latin typeface="Georgia" panose="02040502050405020303" pitchFamily="18" charset="0"/>
                <a:ea typeface="ＭＳ Ｐゴシック" panose="020B0600070205080204" pitchFamily="34" charset="-128"/>
              </a:defRPr>
            </a:lvl2pPr>
            <a:lvl3pPr marL="1143000" indent="-228600">
              <a:defRPr sz="2500">
                <a:solidFill>
                  <a:schemeClr val="tx1"/>
                </a:solidFill>
                <a:latin typeface="Georgia" panose="02040502050405020303" pitchFamily="18" charset="0"/>
                <a:ea typeface="ＭＳ Ｐゴシック" panose="020B0600070205080204" pitchFamily="34" charset="-128"/>
              </a:defRPr>
            </a:lvl3pPr>
            <a:lvl4pPr marL="1600200" indent="-228600">
              <a:defRPr sz="2500">
                <a:solidFill>
                  <a:schemeClr val="tx1"/>
                </a:solidFill>
                <a:latin typeface="Georgia" panose="02040502050405020303" pitchFamily="18" charset="0"/>
                <a:ea typeface="ＭＳ Ｐゴシック" panose="020B0600070205080204" pitchFamily="34" charset="-128"/>
              </a:defRPr>
            </a:lvl4pPr>
            <a:lvl5pPr marL="2057400" indent="-228600">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9pPr>
          </a:lstStyle>
          <a:p>
            <a:pPr eaLnBrk="1" hangingPunct="1">
              <a:defRPr/>
            </a:pPr>
            <a:endParaRPr lang="nl-NL" altLang="nl-NL"/>
          </a:p>
        </p:txBody>
      </p:sp>
      <p:sp>
        <p:nvSpPr>
          <p:cNvPr id="1027" name="Rectangle 3">
            <a:extLst>
              <a:ext uri="{FF2B5EF4-FFF2-40B4-BE49-F238E27FC236}">
                <a16:creationId xmlns:a16="http://schemas.microsoft.com/office/drawing/2014/main" id="{FA230010-6A30-2087-CF73-5E19993433F8}"/>
              </a:ext>
            </a:extLst>
          </p:cNvPr>
          <p:cNvSpPr>
            <a:spLocks noGrp="1" noChangeArrowheads="1"/>
          </p:cNvSpPr>
          <p:nvPr>
            <p:ph type="title"/>
          </p:nvPr>
        </p:nvSpPr>
        <p:spPr bwMode="auto">
          <a:xfrm>
            <a:off x="755650" y="1468438"/>
            <a:ext cx="7934325"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nl-NL"/>
              <a:t>Click to edit Master title style</a:t>
            </a:r>
          </a:p>
        </p:txBody>
      </p:sp>
      <p:sp>
        <p:nvSpPr>
          <p:cNvPr id="1028" name="Rectangle 4">
            <a:extLst>
              <a:ext uri="{FF2B5EF4-FFF2-40B4-BE49-F238E27FC236}">
                <a16:creationId xmlns:a16="http://schemas.microsoft.com/office/drawing/2014/main" id="{F87FB4CF-B769-B7AF-47B3-DA76A9907EC6}"/>
              </a:ext>
            </a:extLst>
          </p:cNvPr>
          <p:cNvSpPr>
            <a:spLocks noGrp="1" noChangeArrowheads="1"/>
          </p:cNvSpPr>
          <p:nvPr>
            <p:ph type="body" idx="1"/>
          </p:nvPr>
        </p:nvSpPr>
        <p:spPr bwMode="auto">
          <a:xfrm>
            <a:off x="755650" y="2205038"/>
            <a:ext cx="7934325" cy="388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1029" name="Rectangle 5" descr="Light upward diagonal">
            <a:extLst>
              <a:ext uri="{FF2B5EF4-FFF2-40B4-BE49-F238E27FC236}">
                <a16:creationId xmlns:a16="http://schemas.microsoft.com/office/drawing/2014/main" id="{13DFAC5B-A8E1-169B-D72C-C262B259DD59}"/>
              </a:ext>
            </a:extLst>
          </p:cNvPr>
          <p:cNvSpPr>
            <a:spLocks noChangeArrowheads="1"/>
          </p:cNvSpPr>
          <p:nvPr/>
        </p:nvSpPr>
        <p:spPr bwMode="auto">
          <a:xfrm>
            <a:off x="0" y="6218238"/>
            <a:ext cx="9144000" cy="635000"/>
          </a:xfrm>
          <a:prstGeom prst="rect">
            <a:avLst/>
          </a:prstGeom>
          <a:blipFill dpi="0" rotWithShape="0">
            <a:blip r:embed="rId13"/>
            <a:srcRect/>
            <a:tile tx="0" ty="0" sx="100000" sy="100000" flip="none" algn="tl"/>
          </a:blipFill>
          <a:ln>
            <a:noFill/>
          </a:ln>
        </p:spPr>
        <p:txBody>
          <a:bodyPr wrap="none" anchor="ctr"/>
          <a:lstStyle>
            <a:lvl1pPr>
              <a:defRPr sz="2500">
                <a:solidFill>
                  <a:schemeClr val="tx1"/>
                </a:solidFill>
                <a:latin typeface="Georgia" panose="02040502050405020303" pitchFamily="18" charset="0"/>
                <a:ea typeface="ＭＳ Ｐゴシック" panose="020B0600070205080204" pitchFamily="34" charset="-128"/>
              </a:defRPr>
            </a:lvl1pPr>
            <a:lvl2pPr marL="742950" indent="-285750">
              <a:defRPr sz="2500">
                <a:solidFill>
                  <a:schemeClr val="tx1"/>
                </a:solidFill>
                <a:latin typeface="Georgia" panose="02040502050405020303" pitchFamily="18" charset="0"/>
                <a:ea typeface="ＭＳ Ｐゴシック" panose="020B0600070205080204" pitchFamily="34" charset="-128"/>
              </a:defRPr>
            </a:lvl2pPr>
            <a:lvl3pPr marL="1143000" indent="-228600">
              <a:defRPr sz="2500">
                <a:solidFill>
                  <a:schemeClr val="tx1"/>
                </a:solidFill>
                <a:latin typeface="Georgia" panose="02040502050405020303" pitchFamily="18" charset="0"/>
                <a:ea typeface="ＭＳ Ｐゴシック" panose="020B0600070205080204" pitchFamily="34" charset="-128"/>
              </a:defRPr>
            </a:lvl3pPr>
            <a:lvl4pPr marL="1600200" indent="-228600">
              <a:defRPr sz="2500">
                <a:solidFill>
                  <a:schemeClr val="tx1"/>
                </a:solidFill>
                <a:latin typeface="Georgia" panose="02040502050405020303" pitchFamily="18" charset="0"/>
                <a:ea typeface="ＭＳ Ｐゴシック" panose="020B0600070205080204" pitchFamily="34" charset="-128"/>
              </a:defRPr>
            </a:lvl4pPr>
            <a:lvl5pPr marL="2057400" indent="-228600">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9pPr>
          </a:lstStyle>
          <a:p>
            <a:pPr eaLnBrk="1" hangingPunct="1">
              <a:defRPr/>
            </a:pPr>
            <a:endParaRPr lang="nl-NL" altLang="nl-NL"/>
          </a:p>
        </p:txBody>
      </p:sp>
      <p:sp>
        <p:nvSpPr>
          <p:cNvPr id="128006" name="Rectangle 6">
            <a:extLst>
              <a:ext uri="{FF2B5EF4-FFF2-40B4-BE49-F238E27FC236}">
                <a16:creationId xmlns:a16="http://schemas.microsoft.com/office/drawing/2014/main" id="{92243B1A-B06F-FE09-B274-D8169332C3C0}"/>
              </a:ext>
            </a:extLst>
          </p:cNvPr>
          <p:cNvSpPr>
            <a:spLocks noGrp="1" noChangeArrowheads="1"/>
          </p:cNvSpPr>
          <p:nvPr>
            <p:ph type="dt" sz="half" idx="2"/>
          </p:nvPr>
        </p:nvSpPr>
        <p:spPr bwMode="auto">
          <a:xfrm>
            <a:off x="6589713" y="1009650"/>
            <a:ext cx="1905000" cy="261938"/>
          </a:xfrm>
          <a:prstGeom prst="rect">
            <a:avLst/>
          </a:prstGeom>
          <a:noFill/>
          <a:ln>
            <a:noFill/>
          </a:ln>
        </p:spPr>
        <p:txBody>
          <a:bodyPr vert="horz" wrap="square" lIns="0" tIns="0" rIns="0" bIns="0" numCol="1" anchor="ctr" anchorCtr="0" compatLnSpc="1">
            <a:prstTxWarp prst="textNoShape">
              <a:avLst/>
            </a:prstTxWarp>
          </a:bodyPr>
          <a:lstStyle>
            <a:lvl1pPr algn="r" eaLnBrk="0" hangingPunct="0">
              <a:defRPr sz="1000">
                <a:latin typeface="Verdana" pitchFamily="34" charset="0"/>
                <a:ea typeface="ＭＳ Ｐゴシック" pitchFamily="34" charset="-128"/>
                <a:cs typeface="+mn-cs"/>
              </a:defRPr>
            </a:lvl1pPr>
          </a:lstStyle>
          <a:p>
            <a:pPr>
              <a:defRPr/>
            </a:pPr>
            <a:fld id="{0354DC64-644E-114F-9983-FD68C9680CEB}" type="datetime1">
              <a:rPr lang="nl-NL"/>
              <a:pPr>
                <a:defRPr/>
              </a:pPr>
              <a:t>22-11-2024</a:t>
            </a:fld>
            <a:endParaRPr lang="nl-NL"/>
          </a:p>
        </p:txBody>
      </p:sp>
      <p:sp>
        <p:nvSpPr>
          <p:cNvPr id="128007" name="Rectangle 7">
            <a:extLst>
              <a:ext uri="{FF2B5EF4-FFF2-40B4-BE49-F238E27FC236}">
                <a16:creationId xmlns:a16="http://schemas.microsoft.com/office/drawing/2014/main" id="{4A2DED91-119E-012F-108B-83B7E1E3FD03}"/>
              </a:ext>
            </a:extLst>
          </p:cNvPr>
          <p:cNvSpPr>
            <a:spLocks noGrp="1" noChangeArrowheads="1"/>
          </p:cNvSpPr>
          <p:nvPr>
            <p:ph type="sldNum" sz="quarter" idx="4"/>
          </p:nvPr>
        </p:nvSpPr>
        <p:spPr bwMode="auto">
          <a:xfrm>
            <a:off x="8496300" y="1009650"/>
            <a:ext cx="647700" cy="261938"/>
          </a:xfrm>
          <a:prstGeom prst="rect">
            <a:avLst/>
          </a:prstGeom>
          <a:noFill/>
          <a:ln>
            <a:noFill/>
          </a:ln>
        </p:spPr>
        <p:txBody>
          <a:bodyPr vert="horz" wrap="square" lIns="0" tIns="0" rIns="0" bIns="0" numCol="1" anchor="ctr" anchorCtr="0" compatLnSpc="1">
            <a:prstTxWarp prst="textNoShape">
              <a:avLst/>
            </a:prstTxWarp>
          </a:bodyPr>
          <a:lstStyle>
            <a:lvl1pPr>
              <a:defRPr sz="1000">
                <a:latin typeface="Verdana" panose="020B0604030504040204" pitchFamily="34" charset="0"/>
                <a:cs typeface="Arial" panose="020B0604020202020204" pitchFamily="34" charset="0"/>
              </a:defRPr>
            </a:lvl1pPr>
          </a:lstStyle>
          <a:p>
            <a:pPr>
              <a:defRPr/>
            </a:pPr>
            <a:r>
              <a:rPr lang="en-US" altLang="nl-NL"/>
              <a:t> | </a:t>
            </a:r>
            <a:fld id="{EB36B9C2-245E-9642-BF76-E396F27645E5}" type="slidenum">
              <a:rPr lang="en-US" altLang="nl-NL" smtClean="0"/>
              <a:pPr>
                <a:defRPr/>
              </a:pPr>
              <a:t>‹nr.›</a:t>
            </a:fld>
            <a:endParaRPr lang="en-US" altLang="nl-NL"/>
          </a:p>
        </p:txBody>
      </p:sp>
      <p:pic>
        <p:nvPicPr>
          <p:cNvPr id="1032" name="Picture 8" descr="RUGR_logoEN_rood_RGB">
            <a:extLst>
              <a:ext uri="{FF2B5EF4-FFF2-40B4-BE49-F238E27FC236}">
                <a16:creationId xmlns:a16="http://schemas.microsoft.com/office/drawing/2014/main" id="{0676D5C8-007B-54F5-E9E7-3890CCCDD633}"/>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55650" y="150813"/>
            <a:ext cx="2393950"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7232" r:id="rId1"/>
    <p:sldLayoutId id="2147487192" r:id="rId2"/>
    <p:sldLayoutId id="2147487193" r:id="rId3"/>
    <p:sldLayoutId id="2147487194" r:id="rId4"/>
    <p:sldLayoutId id="2147487195" r:id="rId5"/>
    <p:sldLayoutId id="2147487196" r:id="rId6"/>
    <p:sldLayoutId id="2147487197" r:id="rId7"/>
    <p:sldLayoutId id="2147487198" r:id="rId8"/>
    <p:sldLayoutId id="2147487199" r:id="rId9"/>
    <p:sldLayoutId id="2147487200" r:id="rId10"/>
    <p:sldLayoutId id="2147487201" r:id="rId11"/>
  </p:sldLayoutIdLst>
  <p:hf hdr="0" ftr="0" dt="0"/>
  <p:txStyles>
    <p:titleStyle>
      <a:lvl1pPr algn="l" rtl="0" eaLnBrk="0" fontAlgn="base" hangingPunct="0">
        <a:spcBef>
          <a:spcPct val="0"/>
        </a:spcBef>
        <a:spcAft>
          <a:spcPct val="0"/>
        </a:spcAft>
        <a:defRPr sz="3200">
          <a:solidFill>
            <a:schemeClr val="tx1"/>
          </a:solidFill>
          <a:latin typeface="+mj-lt"/>
          <a:ea typeface="+mj-ea"/>
          <a:cs typeface="ＭＳ Ｐゴシック" pitchFamily="-99" charset="-128"/>
        </a:defRPr>
      </a:lvl1pPr>
      <a:lvl2pPr algn="l" rtl="0" eaLnBrk="0" fontAlgn="base" hangingPunct="0">
        <a:spcBef>
          <a:spcPct val="0"/>
        </a:spcBef>
        <a:spcAft>
          <a:spcPct val="0"/>
        </a:spcAft>
        <a:defRPr sz="3200">
          <a:solidFill>
            <a:schemeClr val="tx1"/>
          </a:solidFill>
          <a:latin typeface="Georgia" pitchFamily="18" charset="0"/>
          <a:ea typeface="ＭＳ Ｐゴシック" pitchFamily="1" charset="-128"/>
          <a:cs typeface="ＭＳ Ｐゴシック" pitchFamily="-99" charset="-128"/>
        </a:defRPr>
      </a:lvl2pPr>
      <a:lvl3pPr algn="l" rtl="0" eaLnBrk="0" fontAlgn="base" hangingPunct="0">
        <a:spcBef>
          <a:spcPct val="0"/>
        </a:spcBef>
        <a:spcAft>
          <a:spcPct val="0"/>
        </a:spcAft>
        <a:defRPr sz="3200">
          <a:solidFill>
            <a:schemeClr val="tx1"/>
          </a:solidFill>
          <a:latin typeface="Georgia" pitchFamily="18" charset="0"/>
          <a:ea typeface="ＭＳ Ｐゴシック" pitchFamily="1" charset="-128"/>
          <a:cs typeface="ＭＳ Ｐゴシック" pitchFamily="-99" charset="-128"/>
        </a:defRPr>
      </a:lvl3pPr>
      <a:lvl4pPr algn="l" rtl="0" eaLnBrk="0" fontAlgn="base" hangingPunct="0">
        <a:spcBef>
          <a:spcPct val="0"/>
        </a:spcBef>
        <a:spcAft>
          <a:spcPct val="0"/>
        </a:spcAft>
        <a:defRPr sz="3200">
          <a:solidFill>
            <a:schemeClr val="tx1"/>
          </a:solidFill>
          <a:latin typeface="Georgia" pitchFamily="18" charset="0"/>
          <a:ea typeface="ＭＳ Ｐゴシック" pitchFamily="1" charset="-128"/>
          <a:cs typeface="ＭＳ Ｐゴシック" pitchFamily="-99" charset="-128"/>
        </a:defRPr>
      </a:lvl4pPr>
      <a:lvl5pPr algn="l" rtl="0" eaLnBrk="0" fontAlgn="base" hangingPunct="0">
        <a:spcBef>
          <a:spcPct val="0"/>
        </a:spcBef>
        <a:spcAft>
          <a:spcPct val="0"/>
        </a:spcAft>
        <a:defRPr sz="3200">
          <a:solidFill>
            <a:schemeClr val="tx1"/>
          </a:solidFill>
          <a:latin typeface="Georgia" pitchFamily="18" charset="0"/>
          <a:ea typeface="ＭＳ Ｐゴシック" pitchFamily="1" charset="-128"/>
          <a:cs typeface="ＭＳ Ｐゴシック" pitchFamily="-99" charset="-128"/>
        </a:defRPr>
      </a:lvl5pPr>
      <a:lvl6pPr marL="457200" algn="l" rtl="0" fontAlgn="base">
        <a:spcBef>
          <a:spcPct val="0"/>
        </a:spcBef>
        <a:spcAft>
          <a:spcPct val="0"/>
        </a:spcAft>
        <a:defRPr sz="3200">
          <a:solidFill>
            <a:schemeClr val="tx1"/>
          </a:solidFill>
          <a:latin typeface="Georgia" pitchFamily="18" charset="0"/>
          <a:ea typeface="ＭＳ Ｐゴシック" pitchFamily="1" charset="-128"/>
        </a:defRPr>
      </a:lvl6pPr>
      <a:lvl7pPr marL="914400" algn="l" rtl="0" fontAlgn="base">
        <a:spcBef>
          <a:spcPct val="0"/>
        </a:spcBef>
        <a:spcAft>
          <a:spcPct val="0"/>
        </a:spcAft>
        <a:defRPr sz="3200">
          <a:solidFill>
            <a:schemeClr val="tx1"/>
          </a:solidFill>
          <a:latin typeface="Georgia" pitchFamily="18" charset="0"/>
          <a:ea typeface="ＭＳ Ｐゴシック" pitchFamily="1" charset="-128"/>
        </a:defRPr>
      </a:lvl7pPr>
      <a:lvl8pPr marL="1371600" algn="l" rtl="0" fontAlgn="base">
        <a:spcBef>
          <a:spcPct val="0"/>
        </a:spcBef>
        <a:spcAft>
          <a:spcPct val="0"/>
        </a:spcAft>
        <a:defRPr sz="3200">
          <a:solidFill>
            <a:schemeClr val="tx1"/>
          </a:solidFill>
          <a:latin typeface="Georgia" pitchFamily="18" charset="0"/>
          <a:ea typeface="ＭＳ Ｐゴシック" pitchFamily="1" charset="-128"/>
        </a:defRPr>
      </a:lvl8pPr>
      <a:lvl9pPr marL="1828800" algn="l" rtl="0" fontAlgn="base">
        <a:spcBef>
          <a:spcPct val="0"/>
        </a:spcBef>
        <a:spcAft>
          <a:spcPct val="0"/>
        </a:spcAft>
        <a:defRPr sz="3200">
          <a:solidFill>
            <a:schemeClr val="tx1"/>
          </a:solidFill>
          <a:latin typeface="Georgia" pitchFamily="18" charset="0"/>
          <a:ea typeface="ＭＳ Ｐゴシック" pitchFamily="1" charset="-128"/>
        </a:defRPr>
      </a:lvl9pPr>
    </p:titleStyle>
    <p:bodyStyle>
      <a:lvl1pPr marL="342900" indent="-342900" algn="l" rtl="0" eaLnBrk="0" fontAlgn="base" hangingPunct="0">
        <a:spcBef>
          <a:spcPct val="20000"/>
        </a:spcBef>
        <a:spcAft>
          <a:spcPct val="0"/>
        </a:spcAft>
        <a:buChar char="›"/>
        <a:defRPr sz="2500">
          <a:solidFill>
            <a:schemeClr val="tx1"/>
          </a:solidFill>
          <a:latin typeface="+mn-lt"/>
          <a:ea typeface="+mn-ea"/>
          <a:cs typeface="ＭＳ Ｐゴシック" pitchFamily="-99" charset="-128"/>
        </a:defRPr>
      </a:lvl1pPr>
      <a:lvl2pPr marL="742950" indent="-285750" algn="l" rtl="0" eaLnBrk="0" fontAlgn="base" hangingPunct="0">
        <a:spcBef>
          <a:spcPct val="20000"/>
        </a:spcBef>
        <a:spcAft>
          <a:spcPct val="0"/>
        </a:spcAft>
        <a:buFont typeface="Times" pitchFamily="-99" charset="0"/>
        <a:buChar char="•"/>
        <a:defRPr sz="2500">
          <a:solidFill>
            <a:schemeClr val="tx1"/>
          </a:solidFill>
          <a:latin typeface="+mn-lt"/>
          <a:ea typeface="+mn-ea"/>
        </a:defRPr>
      </a:lvl2pPr>
      <a:lvl3pPr marL="1143000" indent="-228600" algn="l" rtl="0" eaLnBrk="0" fontAlgn="base" hangingPunct="0">
        <a:spcBef>
          <a:spcPct val="20000"/>
        </a:spcBef>
        <a:spcAft>
          <a:spcPct val="0"/>
        </a:spcAft>
        <a:buChar char="•"/>
        <a:defRPr sz="2500">
          <a:solidFill>
            <a:schemeClr val="tx1"/>
          </a:solidFill>
          <a:latin typeface="+mn-lt"/>
          <a:ea typeface="+mn-ea"/>
        </a:defRPr>
      </a:lvl3pPr>
      <a:lvl4pPr marL="1600200" indent="-228600" algn="l" rtl="0" eaLnBrk="0" fontAlgn="base" hangingPunct="0">
        <a:spcBef>
          <a:spcPct val="20000"/>
        </a:spcBef>
        <a:spcAft>
          <a:spcPct val="0"/>
        </a:spcAft>
        <a:buFont typeface="Times" pitchFamily="-99" charset="0"/>
        <a:buChar char="•"/>
        <a:defRPr sz="2500">
          <a:solidFill>
            <a:schemeClr val="tx1"/>
          </a:solidFill>
          <a:latin typeface="+mn-lt"/>
          <a:ea typeface="+mn-ea"/>
        </a:defRPr>
      </a:lvl4pPr>
      <a:lvl5pPr marL="2057400" indent="-228600" algn="l" rtl="0" eaLnBrk="0" fontAlgn="base" hangingPunct="0">
        <a:spcBef>
          <a:spcPct val="20000"/>
        </a:spcBef>
        <a:spcAft>
          <a:spcPct val="0"/>
        </a:spcAft>
        <a:buFont typeface="Times" pitchFamily="-99" charset="0"/>
        <a:buChar char="•"/>
        <a:defRPr sz="2500">
          <a:solidFill>
            <a:schemeClr val="tx1"/>
          </a:solidFill>
          <a:latin typeface="+mn-lt"/>
          <a:ea typeface="+mn-ea"/>
        </a:defRPr>
      </a:lvl5pPr>
      <a:lvl6pPr marL="2514600" indent="-228600" algn="l" rtl="0" fontAlgn="base">
        <a:spcBef>
          <a:spcPct val="20000"/>
        </a:spcBef>
        <a:spcAft>
          <a:spcPct val="0"/>
        </a:spcAft>
        <a:buFont typeface="Times" pitchFamily="18" charset="0"/>
        <a:buChar char="•"/>
        <a:defRPr sz="2500">
          <a:solidFill>
            <a:schemeClr val="tx1"/>
          </a:solidFill>
          <a:latin typeface="+mn-lt"/>
          <a:ea typeface="+mn-ea"/>
        </a:defRPr>
      </a:lvl6pPr>
      <a:lvl7pPr marL="2971800" indent="-228600" algn="l" rtl="0" fontAlgn="base">
        <a:spcBef>
          <a:spcPct val="20000"/>
        </a:spcBef>
        <a:spcAft>
          <a:spcPct val="0"/>
        </a:spcAft>
        <a:buFont typeface="Times" pitchFamily="18" charset="0"/>
        <a:buChar char="•"/>
        <a:defRPr sz="2500">
          <a:solidFill>
            <a:schemeClr val="tx1"/>
          </a:solidFill>
          <a:latin typeface="+mn-lt"/>
          <a:ea typeface="+mn-ea"/>
        </a:defRPr>
      </a:lvl7pPr>
      <a:lvl8pPr marL="3429000" indent="-228600" algn="l" rtl="0" fontAlgn="base">
        <a:spcBef>
          <a:spcPct val="20000"/>
        </a:spcBef>
        <a:spcAft>
          <a:spcPct val="0"/>
        </a:spcAft>
        <a:buFont typeface="Times" pitchFamily="18" charset="0"/>
        <a:buChar char="•"/>
        <a:defRPr sz="2500">
          <a:solidFill>
            <a:schemeClr val="tx1"/>
          </a:solidFill>
          <a:latin typeface="+mn-lt"/>
          <a:ea typeface="+mn-ea"/>
        </a:defRPr>
      </a:lvl8pPr>
      <a:lvl9pPr marL="3886200" indent="-228600" algn="l" rtl="0" fontAlgn="base">
        <a:spcBef>
          <a:spcPct val="20000"/>
        </a:spcBef>
        <a:spcAft>
          <a:spcPct val="0"/>
        </a:spcAft>
        <a:buFont typeface="Times" pitchFamily="18" charset="0"/>
        <a:buChar char="•"/>
        <a:defRPr sz="2500">
          <a:solidFill>
            <a:schemeClr val="tx1"/>
          </a:solidFill>
          <a:latin typeface="+mn-lt"/>
          <a:ea typeface="+mn-ea"/>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descr="Light upward diagonal">
            <a:extLst>
              <a:ext uri="{FF2B5EF4-FFF2-40B4-BE49-F238E27FC236}">
                <a16:creationId xmlns:a16="http://schemas.microsoft.com/office/drawing/2014/main" id="{C693871F-84A4-135C-3B25-43793FB20488}"/>
              </a:ext>
            </a:extLst>
          </p:cNvPr>
          <p:cNvSpPr>
            <a:spLocks noChangeArrowheads="1"/>
          </p:cNvSpPr>
          <p:nvPr/>
        </p:nvSpPr>
        <p:spPr bwMode="auto">
          <a:xfrm>
            <a:off x="0" y="1009650"/>
            <a:ext cx="9144000" cy="261938"/>
          </a:xfrm>
          <a:prstGeom prst="rect">
            <a:avLst/>
          </a:prstGeom>
          <a:blipFill dpi="0" rotWithShape="0">
            <a:blip r:embed="rId14"/>
            <a:srcRect/>
            <a:tile tx="0" ty="0" sx="100000" sy="100000" flip="none" algn="tl"/>
          </a:blipFill>
          <a:ln>
            <a:noFill/>
          </a:ln>
        </p:spPr>
        <p:txBody>
          <a:bodyPr wrap="none" anchor="ctr"/>
          <a:lstStyle>
            <a:lvl1pPr>
              <a:defRPr sz="2500">
                <a:solidFill>
                  <a:schemeClr val="tx1"/>
                </a:solidFill>
                <a:latin typeface="Georgia" panose="02040502050405020303" pitchFamily="18" charset="0"/>
                <a:ea typeface="ＭＳ Ｐゴシック" panose="020B0600070205080204" pitchFamily="34" charset="-128"/>
              </a:defRPr>
            </a:lvl1pPr>
            <a:lvl2pPr marL="742950" indent="-285750">
              <a:defRPr sz="2500">
                <a:solidFill>
                  <a:schemeClr val="tx1"/>
                </a:solidFill>
                <a:latin typeface="Georgia" panose="02040502050405020303" pitchFamily="18" charset="0"/>
                <a:ea typeface="ＭＳ Ｐゴシック" panose="020B0600070205080204" pitchFamily="34" charset="-128"/>
              </a:defRPr>
            </a:lvl2pPr>
            <a:lvl3pPr marL="1143000" indent="-228600">
              <a:defRPr sz="2500">
                <a:solidFill>
                  <a:schemeClr val="tx1"/>
                </a:solidFill>
                <a:latin typeface="Georgia" panose="02040502050405020303" pitchFamily="18" charset="0"/>
                <a:ea typeface="ＭＳ Ｐゴシック" panose="020B0600070205080204" pitchFamily="34" charset="-128"/>
              </a:defRPr>
            </a:lvl3pPr>
            <a:lvl4pPr marL="1600200" indent="-228600">
              <a:defRPr sz="2500">
                <a:solidFill>
                  <a:schemeClr val="tx1"/>
                </a:solidFill>
                <a:latin typeface="Georgia" panose="02040502050405020303" pitchFamily="18" charset="0"/>
                <a:ea typeface="ＭＳ Ｐゴシック" panose="020B0600070205080204" pitchFamily="34" charset="-128"/>
              </a:defRPr>
            </a:lvl4pPr>
            <a:lvl5pPr marL="2057400" indent="-228600">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9pPr>
          </a:lstStyle>
          <a:p>
            <a:pPr eaLnBrk="1" hangingPunct="1">
              <a:defRPr/>
            </a:pPr>
            <a:endParaRPr lang="nl-NL" altLang="nl-NL"/>
          </a:p>
        </p:txBody>
      </p:sp>
      <p:sp>
        <p:nvSpPr>
          <p:cNvPr id="13315" name="Rectangle 3">
            <a:extLst>
              <a:ext uri="{FF2B5EF4-FFF2-40B4-BE49-F238E27FC236}">
                <a16:creationId xmlns:a16="http://schemas.microsoft.com/office/drawing/2014/main" id="{279ED362-C492-8273-BE7D-9E6E2E78166F}"/>
              </a:ext>
            </a:extLst>
          </p:cNvPr>
          <p:cNvSpPr>
            <a:spLocks noGrp="1" noChangeArrowheads="1"/>
          </p:cNvSpPr>
          <p:nvPr>
            <p:ph type="title"/>
          </p:nvPr>
        </p:nvSpPr>
        <p:spPr bwMode="auto">
          <a:xfrm>
            <a:off x="755650" y="1468438"/>
            <a:ext cx="7934325"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nl-NL"/>
              <a:t>Click to edit Master title style</a:t>
            </a:r>
          </a:p>
        </p:txBody>
      </p:sp>
      <p:sp>
        <p:nvSpPr>
          <p:cNvPr id="13316" name="Rectangle 4">
            <a:extLst>
              <a:ext uri="{FF2B5EF4-FFF2-40B4-BE49-F238E27FC236}">
                <a16:creationId xmlns:a16="http://schemas.microsoft.com/office/drawing/2014/main" id="{352EE6FB-6A61-D083-0665-5021A3A531FA}"/>
              </a:ext>
            </a:extLst>
          </p:cNvPr>
          <p:cNvSpPr>
            <a:spLocks noGrp="1" noChangeArrowheads="1"/>
          </p:cNvSpPr>
          <p:nvPr>
            <p:ph type="body" idx="1"/>
          </p:nvPr>
        </p:nvSpPr>
        <p:spPr bwMode="auto">
          <a:xfrm>
            <a:off x="755650" y="2205038"/>
            <a:ext cx="7934325" cy="388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2053" name="Rectangle 5" descr="Light upward diagonal">
            <a:extLst>
              <a:ext uri="{FF2B5EF4-FFF2-40B4-BE49-F238E27FC236}">
                <a16:creationId xmlns:a16="http://schemas.microsoft.com/office/drawing/2014/main" id="{9CE69237-1CBD-016C-B000-ECF28F79D704}"/>
              </a:ext>
            </a:extLst>
          </p:cNvPr>
          <p:cNvSpPr>
            <a:spLocks noChangeArrowheads="1"/>
          </p:cNvSpPr>
          <p:nvPr/>
        </p:nvSpPr>
        <p:spPr bwMode="auto">
          <a:xfrm>
            <a:off x="0" y="6218238"/>
            <a:ext cx="9144000" cy="635000"/>
          </a:xfrm>
          <a:prstGeom prst="rect">
            <a:avLst/>
          </a:prstGeom>
          <a:blipFill dpi="0" rotWithShape="0">
            <a:blip r:embed="rId14"/>
            <a:srcRect/>
            <a:tile tx="0" ty="0" sx="100000" sy="100000" flip="none" algn="tl"/>
          </a:blipFill>
          <a:ln>
            <a:noFill/>
          </a:ln>
        </p:spPr>
        <p:txBody>
          <a:bodyPr wrap="none" anchor="ctr"/>
          <a:lstStyle>
            <a:lvl1pPr>
              <a:defRPr sz="2500">
                <a:solidFill>
                  <a:schemeClr val="tx1"/>
                </a:solidFill>
                <a:latin typeface="Georgia" panose="02040502050405020303" pitchFamily="18" charset="0"/>
                <a:ea typeface="ＭＳ Ｐゴシック" panose="020B0600070205080204" pitchFamily="34" charset="-128"/>
              </a:defRPr>
            </a:lvl1pPr>
            <a:lvl2pPr marL="742950" indent="-285750">
              <a:defRPr sz="2500">
                <a:solidFill>
                  <a:schemeClr val="tx1"/>
                </a:solidFill>
                <a:latin typeface="Georgia" panose="02040502050405020303" pitchFamily="18" charset="0"/>
                <a:ea typeface="ＭＳ Ｐゴシック" panose="020B0600070205080204" pitchFamily="34" charset="-128"/>
              </a:defRPr>
            </a:lvl2pPr>
            <a:lvl3pPr marL="1143000" indent="-228600">
              <a:defRPr sz="2500">
                <a:solidFill>
                  <a:schemeClr val="tx1"/>
                </a:solidFill>
                <a:latin typeface="Georgia" panose="02040502050405020303" pitchFamily="18" charset="0"/>
                <a:ea typeface="ＭＳ Ｐゴシック" panose="020B0600070205080204" pitchFamily="34" charset="-128"/>
              </a:defRPr>
            </a:lvl3pPr>
            <a:lvl4pPr marL="1600200" indent="-228600">
              <a:defRPr sz="2500">
                <a:solidFill>
                  <a:schemeClr val="tx1"/>
                </a:solidFill>
                <a:latin typeface="Georgia" panose="02040502050405020303" pitchFamily="18" charset="0"/>
                <a:ea typeface="ＭＳ Ｐゴシック" panose="020B0600070205080204" pitchFamily="34" charset="-128"/>
              </a:defRPr>
            </a:lvl4pPr>
            <a:lvl5pPr marL="2057400" indent="-228600">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9pPr>
          </a:lstStyle>
          <a:p>
            <a:pPr eaLnBrk="1" hangingPunct="1">
              <a:defRPr/>
            </a:pPr>
            <a:endParaRPr lang="nl-NL" altLang="nl-NL"/>
          </a:p>
        </p:txBody>
      </p:sp>
      <p:sp>
        <p:nvSpPr>
          <p:cNvPr id="131078" name="Rectangle 6">
            <a:extLst>
              <a:ext uri="{FF2B5EF4-FFF2-40B4-BE49-F238E27FC236}">
                <a16:creationId xmlns:a16="http://schemas.microsoft.com/office/drawing/2014/main" id="{E7F50E54-9473-EAAF-A078-BFE6E6E09497}"/>
              </a:ext>
            </a:extLst>
          </p:cNvPr>
          <p:cNvSpPr>
            <a:spLocks noGrp="1" noChangeArrowheads="1"/>
          </p:cNvSpPr>
          <p:nvPr>
            <p:ph type="dt" sz="half" idx="2"/>
          </p:nvPr>
        </p:nvSpPr>
        <p:spPr bwMode="auto">
          <a:xfrm>
            <a:off x="6589713" y="1009650"/>
            <a:ext cx="1905000" cy="261938"/>
          </a:xfrm>
          <a:prstGeom prst="rect">
            <a:avLst/>
          </a:prstGeom>
          <a:noFill/>
          <a:ln>
            <a:noFill/>
          </a:ln>
        </p:spPr>
        <p:txBody>
          <a:bodyPr vert="horz" wrap="square" lIns="0" tIns="0" rIns="0" bIns="0" numCol="1" anchor="ctr" anchorCtr="0" compatLnSpc="1">
            <a:prstTxWarp prst="textNoShape">
              <a:avLst/>
            </a:prstTxWarp>
          </a:bodyPr>
          <a:lstStyle>
            <a:lvl1pPr algn="r" eaLnBrk="0" hangingPunct="0">
              <a:defRPr sz="1000">
                <a:latin typeface="Verdana" charset="0"/>
                <a:ea typeface="ＭＳ Ｐゴシック" charset="-128"/>
                <a:cs typeface="Arial" charset="0"/>
              </a:defRPr>
            </a:lvl1pPr>
          </a:lstStyle>
          <a:p>
            <a:pPr>
              <a:defRPr/>
            </a:pPr>
            <a:fld id="{85785BBD-5313-AB46-9673-21C16BCF038C}" type="datetime1">
              <a:rPr lang="nl-NL" altLang="nl-NL"/>
              <a:pPr>
                <a:defRPr/>
              </a:pPr>
              <a:t>22-11-2024</a:t>
            </a:fld>
            <a:endParaRPr lang="en-US" altLang="nl-NL"/>
          </a:p>
        </p:txBody>
      </p:sp>
      <p:sp>
        <p:nvSpPr>
          <p:cNvPr id="131079" name="Rectangle 7">
            <a:extLst>
              <a:ext uri="{FF2B5EF4-FFF2-40B4-BE49-F238E27FC236}">
                <a16:creationId xmlns:a16="http://schemas.microsoft.com/office/drawing/2014/main" id="{D692C7BB-DFC8-D140-3344-207CBE938E44}"/>
              </a:ext>
            </a:extLst>
          </p:cNvPr>
          <p:cNvSpPr>
            <a:spLocks noGrp="1" noChangeArrowheads="1"/>
          </p:cNvSpPr>
          <p:nvPr>
            <p:ph type="sldNum" sz="quarter" idx="4"/>
          </p:nvPr>
        </p:nvSpPr>
        <p:spPr bwMode="auto">
          <a:xfrm>
            <a:off x="8496300" y="1009650"/>
            <a:ext cx="647700" cy="261938"/>
          </a:xfrm>
          <a:prstGeom prst="rect">
            <a:avLst/>
          </a:prstGeom>
          <a:noFill/>
          <a:ln>
            <a:noFill/>
          </a:ln>
        </p:spPr>
        <p:txBody>
          <a:bodyPr vert="horz" wrap="square" lIns="0" tIns="0" rIns="0" bIns="0" numCol="1" anchor="ctr" anchorCtr="0" compatLnSpc="1">
            <a:prstTxWarp prst="textNoShape">
              <a:avLst/>
            </a:prstTxWarp>
          </a:bodyPr>
          <a:lstStyle>
            <a:lvl1pPr>
              <a:defRPr sz="1000">
                <a:latin typeface="Verdana" panose="020B0604030504040204" pitchFamily="34" charset="0"/>
                <a:cs typeface="Arial" panose="020B0604020202020204" pitchFamily="34" charset="0"/>
              </a:defRPr>
            </a:lvl1pPr>
          </a:lstStyle>
          <a:p>
            <a:pPr>
              <a:defRPr/>
            </a:pPr>
            <a:r>
              <a:rPr lang="en-US" altLang="nl-NL"/>
              <a:t> | </a:t>
            </a:r>
            <a:fld id="{BED47819-A03D-A04C-8E98-4E66F668CA8B}" type="slidenum">
              <a:rPr lang="en-US" altLang="nl-NL" smtClean="0"/>
              <a:pPr>
                <a:defRPr/>
              </a:pPr>
              <a:t>‹nr.›</a:t>
            </a:fld>
            <a:endParaRPr lang="en-US" altLang="nl-NL"/>
          </a:p>
        </p:txBody>
      </p:sp>
      <p:pic>
        <p:nvPicPr>
          <p:cNvPr id="13320" name="Picture 8" descr="RUGR_logoEN_rood_RGB">
            <a:extLst>
              <a:ext uri="{FF2B5EF4-FFF2-40B4-BE49-F238E27FC236}">
                <a16:creationId xmlns:a16="http://schemas.microsoft.com/office/drawing/2014/main" id="{A92BE760-A882-9AB5-2F9D-673EE41B7EB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55650" y="150813"/>
            <a:ext cx="2393950"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7233" r:id="rId1"/>
    <p:sldLayoutId id="2147487202" r:id="rId2"/>
    <p:sldLayoutId id="2147487203" r:id="rId3"/>
    <p:sldLayoutId id="2147487204" r:id="rId4"/>
    <p:sldLayoutId id="2147487205" r:id="rId5"/>
    <p:sldLayoutId id="2147487206" r:id="rId6"/>
    <p:sldLayoutId id="2147487207" r:id="rId7"/>
    <p:sldLayoutId id="2147487208" r:id="rId8"/>
    <p:sldLayoutId id="2147487209" r:id="rId9"/>
    <p:sldLayoutId id="2147487210" r:id="rId10"/>
    <p:sldLayoutId id="2147487211" r:id="rId11"/>
    <p:sldLayoutId id="2147487234" r:id="rId12"/>
  </p:sldLayoutIdLst>
  <p:hf hdr="0" ftr="0" dt="0"/>
  <p:txStyles>
    <p:titleStyle>
      <a:lvl1pPr algn="l" rtl="0" eaLnBrk="0" fontAlgn="base" hangingPunct="0">
        <a:spcBef>
          <a:spcPct val="0"/>
        </a:spcBef>
        <a:spcAft>
          <a:spcPct val="0"/>
        </a:spcAft>
        <a:defRPr sz="3200">
          <a:solidFill>
            <a:schemeClr val="tx1"/>
          </a:solidFill>
          <a:latin typeface="+mj-lt"/>
          <a:ea typeface="+mj-ea"/>
          <a:cs typeface="ＭＳ Ｐゴシック" pitchFamily="-99" charset="-128"/>
        </a:defRPr>
      </a:lvl1pPr>
      <a:lvl2pPr algn="l" rtl="0" eaLnBrk="0" fontAlgn="base" hangingPunct="0">
        <a:spcBef>
          <a:spcPct val="0"/>
        </a:spcBef>
        <a:spcAft>
          <a:spcPct val="0"/>
        </a:spcAft>
        <a:defRPr sz="3200">
          <a:solidFill>
            <a:schemeClr val="tx1"/>
          </a:solidFill>
          <a:latin typeface="Georgia" pitchFamily="18" charset="0"/>
          <a:ea typeface="ＭＳ Ｐゴシック" pitchFamily="1" charset="-128"/>
          <a:cs typeface="ＭＳ Ｐゴシック" pitchFamily="-99" charset="-128"/>
        </a:defRPr>
      </a:lvl2pPr>
      <a:lvl3pPr algn="l" rtl="0" eaLnBrk="0" fontAlgn="base" hangingPunct="0">
        <a:spcBef>
          <a:spcPct val="0"/>
        </a:spcBef>
        <a:spcAft>
          <a:spcPct val="0"/>
        </a:spcAft>
        <a:defRPr sz="3200">
          <a:solidFill>
            <a:schemeClr val="tx1"/>
          </a:solidFill>
          <a:latin typeface="Georgia" pitchFamily="18" charset="0"/>
          <a:ea typeface="ＭＳ Ｐゴシック" pitchFamily="1" charset="-128"/>
          <a:cs typeface="ＭＳ Ｐゴシック" pitchFamily="-99" charset="-128"/>
        </a:defRPr>
      </a:lvl3pPr>
      <a:lvl4pPr algn="l" rtl="0" eaLnBrk="0" fontAlgn="base" hangingPunct="0">
        <a:spcBef>
          <a:spcPct val="0"/>
        </a:spcBef>
        <a:spcAft>
          <a:spcPct val="0"/>
        </a:spcAft>
        <a:defRPr sz="3200">
          <a:solidFill>
            <a:schemeClr val="tx1"/>
          </a:solidFill>
          <a:latin typeface="Georgia" pitchFamily="18" charset="0"/>
          <a:ea typeface="ＭＳ Ｐゴシック" pitchFamily="1" charset="-128"/>
          <a:cs typeface="ＭＳ Ｐゴシック" pitchFamily="-99" charset="-128"/>
        </a:defRPr>
      </a:lvl4pPr>
      <a:lvl5pPr algn="l" rtl="0" eaLnBrk="0" fontAlgn="base" hangingPunct="0">
        <a:spcBef>
          <a:spcPct val="0"/>
        </a:spcBef>
        <a:spcAft>
          <a:spcPct val="0"/>
        </a:spcAft>
        <a:defRPr sz="3200">
          <a:solidFill>
            <a:schemeClr val="tx1"/>
          </a:solidFill>
          <a:latin typeface="Georgia" pitchFamily="18" charset="0"/>
          <a:ea typeface="ＭＳ Ｐゴシック" pitchFamily="1" charset="-128"/>
          <a:cs typeface="ＭＳ Ｐゴシック" pitchFamily="-99" charset="-128"/>
        </a:defRPr>
      </a:lvl5pPr>
      <a:lvl6pPr marL="457200" algn="l" rtl="0" fontAlgn="base">
        <a:spcBef>
          <a:spcPct val="0"/>
        </a:spcBef>
        <a:spcAft>
          <a:spcPct val="0"/>
        </a:spcAft>
        <a:defRPr sz="3200">
          <a:solidFill>
            <a:schemeClr val="tx1"/>
          </a:solidFill>
          <a:latin typeface="Georgia" pitchFamily="18" charset="0"/>
          <a:ea typeface="ＭＳ Ｐゴシック" pitchFamily="1" charset="-128"/>
        </a:defRPr>
      </a:lvl6pPr>
      <a:lvl7pPr marL="914400" algn="l" rtl="0" fontAlgn="base">
        <a:spcBef>
          <a:spcPct val="0"/>
        </a:spcBef>
        <a:spcAft>
          <a:spcPct val="0"/>
        </a:spcAft>
        <a:defRPr sz="3200">
          <a:solidFill>
            <a:schemeClr val="tx1"/>
          </a:solidFill>
          <a:latin typeface="Georgia" pitchFamily="18" charset="0"/>
          <a:ea typeface="ＭＳ Ｐゴシック" pitchFamily="1" charset="-128"/>
        </a:defRPr>
      </a:lvl7pPr>
      <a:lvl8pPr marL="1371600" algn="l" rtl="0" fontAlgn="base">
        <a:spcBef>
          <a:spcPct val="0"/>
        </a:spcBef>
        <a:spcAft>
          <a:spcPct val="0"/>
        </a:spcAft>
        <a:defRPr sz="3200">
          <a:solidFill>
            <a:schemeClr val="tx1"/>
          </a:solidFill>
          <a:latin typeface="Georgia" pitchFamily="18" charset="0"/>
          <a:ea typeface="ＭＳ Ｐゴシック" pitchFamily="1" charset="-128"/>
        </a:defRPr>
      </a:lvl8pPr>
      <a:lvl9pPr marL="1828800" algn="l" rtl="0" fontAlgn="base">
        <a:spcBef>
          <a:spcPct val="0"/>
        </a:spcBef>
        <a:spcAft>
          <a:spcPct val="0"/>
        </a:spcAft>
        <a:defRPr sz="3200">
          <a:solidFill>
            <a:schemeClr val="tx1"/>
          </a:solidFill>
          <a:latin typeface="Georgia" pitchFamily="18" charset="0"/>
          <a:ea typeface="ＭＳ Ｐゴシック" pitchFamily="1" charset="-128"/>
        </a:defRPr>
      </a:lvl9pPr>
    </p:titleStyle>
    <p:bodyStyle>
      <a:lvl1pPr marL="342900" indent="-342900" algn="l" rtl="0" eaLnBrk="0" fontAlgn="base" hangingPunct="0">
        <a:spcBef>
          <a:spcPct val="20000"/>
        </a:spcBef>
        <a:spcAft>
          <a:spcPct val="0"/>
        </a:spcAft>
        <a:buChar char="›"/>
        <a:defRPr sz="2500">
          <a:solidFill>
            <a:schemeClr val="tx1"/>
          </a:solidFill>
          <a:latin typeface="+mn-lt"/>
          <a:ea typeface="+mn-ea"/>
          <a:cs typeface="ＭＳ Ｐゴシック" pitchFamily="-99" charset="-128"/>
        </a:defRPr>
      </a:lvl1pPr>
      <a:lvl2pPr marL="742950" indent="-285750" algn="l" rtl="0" eaLnBrk="0" fontAlgn="base" hangingPunct="0">
        <a:spcBef>
          <a:spcPct val="20000"/>
        </a:spcBef>
        <a:spcAft>
          <a:spcPct val="0"/>
        </a:spcAft>
        <a:buFont typeface="Times" pitchFamily="-99" charset="0"/>
        <a:buChar char="•"/>
        <a:defRPr sz="2500">
          <a:solidFill>
            <a:schemeClr val="tx1"/>
          </a:solidFill>
          <a:latin typeface="+mn-lt"/>
          <a:ea typeface="+mn-ea"/>
        </a:defRPr>
      </a:lvl2pPr>
      <a:lvl3pPr marL="1143000" indent="-228600" algn="l" rtl="0" eaLnBrk="0" fontAlgn="base" hangingPunct="0">
        <a:spcBef>
          <a:spcPct val="20000"/>
        </a:spcBef>
        <a:spcAft>
          <a:spcPct val="0"/>
        </a:spcAft>
        <a:buChar char="•"/>
        <a:defRPr sz="2500">
          <a:solidFill>
            <a:schemeClr val="tx1"/>
          </a:solidFill>
          <a:latin typeface="+mn-lt"/>
          <a:ea typeface="+mn-ea"/>
        </a:defRPr>
      </a:lvl3pPr>
      <a:lvl4pPr marL="1600200" indent="-228600" algn="l" rtl="0" eaLnBrk="0" fontAlgn="base" hangingPunct="0">
        <a:spcBef>
          <a:spcPct val="20000"/>
        </a:spcBef>
        <a:spcAft>
          <a:spcPct val="0"/>
        </a:spcAft>
        <a:buFont typeface="Times" pitchFamily="-99" charset="0"/>
        <a:buChar char="•"/>
        <a:defRPr sz="2500">
          <a:solidFill>
            <a:schemeClr val="tx1"/>
          </a:solidFill>
          <a:latin typeface="+mn-lt"/>
          <a:ea typeface="+mn-ea"/>
        </a:defRPr>
      </a:lvl4pPr>
      <a:lvl5pPr marL="2057400" indent="-228600" algn="l" rtl="0" eaLnBrk="0" fontAlgn="base" hangingPunct="0">
        <a:spcBef>
          <a:spcPct val="20000"/>
        </a:spcBef>
        <a:spcAft>
          <a:spcPct val="0"/>
        </a:spcAft>
        <a:buFont typeface="Times" pitchFamily="-99" charset="0"/>
        <a:buChar char="•"/>
        <a:defRPr sz="2500">
          <a:solidFill>
            <a:schemeClr val="tx1"/>
          </a:solidFill>
          <a:latin typeface="+mn-lt"/>
          <a:ea typeface="+mn-ea"/>
        </a:defRPr>
      </a:lvl5pPr>
      <a:lvl6pPr marL="2514600" indent="-228600" algn="l" rtl="0" fontAlgn="base">
        <a:spcBef>
          <a:spcPct val="20000"/>
        </a:spcBef>
        <a:spcAft>
          <a:spcPct val="0"/>
        </a:spcAft>
        <a:buFont typeface="Times" pitchFamily="18" charset="0"/>
        <a:buChar char="•"/>
        <a:defRPr sz="2500">
          <a:solidFill>
            <a:schemeClr val="tx1"/>
          </a:solidFill>
          <a:latin typeface="+mn-lt"/>
          <a:ea typeface="+mn-ea"/>
        </a:defRPr>
      </a:lvl6pPr>
      <a:lvl7pPr marL="2971800" indent="-228600" algn="l" rtl="0" fontAlgn="base">
        <a:spcBef>
          <a:spcPct val="20000"/>
        </a:spcBef>
        <a:spcAft>
          <a:spcPct val="0"/>
        </a:spcAft>
        <a:buFont typeface="Times" pitchFamily="18" charset="0"/>
        <a:buChar char="•"/>
        <a:defRPr sz="2500">
          <a:solidFill>
            <a:schemeClr val="tx1"/>
          </a:solidFill>
          <a:latin typeface="+mn-lt"/>
          <a:ea typeface="+mn-ea"/>
        </a:defRPr>
      </a:lvl7pPr>
      <a:lvl8pPr marL="3429000" indent="-228600" algn="l" rtl="0" fontAlgn="base">
        <a:spcBef>
          <a:spcPct val="20000"/>
        </a:spcBef>
        <a:spcAft>
          <a:spcPct val="0"/>
        </a:spcAft>
        <a:buFont typeface="Times" pitchFamily="18" charset="0"/>
        <a:buChar char="•"/>
        <a:defRPr sz="2500">
          <a:solidFill>
            <a:schemeClr val="tx1"/>
          </a:solidFill>
          <a:latin typeface="+mn-lt"/>
          <a:ea typeface="+mn-ea"/>
        </a:defRPr>
      </a:lvl8pPr>
      <a:lvl9pPr marL="3886200" indent="-228600" algn="l" rtl="0" fontAlgn="base">
        <a:spcBef>
          <a:spcPct val="20000"/>
        </a:spcBef>
        <a:spcAft>
          <a:spcPct val="0"/>
        </a:spcAft>
        <a:buFont typeface="Times" pitchFamily="18" charset="0"/>
        <a:buChar char="•"/>
        <a:defRPr sz="2500">
          <a:solidFill>
            <a:schemeClr val="tx1"/>
          </a:solidFill>
          <a:latin typeface="+mn-lt"/>
          <a:ea typeface="+mn-ea"/>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descr="Light upward diagonal">
            <a:extLst>
              <a:ext uri="{FF2B5EF4-FFF2-40B4-BE49-F238E27FC236}">
                <a16:creationId xmlns:a16="http://schemas.microsoft.com/office/drawing/2014/main" id="{273E85CD-EDBD-5097-C734-9DA600D390DA}"/>
              </a:ext>
            </a:extLst>
          </p:cNvPr>
          <p:cNvSpPr>
            <a:spLocks noChangeArrowheads="1"/>
          </p:cNvSpPr>
          <p:nvPr/>
        </p:nvSpPr>
        <p:spPr bwMode="auto">
          <a:xfrm>
            <a:off x="0" y="1009650"/>
            <a:ext cx="9144000" cy="261938"/>
          </a:xfrm>
          <a:prstGeom prst="rect">
            <a:avLst/>
          </a:prstGeom>
          <a:blipFill dpi="0" rotWithShape="0">
            <a:blip r:embed="rId13"/>
            <a:srcRect/>
            <a:tile tx="0" ty="0" sx="100000" sy="100000" flip="none" algn="tl"/>
          </a:blipFill>
          <a:ln>
            <a:noFill/>
          </a:ln>
        </p:spPr>
        <p:txBody>
          <a:bodyPr wrap="none" anchor="ctr"/>
          <a:lstStyle>
            <a:lvl1pPr>
              <a:defRPr sz="2500">
                <a:solidFill>
                  <a:schemeClr val="tx1"/>
                </a:solidFill>
                <a:latin typeface="Georgia" panose="02040502050405020303" pitchFamily="18" charset="0"/>
                <a:ea typeface="ＭＳ Ｐゴシック" panose="020B0600070205080204" pitchFamily="34" charset="-128"/>
              </a:defRPr>
            </a:lvl1pPr>
            <a:lvl2pPr marL="742950" indent="-285750">
              <a:defRPr sz="2500">
                <a:solidFill>
                  <a:schemeClr val="tx1"/>
                </a:solidFill>
                <a:latin typeface="Georgia" panose="02040502050405020303" pitchFamily="18" charset="0"/>
                <a:ea typeface="ＭＳ Ｐゴシック" panose="020B0600070205080204" pitchFamily="34" charset="-128"/>
              </a:defRPr>
            </a:lvl2pPr>
            <a:lvl3pPr marL="1143000" indent="-228600">
              <a:defRPr sz="2500">
                <a:solidFill>
                  <a:schemeClr val="tx1"/>
                </a:solidFill>
                <a:latin typeface="Georgia" panose="02040502050405020303" pitchFamily="18" charset="0"/>
                <a:ea typeface="ＭＳ Ｐゴシック" panose="020B0600070205080204" pitchFamily="34" charset="-128"/>
              </a:defRPr>
            </a:lvl3pPr>
            <a:lvl4pPr marL="1600200" indent="-228600">
              <a:defRPr sz="2500">
                <a:solidFill>
                  <a:schemeClr val="tx1"/>
                </a:solidFill>
                <a:latin typeface="Georgia" panose="02040502050405020303" pitchFamily="18" charset="0"/>
                <a:ea typeface="ＭＳ Ｐゴシック" panose="020B0600070205080204" pitchFamily="34" charset="-128"/>
              </a:defRPr>
            </a:lvl4pPr>
            <a:lvl5pPr marL="2057400" indent="-228600">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9pPr>
          </a:lstStyle>
          <a:p>
            <a:pPr eaLnBrk="1" hangingPunct="1">
              <a:defRPr/>
            </a:pPr>
            <a:endParaRPr lang="nl-NL" altLang="nl-NL"/>
          </a:p>
        </p:txBody>
      </p:sp>
      <p:sp>
        <p:nvSpPr>
          <p:cNvPr id="26627" name="Rectangle 3">
            <a:extLst>
              <a:ext uri="{FF2B5EF4-FFF2-40B4-BE49-F238E27FC236}">
                <a16:creationId xmlns:a16="http://schemas.microsoft.com/office/drawing/2014/main" id="{558F9816-E43F-8549-70EB-0710AF6E4687}"/>
              </a:ext>
            </a:extLst>
          </p:cNvPr>
          <p:cNvSpPr>
            <a:spLocks noGrp="1" noChangeArrowheads="1"/>
          </p:cNvSpPr>
          <p:nvPr>
            <p:ph type="title"/>
          </p:nvPr>
        </p:nvSpPr>
        <p:spPr bwMode="auto">
          <a:xfrm>
            <a:off x="755650" y="1468438"/>
            <a:ext cx="7934325"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nl-NL"/>
              <a:t>Click to edit Master title style</a:t>
            </a:r>
          </a:p>
        </p:txBody>
      </p:sp>
      <p:sp>
        <p:nvSpPr>
          <p:cNvPr id="26628" name="Rectangle 4">
            <a:extLst>
              <a:ext uri="{FF2B5EF4-FFF2-40B4-BE49-F238E27FC236}">
                <a16:creationId xmlns:a16="http://schemas.microsoft.com/office/drawing/2014/main" id="{09F9B7B6-C830-49D1-F72F-C49C7452C280}"/>
              </a:ext>
            </a:extLst>
          </p:cNvPr>
          <p:cNvSpPr>
            <a:spLocks noGrp="1" noChangeArrowheads="1"/>
          </p:cNvSpPr>
          <p:nvPr>
            <p:ph type="body" idx="1"/>
          </p:nvPr>
        </p:nvSpPr>
        <p:spPr bwMode="auto">
          <a:xfrm>
            <a:off x="755650" y="2205038"/>
            <a:ext cx="7934325" cy="388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3077" name="Rectangle 5" descr="Light upward diagonal">
            <a:extLst>
              <a:ext uri="{FF2B5EF4-FFF2-40B4-BE49-F238E27FC236}">
                <a16:creationId xmlns:a16="http://schemas.microsoft.com/office/drawing/2014/main" id="{9F331C72-DBF5-5961-595C-9176D3A92EF9}"/>
              </a:ext>
            </a:extLst>
          </p:cNvPr>
          <p:cNvSpPr>
            <a:spLocks noChangeArrowheads="1"/>
          </p:cNvSpPr>
          <p:nvPr/>
        </p:nvSpPr>
        <p:spPr bwMode="auto">
          <a:xfrm>
            <a:off x="0" y="6218238"/>
            <a:ext cx="9144000" cy="635000"/>
          </a:xfrm>
          <a:prstGeom prst="rect">
            <a:avLst/>
          </a:prstGeom>
          <a:blipFill dpi="0" rotWithShape="0">
            <a:blip r:embed="rId13"/>
            <a:srcRect/>
            <a:tile tx="0" ty="0" sx="100000" sy="100000" flip="none" algn="tl"/>
          </a:blipFill>
          <a:ln>
            <a:noFill/>
          </a:ln>
        </p:spPr>
        <p:txBody>
          <a:bodyPr wrap="none" anchor="ctr"/>
          <a:lstStyle>
            <a:lvl1pPr>
              <a:defRPr sz="2500">
                <a:solidFill>
                  <a:schemeClr val="tx1"/>
                </a:solidFill>
                <a:latin typeface="Georgia" panose="02040502050405020303" pitchFamily="18" charset="0"/>
                <a:ea typeface="ＭＳ Ｐゴシック" panose="020B0600070205080204" pitchFamily="34" charset="-128"/>
              </a:defRPr>
            </a:lvl1pPr>
            <a:lvl2pPr marL="742950" indent="-285750">
              <a:defRPr sz="2500">
                <a:solidFill>
                  <a:schemeClr val="tx1"/>
                </a:solidFill>
                <a:latin typeface="Georgia" panose="02040502050405020303" pitchFamily="18" charset="0"/>
                <a:ea typeface="ＭＳ Ｐゴシック" panose="020B0600070205080204" pitchFamily="34" charset="-128"/>
              </a:defRPr>
            </a:lvl2pPr>
            <a:lvl3pPr marL="1143000" indent="-228600">
              <a:defRPr sz="2500">
                <a:solidFill>
                  <a:schemeClr val="tx1"/>
                </a:solidFill>
                <a:latin typeface="Georgia" panose="02040502050405020303" pitchFamily="18" charset="0"/>
                <a:ea typeface="ＭＳ Ｐゴシック" panose="020B0600070205080204" pitchFamily="34" charset="-128"/>
              </a:defRPr>
            </a:lvl3pPr>
            <a:lvl4pPr marL="1600200" indent="-228600">
              <a:defRPr sz="2500">
                <a:solidFill>
                  <a:schemeClr val="tx1"/>
                </a:solidFill>
                <a:latin typeface="Georgia" panose="02040502050405020303" pitchFamily="18" charset="0"/>
                <a:ea typeface="ＭＳ Ｐゴシック" panose="020B0600070205080204" pitchFamily="34" charset="-128"/>
              </a:defRPr>
            </a:lvl4pPr>
            <a:lvl5pPr marL="2057400" indent="-228600">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9pPr>
          </a:lstStyle>
          <a:p>
            <a:pPr eaLnBrk="1" hangingPunct="1">
              <a:defRPr/>
            </a:pPr>
            <a:endParaRPr lang="nl-NL" altLang="nl-NL"/>
          </a:p>
        </p:txBody>
      </p:sp>
      <p:sp>
        <p:nvSpPr>
          <p:cNvPr id="134150" name="Rectangle 6">
            <a:extLst>
              <a:ext uri="{FF2B5EF4-FFF2-40B4-BE49-F238E27FC236}">
                <a16:creationId xmlns:a16="http://schemas.microsoft.com/office/drawing/2014/main" id="{14AD4E00-C9B0-06CB-4FD3-5A4C59478778}"/>
              </a:ext>
            </a:extLst>
          </p:cNvPr>
          <p:cNvSpPr>
            <a:spLocks noGrp="1" noChangeArrowheads="1"/>
          </p:cNvSpPr>
          <p:nvPr>
            <p:ph type="dt" sz="half" idx="2"/>
          </p:nvPr>
        </p:nvSpPr>
        <p:spPr bwMode="auto">
          <a:xfrm>
            <a:off x="6589713" y="1009650"/>
            <a:ext cx="1905000" cy="261938"/>
          </a:xfrm>
          <a:prstGeom prst="rect">
            <a:avLst/>
          </a:prstGeom>
          <a:noFill/>
          <a:ln>
            <a:noFill/>
          </a:ln>
        </p:spPr>
        <p:txBody>
          <a:bodyPr vert="horz" wrap="square" lIns="0" tIns="0" rIns="0" bIns="0" numCol="1" anchor="ctr" anchorCtr="0" compatLnSpc="1">
            <a:prstTxWarp prst="textNoShape">
              <a:avLst/>
            </a:prstTxWarp>
          </a:bodyPr>
          <a:lstStyle>
            <a:lvl1pPr algn="r" eaLnBrk="0" hangingPunct="0">
              <a:defRPr sz="1000">
                <a:latin typeface="Verdana" pitchFamily="34" charset="0"/>
                <a:ea typeface="ＭＳ Ｐゴシック" pitchFamily="34" charset="-128"/>
                <a:cs typeface="+mn-cs"/>
              </a:defRPr>
            </a:lvl1pPr>
          </a:lstStyle>
          <a:p>
            <a:pPr>
              <a:defRPr/>
            </a:pPr>
            <a:fld id="{C3A744C7-762D-6743-B16A-8AB25E035F17}" type="datetime1">
              <a:rPr lang="nl-NL"/>
              <a:pPr>
                <a:defRPr/>
              </a:pPr>
              <a:t>22-11-2024</a:t>
            </a:fld>
            <a:endParaRPr lang="nl-NL"/>
          </a:p>
        </p:txBody>
      </p:sp>
      <p:sp>
        <p:nvSpPr>
          <p:cNvPr id="134151" name="Rectangle 7">
            <a:extLst>
              <a:ext uri="{FF2B5EF4-FFF2-40B4-BE49-F238E27FC236}">
                <a16:creationId xmlns:a16="http://schemas.microsoft.com/office/drawing/2014/main" id="{E9063503-74DD-BBF7-9C50-2AD3742A64D0}"/>
              </a:ext>
            </a:extLst>
          </p:cNvPr>
          <p:cNvSpPr>
            <a:spLocks noGrp="1" noChangeArrowheads="1"/>
          </p:cNvSpPr>
          <p:nvPr>
            <p:ph type="sldNum" sz="quarter" idx="4"/>
          </p:nvPr>
        </p:nvSpPr>
        <p:spPr bwMode="auto">
          <a:xfrm>
            <a:off x="8496300" y="1009650"/>
            <a:ext cx="647700" cy="261938"/>
          </a:xfrm>
          <a:prstGeom prst="rect">
            <a:avLst/>
          </a:prstGeom>
          <a:noFill/>
          <a:ln>
            <a:noFill/>
          </a:ln>
        </p:spPr>
        <p:txBody>
          <a:bodyPr vert="horz" wrap="square" lIns="0" tIns="0" rIns="0" bIns="0" numCol="1" anchor="ctr" anchorCtr="0" compatLnSpc="1">
            <a:prstTxWarp prst="textNoShape">
              <a:avLst/>
            </a:prstTxWarp>
          </a:bodyPr>
          <a:lstStyle>
            <a:lvl1pPr>
              <a:defRPr sz="1000">
                <a:latin typeface="Verdana" panose="020B0604030504040204" pitchFamily="34" charset="0"/>
                <a:cs typeface="Arial" panose="020B0604020202020204" pitchFamily="34" charset="0"/>
              </a:defRPr>
            </a:lvl1pPr>
          </a:lstStyle>
          <a:p>
            <a:pPr>
              <a:defRPr/>
            </a:pPr>
            <a:r>
              <a:rPr lang="en-US" altLang="nl-NL"/>
              <a:t> | </a:t>
            </a:r>
            <a:fld id="{A75221D6-E274-E04E-9CEF-50DBA1574B1B}" type="slidenum">
              <a:rPr lang="en-US" altLang="nl-NL" smtClean="0"/>
              <a:pPr>
                <a:defRPr/>
              </a:pPr>
              <a:t>‹nr.›</a:t>
            </a:fld>
            <a:endParaRPr lang="en-US" altLang="nl-NL"/>
          </a:p>
        </p:txBody>
      </p:sp>
      <p:pic>
        <p:nvPicPr>
          <p:cNvPr id="26632" name="Picture 8" descr="RUGR_logoEN_rood_RGB">
            <a:extLst>
              <a:ext uri="{FF2B5EF4-FFF2-40B4-BE49-F238E27FC236}">
                <a16:creationId xmlns:a16="http://schemas.microsoft.com/office/drawing/2014/main" id="{10CEFD5C-3D4D-2A5D-A61C-2BD0D2A6E24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55650" y="150813"/>
            <a:ext cx="2393950"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7235" r:id="rId1"/>
    <p:sldLayoutId id="2147487212" r:id="rId2"/>
    <p:sldLayoutId id="2147487213" r:id="rId3"/>
    <p:sldLayoutId id="2147487214" r:id="rId4"/>
    <p:sldLayoutId id="2147487215" r:id="rId5"/>
    <p:sldLayoutId id="2147487216" r:id="rId6"/>
    <p:sldLayoutId id="2147487217" r:id="rId7"/>
    <p:sldLayoutId id="2147487218" r:id="rId8"/>
    <p:sldLayoutId id="2147487219" r:id="rId9"/>
    <p:sldLayoutId id="2147487220" r:id="rId10"/>
    <p:sldLayoutId id="2147487221" r:id="rId11"/>
  </p:sldLayoutIdLst>
  <p:hf hdr="0" ftr="0" dt="0"/>
  <p:txStyles>
    <p:titleStyle>
      <a:lvl1pPr algn="l" rtl="0" eaLnBrk="0" fontAlgn="base" hangingPunct="0">
        <a:spcBef>
          <a:spcPct val="0"/>
        </a:spcBef>
        <a:spcAft>
          <a:spcPct val="0"/>
        </a:spcAft>
        <a:defRPr sz="3200">
          <a:solidFill>
            <a:schemeClr val="tx1"/>
          </a:solidFill>
          <a:latin typeface="+mj-lt"/>
          <a:ea typeface="+mj-ea"/>
          <a:cs typeface="ＭＳ Ｐゴシック" pitchFamily="-99" charset="-128"/>
        </a:defRPr>
      </a:lvl1pPr>
      <a:lvl2pPr algn="l" rtl="0" eaLnBrk="0" fontAlgn="base" hangingPunct="0">
        <a:spcBef>
          <a:spcPct val="0"/>
        </a:spcBef>
        <a:spcAft>
          <a:spcPct val="0"/>
        </a:spcAft>
        <a:defRPr sz="3200">
          <a:solidFill>
            <a:schemeClr val="tx1"/>
          </a:solidFill>
          <a:latin typeface="Georgia" pitchFamily="18" charset="0"/>
          <a:ea typeface="ＭＳ Ｐゴシック" pitchFamily="1" charset="-128"/>
          <a:cs typeface="ＭＳ Ｐゴシック" pitchFamily="-99" charset="-128"/>
        </a:defRPr>
      </a:lvl2pPr>
      <a:lvl3pPr algn="l" rtl="0" eaLnBrk="0" fontAlgn="base" hangingPunct="0">
        <a:spcBef>
          <a:spcPct val="0"/>
        </a:spcBef>
        <a:spcAft>
          <a:spcPct val="0"/>
        </a:spcAft>
        <a:defRPr sz="3200">
          <a:solidFill>
            <a:schemeClr val="tx1"/>
          </a:solidFill>
          <a:latin typeface="Georgia" pitchFamily="18" charset="0"/>
          <a:ea typeface="ＭＳ Ｐゴシック" pitchFamily="1" charset="-128"/>
          <a:cs typeface="ＭＳ Ｐゴシック" pitchFamily="-99" charset="-128"/>
        </a:defRPr>
      </a:lvl3pPr>
      <a:lvl4pPr algn="l" rtl="0" eaLnBrk="0" fontAlgn="base" hangingPunct="0">
        <a:spcBef>
          <a:spcPct val="0"/>
        </a:spcBef>
        <a:spcAft>
          <a:spcPct val="0"/>
        </a:spcAft>
        <a:defRPr sz="3200">
          <a:solidFill>
            <a:schemeClr val="tx1"/>
          </a:solidFill>
          <a:latin typeface="Georgia" pitchFamily="18" charset="0"/>
          <a:ea typeface="ＭＳ Ｐゴシック" pitchFamily="1" charset="-128"/>
          <a:cs typeface="ＭＳ Ｐゴシック" pitchFamily="-99" charset="-128"/>
        </a:defRPr>
      </a:lvl4pPr>
      <a:lvl5pPr algn="l" rtl="0" eaLnBrk="0" fontAlgn="base" hangingPunct="0">
        <a:spcBef>
          <a:spcPct val="0"/>
        </a:spcBef>
        <a:spcAft>
          <a:spcPct val="0"/>
        </a:spcAft>
        <a:defRPr sz="3200">
          <a:solidFill>
            <a:schemeClr val="tx1"/>
          </a:solidFill>
          <a:latin typeface="Georgia" pitchFamily="18" charset="0"/>
          <a:ea typeface="ＭＳ Ｐゴシック" pitchFamily="1" charset="-128"/>
          <a:cs typeface="ＭＳ Ｐゴシック" pitchFamily="-99" charset="-128"/>
        </a:defRPr>
      </a:lvl5pPr>
      <a:lvl6pPr marL="457200" algn="l" rtl="0" fontAlgn="base">
        <a:spcBef>
          <a:spcPct val="0"/>
        </a:spcBef>
        <a:spcAft>
          <a:spcPct val="0"/>
        </a:spcAft>
        <a:defRPr sz="3200">
          <a:solidFill>
            <a:schemeClr val="tx1"/>
          </a:solidFill>
          <a:latin typeface="Georgia" pitchFamily="18" charset="0"/>
          <a:ea typeface="ＭＳ Ｐゴシック" pitchFamily="1" charset="-128"/>
        </a:defRPr>
      </a:lvl6pPr>
      <a:lvl7pPr marL="914400" algn="l" rtl="0" fontAlgn="base">
        <a:spcBef>
          <a:spcPct val="0"/>
        </a:spcBef>
        <a:spcAft>
          <a:spcPct val="0"/>
        </a:spcAft>
        <a:defRPr sz="3200">
          <a:solidFill>
            <a:schemeClr val="tx1"/>
          </a:solidFill>
          <a:latin typeface="Georgia" pitchFamily="18" charset="0"/>
          <a:ea typeface="ＭＳ Ｐゴシック" pitchFamily="1" charset="-128"/>
        </a:defRPr>
      </a:lvl7pPr>
      <a:lvl8pPr marL="1371600" algn="l" rtl="0" fontAlgn="base">
        <a:spcBef>
          <a:spcPct val="0"/>
        </a:spcBef>
        <a:spcAft>
          <a:spcPct val="0"/>
        </a:spcAft>
        <a:defRPr sz="3200">
          <a:solidFill>
            <a:schemeClr val="tx1"/>
          </a:solidFill>
          <a:latin typeface="Georgia" pitchFamily="18" charset="0"/>
          <a:ea typeface="ＭＳ Ｐゴシック" pitchFamily="1" charset="-128"/>
        </a:defRPr>
      </a:lvl8pPr>
      <a:lvl9pPr marL="1828800" algn="l" rtl="0" fontAlgn="base">
        <a:spcBef>
          <a:spcPct val="0"/>
        </a:spcBef>
        <a:spcAft>
          <a:spcPct val="0"/>
        </a:spcAft>
        <a:defRPr sz="3200">
          <a:solidFill>
            <a:schemeClr val="tx1"/>
          </a:solidFill>
          <a:latin typeface="Georgia" pitchFamily="18" charset="0"/>
          <a:ea typeface="ＭＳ Ｐゴシック" pitchFamily="1" charset="-128"/>
        </a:defRPr>
      </a:lvl9pPr>
    </p:titleStyle>
    <p:bodyStyle>
      <a:lvl1pPr marL="342900" indent="-342900" algn="l" rtl="0" eaLnBrk="0" fontAlgn="base" hangingPunct="0">
        <a:spcBef>
          <a:spcPct val="20000"/>
        </a:spcBef>
        <a:spcAft>
          <a:spcPct val="0"/>
        </a:spcAft>
        <a:buChar char="›"/>
        <a:defRPr sz="2500">
          <a:solidFill>
            <a:schemeClr val="tx1"/>
          </a:solidFill>
          <a:latin typeface="+mn-lt"/>
          <a:ea typeface="+mn-ea"/>
          <a:cs typeface="ＭＳ Ｐゴシック" pitchFamily="-99" charset="-128"/>
        </a:defRPr>
      </a:lvl1pPr>
      <a:lvl2pPr marL="742950" indent="-285750" algn="l" rtl="0" eaLnBrk="0" fontAlgn="base" hangingPunct="0">
        <a:spcBef>
          <a:spcPct val="20000"/>
        </a:spcBef>
        <a:spcAft>
          <a:spcPct val="0"/>
        </a:spcAft>
        <a:buFont typeface="Times" pitchFamily="-99" charset="0"/>
        <a:buChar char="•"/>
        <a:defRPr sz="2500">
          <a:solidFill>
            <a:schemeClr val="tx1"/>
          </a:solidFill>
          <a:latin typeface="+mn-lt"/>
          <a:ea typeface="+mn-ea"/>
        </a:defRPr>
      </a:lvl2pPr>
      <a:lvl3pPr marL="1143000" indent="-228600" algn="l" rtl="0" eaLnBrk="0" fontAlgn="base" hangingPunct="0">
        <a:spcBef>
          <a:spcPct val="20000"/>
        </a:spcBef>
        <a:spcAft>
          <a:spcPct val="0"/>
        </a:spcAft>
        <a:buChar char="•"/>
        <a:defRPr sz="2500">
          <a:solidFill>
            <a:schemeClr val="tx1"/>
          </a:solidFill>
          <a:latin typeface="+mn-lt"/>
          <a:ea typeface="+mn-ea"/>
        </a:defRPr>
      </a:lvl3pPr>
      <a:lvl4pPr marL="1600200" indent="-228600" algn="l" rtl="0" eaLnBrk="0" fontAlgn="base" hangingPunct="0">
        <a:spcBef>
          <a:spcPct val="20000"/>
        </a:spcBef>
        <a:spcAft>
          <a:spcPct val="0"/>
        </a:spcAft>
        <a:buFont typeface="Times" pitchFamily="-99" charset="0"/>
        <a:buChar char="•"/>
        <a:defRPr sz="2500">
          <a:solidFill>
            <a:schemeClr val="tx1"/>
          </a:solidFill>
          <a:latin typeface="+mn-lt"/>
          <a:ea typeface="+mn-ea"/>
        </a:defRPr>
      </a:lvl4pPr>
      <a:lvl5pPr marL="2057400" indent="-228600" algn="l" rtl="0" eaLnBrk="0" fontAlgn="base" hangingPunct="0">
        <a:spcBef>
          <a:spcPct val="20000"/>
        </a:spcBef>
        <a:spcAft>
          <a:spcPct val="0"/>
        </a:spcAft>
        <a:buFont typeface="Times" pitchFamily="-99" charset="0"/>
        <a:buChar char="•"/>
        <a:defRPr sz="2500">
          <a:solidFill>
            <a:schemeClr val="tx1"/>
          </a:solidFill>
          <a:latin typeface="+mn-lt"/>
          <a:ea typeface="+mn-ea"/>
        </a:defRPr>
      </a:lvl5pPr>
      <a:lvl6pPr marL="2514600" indent="-228600" algn="l" rtl="0" fontAlgn="base">
        <a:spcBef>
          <a:spcPct val="20000"/>
        </a:spcBef>
        <a:spcAft>
          <a:spcPct val="0"/>
        </a:spcAft>
        <a:buFont typeface="Times" pitchFamily="18" charset="0"/>
        <a:buChar char="•"/>
        <a:defRPr sz="2500">
          <a:solidFill>
            <a:schemeClr val="tx1"/>
          </a:solidFill>
          <a:latin typeface="+mn-lt"/>
          <a:ea typeface="+mn-ea"/>
        </a:defRPr>
      </a:lvl6pPr>
      <a:lvl7pPr marL="2971800" indent="-228600" algn="l" rtl="0" fontAlgn="base">
        <a:spcBef>
          <a:spcPct val="20000"/>
        </a:spcBef>
        <a:spcAft>
          <a:spcPct val="0"/>
        </a:spcAft>
        <a:buFont typeface="Times" pitchFamily="18" charset="0"/>
        <a:buChar char="•"/>
        <a:defRPr sz="2500">
          <a:solidFill>
            <a:schemeClr val="tx1"/>
          </a:solidFill>
          <a:latin typeface="+mn-lt"/>
          <a:ea typeface="+mn-ea"/>
        </a:defRPr>
      </a:lvl7pPr>
      <a:lvl8pPr marL="3429000" indent="-228600" algn="l" rtl="0" fontAlgn="base">
        <a:spcBef>
          <a:spcPct val="20000"/>
        </a:spcBef>
        <a:spcAft>
          <a:spcPct val="0"/>
        </a:spcAft>
        <a:buFont typeface="Times" pitchFamily="18" charset="0"/>
        <a:buChar char="•"/>
        <a:defRPr sz="2500">
          <a:solidFill>
            <a:schemeClr val="tx1"/>
          </a:solidFill>
          <a:latin typeface="+mn-lt"/>
          <a:ea typeface="+mn-ea"/>
        </a:defRPr>
      </a:lvl8pPr>
      <a:lvl9pPr marL="3886200" indent="-228600" algn="l" rtl="0" fontAlgn="base">
        <a:spcBef>
          <a:spcPct val="20000"/>
        </a:spcBef>
        <a:spcAft>
          <a:spcPct val="0"/>
        </a:spcAft>
        <a:buFont typeface="Times" pitchFamily="18" charset="0"/>
        <a:buChar char="•"/>
        <a:defRPr sz="2500">
          <a:solidFill>
            <a:schemeClr val="tx1"/>
          </a:solidFill>
          <a:latin typeface="+mn-lt"/>
          <a:ea typeface="+mn-ea"/>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Tijdelijke aanduiding voor titel 1">
            <a:extLst>
              <a:ext uri="{FF2B5EF4-FFF2-40B4-BE49-F238E27FC236}">
                <a16:creationId xmlns:a16="http://schemas.microsoft.com/office/drawing/2014/main" id="{EA6D8006-6E7A-4ABC-0817-1630812F0FA5}"/>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nl-NL" altLang="nl-NL"/>
              <a:t>Klik om de stijl te bewerken</a:t>
            </a:r>
          </a:p>
        </p:txBody>
      </p:sp>
      <p:sp>
        <p:nvSpPr>
          <p:cNvPr id="38915" name="Tijdelijke aanduiding voor tekst 2">
            <a:extLst>
              <a:ext uri="{FF2B5EF4-FFF2-40B4-BE49-F238E27FC236}">
                <a16:creationId xmlns:a16="http://schemas.microsoft.com/office/drawing/2014/main" id="{CFA896ED-95DB-643A-628B-09049B9A9791}"/>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a:t>Klik om de modelstijlen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4" name="Tijdelijke aanduiding voor datum 3">
            <a:extLst>
              <a:ext uri="{FF2B5EF4-FFF2-40B4-BE49-F238E27FC236}">
                <a16:creationId xmlns:a16="http://schemas.microsoft.com/office/drawing/2014/main" id="{A68ECEB9-715E-4F7E-3D69-C4F285A48526}"/>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charset="0"/>
                <a:ea typeface="ＭＳ Ｐゴシック" charset="-128"/>
                <a:cs typeface="Arial" charset="0"/>
              </a:defRPr>
            </a:lvl1pPr>
          </a:lstStyle>
          <a:p>
            <a:pPr>
              <a:defRPr/>
            </a:pPr>
            <a:fld id="{7DE8A79E-819C-C84F-AA8F-A4CF93438228}" type="datetime1">
              <a:rPr lang="nl-NL" altLang="nl-NL"/>
              <a:pPr>
                <a:defRPr/>
              </a:pPr>
              <a:t>22-11-2024</a:t>
            </a:fld>
            <a:endParaRPr lang="nl-NL" altLang="nl-NL"/>
          </a:p>
        </p:txBody>
      </p:sp>
      <p:sp>
        <p:nvSpPr>
          <p:cNvPr id="5" name="Tijdelijke aanduiding voor voettekst 4">
            <a:extLst>
              <a:ext uri="{FF2B5EF4-FFF2-40B4-BE49-F238E27FC236}">
                <a16:creationId xmlns:a16="http://schemas.microsoft.com/office/drawing/2014/main" id="{E4342A49-E526-B854-9B7D-3181B931E808}"/>
              </a:ext>
            </a:extLst>
          </p:cNvPr>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Calibri" panose="020F0502020204030204" pitchFamily="34" charset="0"/>
                <a:ea typeface="+mn-ea"/>
                <a:cs typeface="Arial" panose="020B0604020202020204" pitchFamily="34" charset="0"/>
              </a:defRPr>
            </a:lvl1pPr>
          </a:lstStyle>
          <a:p>
            <a:pPr>
              <a:defRPr/>
            </a:pPr>
            <a:endParaRPr lang="nl-NL" altLang="nl-NL"/>
          </a:p>
        </p:txBody>
      </p:sp>
      <p:sp>
        <p:nvSpPr>
          <p:cNvPr id="6" name="Tijdelijke aanduiding voor dianummer 5">
            <a:extLst>
              <a:ext uri="{FF2B5EF4-FFF2-40B4-BE49-F238E27FC236}">
                <a16:creationId xmlns:a16="http://schemas.microsoft.com/office/drawing/2014/main" id="{B1B49A67-FF3D-32FF-9D5E-F5E0CD14E150}"/>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1F875312-386A-3442-A179-288B7A0B30FF}" type="slidenum">
              <a:rPr lang="nl-NL" altLang="nl-NL"/>
              <a:pPr>
                <a:defRPr/>
              </a:pPr>
              <a:t>‹nr.›</a:t>
            </a:fld>
            <a:endParaRPr lang="nl-NL" altLang="nl-NL"/>
          </a:p>
        </p:txBody>
      </p:sp>
    </p:spTree>
  </p:cSld>
  <p:clrMap bg1="lt1" tx1="dk1" bg2="lt2" tx2="dk2" accent1="accent1" accent2="accent2" accent3="accent3" accent4="accent4" accent5="accent5" accent6="accent6" hlink="hlink" folHlink="folHlink"/>
  <p:sldLayoutIdLst>
    <p:sldLayoutId id="2147487236" r:id="rId1"/>
    <p:sldLayoutId id="2147487237" r:id="rId2"/>
    <p:sldLayoutId id="2147487238" r:id="rId3"/>
    <p:sldLayoutId id="2147487239" r:id="rId4"/>
    <p:sldLayoutId id="2147487240" r:id="rId5"/>
    <p:sldLayoutId id="2147487241" r:id="rId6"/>
    <p:sldLayoutId id="2147487242" r:id="rId7"/>
    <p:sldLayoutId id="2147487243" r:id="rId8"/>
    <p:sldLayoutId id="2147487244" r:id="rId9"/>
    <p:sldLayoutId id="2147487245" r:id="rId10"/>
    <p:sldLayoutId id="2147487246" r:id="rId11"/>
  </p:sldLayoutIdLst>
  <p:hf hdr="0" ftr="0" dt="0"/>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itchFamily="-99"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99"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99"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99"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descr="Light upward diagonal">
            <a:extLst>
              <a:ext uri="{FF2B5EF4-FFF2-40B4-BE49-F238E27FC236}">
                <a16:creationId xmlns:a16="http://schemas.microsoft.com/office/drawing/2014/main" id="{8EA0A7E7-DA4D-2431-0514-898C95F8EB49}"/>
              </a:ext>
            </a:extLst>
          </p:cNvPr>
          <p:cNvSpPr>
            <a:spLocks noChangeArrowheads="1"/>
          </p:cNvSpPr>
          <p:nvPr/>
        </p:nvSpPr>
        <p:spPr bwMode="auto">
          <a:xfrm>
            <a:off x="0" y="1009650"/>
            <a:ext cx="9144000" cy="261938"/>
          </a:xfrm>
          <a:prstGeom prst="rect">
            <a:avLst/>
          </a:prstGeom>
          <a:blipFill dpi="0" rotWithShape="0">
            <a:blip r:embed="rId13"/>
            <a:srcRect/>
            <a:tile tx="0" ty="0" sx="100000" sy="100000" flip="none" algn="tl"/>
          </a:blipFill>
          <a:ln>
            <a:noFill/>
          </a:ln>
        </p:spPr>
        <p:txBody>
          <a:bodyPr wrap="none" anchor="ctr"/>
          <a:lstStyle>
            <a:lvl1pPr>
              <a:defRPr sz="2500">
                <a:solidFill>
                  <a:schemeClr val="tx1"/>
                </a:solidFill>
                <a:latin typeface="Georgia" panose="02040502050405020303" pitchFamily="18" charset="0"/>
                <a:ea typeface="ＭＳ Ｐゴシック" panose="020B0600070205080204" pitchFamily="34" charset="-128"/>
              </a:defRPr>
            </a:lvl1pPr>
            <a:lvl2pPr marL="742950" indent="-285750">
              <a:defRPr sz="2500">
                <a:solidFill>
                  <a:schemeClr val="tx1"/>
                </a:solidFill>
                <a:latin typeface="Georgia" panose="02040502050405020303" pitchFamily="18" charset="0"/>
                <a:ea typeface="ＭＳ Ｐゴシック" panose="020B0600070205080204" pitchFamily="34" charset="-128"/>
              </a:defRPr>
            </a:lvl2pPr>
            <a:lvl3pPr marL="1143000" indent="-228600">
              <a:defRPr sz="2500">
                <a:solidFill>
                  <a:schemeClr val="tx1"/>
                </a:solidFill>
                <a:latin typeface="Georgia" panose="02040502050405020303" pitchFamily="18" charset="0"/>
                <a:ea typeface="ＭＳ Ｐゴシック" panose="020B0600070205080204" pitchFamily="34" charset="-128"/>
              </a:defRPr>
            </a:lvl3pPr>
            <a:lvl4pPr marL="1600200" indent="-228600">
              <a:defRPr sz="2500">
                <a:solidFill>
                  <a:schemeClr val="tx1"/>
                </a:solidFill>
                <a:latin typeface="Georgia" panose="02040502050405020303" pitchFamily="18" charset="0"/>
                <a:ea typeface="ＭＳ Ｐゴシック" panose="020B0600070205080204" pitchFamily="34" charset="-128"/>
              </a:defRPr>
            </a:lvl4pPr>
            <a:lvl5pPr marL="2057400" indent="-228600">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9pPr>
          </a:lstStyle>
          <a:p>
            <a:pPr eaLnBrk="1" hangingPunct="1">
              <a:defRPr/>
            </a:pPr>
            <a:endParaRPr lang="nl-NL" altLang="nl-NL">
              <a:solidFill>
                <a:srgbClr val="707070"/>
              </a:solidFill>
              <a:cs typeface="Arial" panose="020B0604020202020204" pitchFamily="34" charset="0"/>
            </a:endParaRPr>
          </a:p>
        </p:txBody>
      </p:sp>
      <p:sp>
        <p:nvSpPr>
          <p:cNvPr id="51203" name="Rectangle 3">
            <a:extLst>
              <a:ext uri="{FF2B5EF4-FFF2-40B4-BE49-F238E27FC236}">
                <a16:creationId xmlns:a16="http://schemas.microsoft.com/office/drawing/2014/main" id="{E96117C0-1E04-B7AD-D5D0-7ABA0EC42BFD}"/>
              </a:ext>
            </a:extLst>
          </p:cNvPr>
          <p:cNvSpPr>
            <a:spLocks noGrp="1" noChangeArrowheads="1"/>
          </p:cNvSpPr>
          <p:nvPr>
            <p:ph type="title"/>
          </p:nvPr>
        </p:nvSpPr>
        <p:spPr bwMode="auto">
          <a:xfrm>
            <a:off x="755650" y="1468438"/>
            <a:ext cx="7934325"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nl-NL"/>
              <a:t>Click to edit Master title style</a:t>
            </a:r>
          </a:p>
        </p:txBody>
      </p:sp>
      <p:sp>
        <p:nvSpPr>
          <p:cNvPr id="51204" name="Rectangle 4">
            <a:extLst>
              <a:ext uri="{FF2B5EF4-FFF2-40B4-BE49-F238E27FC236}">
                <a16:creationId xmlns:a16="http://schemas.microsoft.com/office/drawing/2014/main" id="{93F092A1-7327-F1F3-28D3-D45693734FAC}"/>
              </a:ext>
            </a:extLst>
          </p:cNvPr>
          <p:cNvSpPr>
            <a:spLocks noGrp="1" noChangeArrowheads="1"/>
          </p:cNvSpPr>
          <p:nvPr>
            <p:ph type="body" idx="1"/>
          </p:nvPr>
        </p:nvSpPr>
        <p:spPr bwMode="auto">
          <a:xfrm>
            <a:off x="755650" y="2205038"/>
            <a:ext cx="7934325" cy="388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2053" name="Rectangle 5" descr="Light upward diagonal">
            <a:extLst>
              <a:ext uri="{FF2B5EF4-FFF2-40B4-BE49-F238E27FC236}">
                <a16:creationId xmlns:a16="http://schemas.microsoft.com/office/drawing/2014/main" id="{887003A6-0B0E-A10B-0667-F6E368172690}"/>
              </a:ext>
            </a:extLst>
          </p:cNvPr>
          <p:cNvSpPr>
            <a:spLocks noChangeArrowheads="1"/>
          </p:cNvSpPr>
          <p:nvPr/>
        </p:nvSpPr>
        <p:spPr bwMode="auto">
          <a:xfrm>
            <a:off x="0" y="6218238"/>
            <a:ext cx="9144000" cy="635000"/>
          </a:xfrm>
          <a:prstGeom prst="rect">
            <a:avLst/>
          </a:prstGeom>
          <a:blipFill dpi="0" rotWithShape="0">
            <a:blip r:embed="rId13"/>
            <a:srcRect/>
            <a:tile tx="0" ty="0" sx="100000" sy="100000" flip="none" algn="tl"/>
          </a:blipFill>
          <a:ln>
            <a:noFill/>
          </a:ln>
        </p:spPr>
        <p:txBody>
          <a:bodyPr wrap="none" anchor="ctr"/>
          <a:lstStyle>
            <a:lvl1pPr>
              <a:defRPr sz="2500">
                <a:solidFill>
                  <a:schemeClr val="tx1"/>
                </a:solidFill>
                <a:latin typeface="Georgia" panose="02040502050405020303" pitchFamily="18" charset="0"/>
                <a:ea typeface="ＭＳ Ｐゴシック" panose="020B0600070205080204" pitchFamily="34" charset="-128"/>
              </a:defRPr>
            </a:lvl1pPr>
            <a:lvl2pPr marL="742950" indent="-285750">
              <a:defRPr sz="2500">
                <a:solidFill>
                  <a:schemeClr val="tx1"/>
                </a:solidFill>
                <a:latin typeface="Georgia" panose="02040502050405020303" pitchFamily="18" charset="0"/>
                <a:ea typeface="ＭＳ Ｐゴシック" panose="020B0600070205080204" pitchFamily="34" charset="-128"/>
              </a:defRPr>
            </a:lvl2pPr>
            <a:lvl3pPr marL="1143000" indent="-228600">
              <a:defRPr sz="2500">
                <a:solidFill>
                  <a:schemeClr val="tx1"/>
                </a:solidFill>
                <a:latin typeface="Georgia" panose="02040502050405020303" pitchFamily="18" charset="0"/>
                <a:ea typeface="ＭＳ Ｐゴシック" panose="020B0600070205080204" pitchFamily="34" charset="-128"/>
              </a:defRPr>
            </a:lvl3pPr>
            <a:lvl4pPr marL="1600200" indent="-228600">
              <a:defRPr sz="2500">
                <a:solidFill>
                  <a:schemeClr val="tx1"/>
                </a:solidFill>
                <a:latin typeface="Georgia" panose="02040502050405020303" pitchFamily="18" charset="0"/>
                <a:ea typeface="ＭＳ Ｐゴシック" panose="020B0600070205080204" pitchFamily="34" charset="-128"/>
              </a:defRPr>
            </a:lvl4pPr>
            <a:lvl5pPr marL="2057400" indent="-228600">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9pPr>
          </a:lstStyle>
          <a:p>
            <a:pPr eaLnBrk="1" hangingPunct="1">
              <a:defRPr/>
            </a:pPr>
            <a:endParaRPr lang="nl-NL" altLang="nl-NL">
              <a:solidFill>
                <a:srgbClr val="707070"/>
              </a:solidFill>
              <a:cs typeface="Arial" panose="020B0604020202020204" pitchFamily="34" charset="0"/>
            </a:endParaRPr>
          </a:p>
        </p:txBody>
      </p:sp>
      <p:sp>
        <p:nvSpPr>
          <p:cNvPr id="131078" name="Rectangle 6">
            <a:extLst>
              <a:ext uri="{FF2B5EF4-FFF2-40B4-BE49-F238E27FC236}">
                <a16:creationId xmlns:a16="http://schemas.microsoft.com/office/drawing/2014/main" id="{C4B15BAD-3E1D-530F-F2B5-2DF65EBD853F}"/>
              </a:ext>
            </a:extLst>
          </p:cNvPr>
          <p:cNvSpPr>
            <a:spLocks noGrp="1" noChangeArrowheads="1"/>
          </p:cNvSpPr>
          <p:nvPr>
            <p:ph type="dt" sz="half" idx="2"/>
          </p:nvPr>
        </p:nvSpPr>
        <p:spPr bwMode="auto">
          <a:xfrm>
            <a:off x="6589713" y="1009650"/>
            <a:ext cx="1905000" cy="261938"/>
          </a:xfrm>
          <a:prstGeom prst="rect">
            <a:avLst/>
          </a:prstGeom>
          <a:noFill/>
          <a:ln>
            <a:noFill/>
          </a:ln>
        </p:spPr>
        <p:txBody>
          <a:bodyPr vert="horz" wrap="square" lIns="0" tIns="0" rIns="0" bIns="0" numCol="1" anchor="ctr" anchorCtr="0" compatLnSpc="1">
            <a:prstTxWarp prst="textNoShape">
              <a:avLst/>
            </a:prstTxWarp>
          </a:bodyPr>
          <a:lstStyle>
            <a:lvl1pPr algn="r" eaLnBrk="0" hangingPunct="0">
              <a:defRPr sz="1000">
                <a:solidFill>
                  <a:srgbClr val="707070"/>
                </a:solidFill>
                <a:latin typeface="Verdana" charset="0"/>
                <a:ea typeface="ＭＳ Ｐゴシック" charset="-128"/>
                <a:cs typeface="Arial" charset="0"/>
              </a:defRPr>
            </a:lvl1pPr>
          </a:lstStyle>
          <a:p>
            <a:pPr>
              <a:defRPr/>
            </a:pPr>
            <a:fld id="{1AAC3F81-AE58-904B-95C7-7B819003FD83}" type="datetime1">
              <a:rPr lang="nl-NL" altLang="nl-NL"/>
              <a:pPr>
                <a:defRPr/>
              </a:pPr>
              <a:t>22-11-2024</a:t>
            </a:fld>
            <a:endParaRPr lang="en-US" altLang="nl-NL"/>
          </a:p>
        </p:txBody>
      </p:sp>
      <p:sp>
        <p:nvSpPr>
          <p:cNvPr id="131079" name="Rectangle 7">
            <a:extLst>
              <a:ext uri="{FF2B5EF4-FFF2-40B4-BE49-F238E27FC236}">
                <a16:creationId xmlns:a16="http://schemas.microsoft.com/office/drawing/2014/main" id="{A52ACE5E-D3F7-E1DA-CA84-5BF6B3FBBEA8}"/>
              </a:ext>
            </a:extLst>
          </p:cNvPr>
          <p:cNvSpPr>
            <a:spLocks noGrp="1" noChangeArrowheads="1"/>
          </p:cNvSpPr>
          <p:nvPr>
            <p:ph type="sldNum" sz="quarter" idx="4"/>
          </p:nvPr>
        </p:nvSpPr>
        <p:spPr bwMode="auto">
          <a:xfrm>
            <a:off x="8496300" y="1009650"/>
            <a:ext cx="647700" cy="261938"/>
          </a:xfrm>
          <a:prstGeom prst="rect">
            <a:avLst/>
          </a:prstGeom>
          <a:noFill/>
          <a:ln>
            <a:noFill/>
          </a:ln>
        </p:spPr>
        <p:txBody>
          <a:bodyPr vert="horz" wrap="square" lIns="0" tIns="0" rIns="0" bIns="0" numCol="1" anchor="ctr" anchorCtr="0" compatLnSpc="1">
            <a:prstTxWarp prst="textNoShape">
              <a:avLst/>
            </a:prstTxWarp>
          </a:bodyPr>
          <a:lstStyle>
            <a:lvl1pPr>
              <a:defRPr sz="1000">
                <a:solidFill>
                  <a:srgbClr val="707070"/>
                </a:solidFill>
                <a:latin typeface="Verdana" panose="020B0604030504040204" pitchFamily="34" charset="0"/>
                <a:cs typeface="Arial" panose="020B0604020202020204" pitchFamily="34" charset="0"/>
              </a:defRPr>
            </a:lvl1pPr>
          </a:lstStyle>
          <a:p>
            <a:pPr>
              <a:defRPr/>
            </a:pPr>
            <a:r>
              <a:rPr lang="en-US" altLang="nl-NL"/>
              <a:t> | </a:t>
            </a:r>
            <a:fld id="{E6054885-E55C-754B-AE41-76F0BCCC3244}" type="slidenum">
              <a:rPr lang="en-US" altLang="nl-NL" smtClean="0"/>
              <a:pPr>
                <a:defRPr/>
              </a:pPr>
              <a:t>‹nr.›</a:t>
            </a:fld>
            <a:endParaRPr lang="en-US" altLang="nl-NL"/>
          </a:p>
        </p:txBody>
      </p:sp>
      <p:pic>
        <p:nvPicPr>
          <p:cNvPr id="51208" name="Picture 8" descr="RUGR_logoEN_rood_RGB">
            <a:extLst>
              <a:ext uri="{FF2B5EF4-FFF2-40B4-BE49-F238E27FC236}">
                <a16:creationId xmlns:a16="http://schemas.microsoft.com/office/drawing/2014/main" id="{94B1163E-57C6-AC9F-8C72-72365A5750E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55650" y="150813"/>
            <a:ext cx="2393950"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7247" r:id="rId1"/>
    <p:sldLayoutId id="2147487222" r:id="rId2"/>
    <p:sldLayoutId id="2147487223" r:id="rId3"/>
    <p:sldLayoutId id="2147487224" r:id="rId4"/>
    <p:sldLayoutId id="2147487225" r:id="rId5"/>
    <p:sldLayoutId id="2147487226" r:id="rId6"/>
    <p:sldLayoutId id="2147487227" r:id="rId7"/>
    <p:sldLayoutId id="2147487228" r:id="rId8"/>
    <p:sldLayoutId id="2147487229" r:id="rId9"/>
    <p:sldLayoutId id="2147487230" r:id="rId10"/>
    <p:sldLayoutId id="2147487231" r:id="rId11"/>
  </p:sldLayoutIdLst>
  <p:hf hdr="0" ftr="0" dt="0"/>
  <p:txStyles>
    <p:titleStyle>
      <a:lvl1pPr algn="l" rtl="0" eaLnBrk="0" fontAlgn="base" hangingPunct="0">
        <a:spcBef>
          <a:spcPct val="0"/>
        </a:spcBef>
        <a:spcAft>
          <a:spcPct val="0"/>
        </a:spcAft>
        <a:defRPr sz="3200">
          <a:solidFill>
            <a:schemeClr val="tx1"/>
          </a:solidFill>
          <a:latin typeface="+mj-lt"/>
          <a:ea typeface="+mj-ea"/>
          <a:cs typeface="ＭＳ Ｐゴシック" pitchFamily="-99" charset="-128"/>
        </a:defRPr>
      </a:lvl1pPr>
      <a:lvl2pPr algn="l" rtl="0" eaLnBrk="0" fontAlgn="base" hangingPunct="0">
        <a:spcBef>
          <a:spcPct val="0"/>
        </a:spcBef>
        <a:spcAft>
          <a:spcPct val="0"/>
        </a:spcAft>
        <a:defRPr sz="3200">
          <a:solidFill>
            <a:schemeClr val="tx1"/>
          </a:solidFill>
          <a:latin typeface="Georgia" pitchFamily="18" charset="0"/>
          <a:ea typeface="ＭＳ Ｐゴシック" pitchFamily="1" charset="-128"/>
          <a:cs typeface="ＭＳ Ｐゴシック" pitchFamily="-99" charset="-128"/>
        </a:defRPr>
      </a:lvl2pPr>
      <a:lvl3pPr algn="l" rtl="0" eaLnBrk="0" fontAlgn="base" hangingPunct="0">
        <a:spcBef>
          <a:spcPct val="0"/>
        </a:spcBef>
        <a:spcAft>
          <a:spcPct val="0"/>
        </a:spcAft>
        <a:defRPr sz="3200">
          <a:solidFill>
            <a:schemeClr val="tx1"/>
          </a:solidFill>
          <a:latin typeface="Georgia" pitchFamily="18" charset="0"/>
          <a:ea typeface="ＭＳ Ｐゴシック" pitchFamily="1" charset="-128"/>
          <a:cs typeface="ＭＳ Ｐゴシック" pitchFamily="-99" charset="-128"/>
        </a:defRPr>
      </a:lvl3pPr>
      <a:lvl4pPr algn="l" rtl="0" eaLnBrk="0" fontAlgn="base" hangingPunct="0">
        <a:spcBef>
          <a:spcPct val="0"/>
        </a:spcBef>
        <a:spcAft>
          <a:spcPct val="0"/>
        </a:spcAft>
        <a:defRPr sz="3200">
          <a:solidFill>
            <a:schemeClr val="tx1"/>
          </a:solidFill>
          <a:latin typeface="Georgia" pitchFamily="18" charset="0"/>
          <a:ea typeface="ＭＳ Ｐゴシック" pitchFamily="1" charset="-128"/>
          <a:cs typeface="ＭＳ Ｐゴシック" pitchFamily="-99" charset="-128"/>
        </a:defRPr>
      </a:lvl4pPr>
      <a:lvl5pPr algn="l" rtl="0" eaLnBrk="0" fontAlgn="base" hangingPunct="0">
        <a:spcBef>
          <a:spcPct val="0"/>
        </a:spcBef>
        <a:spcAft>
          <a:spcPct val="0"/>
        </a:spcAft>
        <a:defRPr sz="3200">
          <a:solidFill>
            <a:schemeClr val="tx1"/>
          </a:solidFill>
          <a:latin typeface="Georgia" pitchFamily="18" charset="0"/>
          <a:ea typeface="ＭＳ Ｐゴシック" pitchFamily="1" charset="-128"/>
          <a:cs typeface="ＭＳ Ｐゴシック" pitchFamily="-99" charset="-128"/>
        </a:defRPr>
      </a:lvl5pPr>
      <a:lvl6pPr marL="457200" algn="l" rtl="0" fontAlgn="base">
        <a:spcBef>
          <a:spcPct val="0"/>
        </a:spcBef>
        <a:spcAft>
          <a:spcPct val="0"/>
        </a:spcAft>
        <a:defRPr sz="3200">
          <a:solidFill>
            <a:schemeClr val="tx1"/>
          </a:solidFill>
          <a:latin typeface="Georgia" pitchFamily="18" charset="0"/>
          <a:ea typeface="ＭＳ Ｐゴシック" pitchFamily="1" charset="-128"/>
        </a:defRPr>
      </a:lvl6pPr>
      <a:lvl7pPr marL="914400" algn="l" rtl="0" fontAlgn="base">
        <a:spcBef>
          <a:spcPct val="0"/>
        </a:spcBef>
        <a:spcAft>
          <a:spcPct val="0"/>
        </a:spcAft>
        <a:defRPr sz="3200">
          <a:solidFill>
            <a:schemeClr val="tx1"/>
          </a:solidFill>
          <a:latin typeface="Georgia" pitchFamily="18" charset="0"/>
          <a:ea typeface="ＭＳ Ｐゴシック" pitchFamily="1" charset="-128"/>
        </a:defRPr>
      </a:lvl7pPr>
      <a:lvl8pPr marL="1371600" algn="l" rtl="0" fontAlgn="base">
        <a:spcBef>
          <a:spcPct val="0"/>
        </a:spcBef>
        <a:spcAft>
          <a:spcPct val="0"/>
        </a:spcAft>
        <a:defRPr sz="3200">
          <a:solidFill>
            <a:schemeClr val="tx1"/>
          </a:solidFill>
          <a:latin typeface="Georgia" pitchFamily="18" charset="0"/>
          <a:ea typeface="ＭＳ Ｐゴシック" pitchFamily="1" charset="-128"/>
        </a:defRPr>
      </a:lvl8pPr>
      <a:lvl9pPr marL="1828800" algn="l" rtl="0" fontAlgn="base">
        <a:spcBef>
          <a:spcPct val="0"/>
        </a:spcBef>
        <a:spcAft>
          <a:spcPct val="0"/>
        </a:spcAft>
        <a:defRPr sz="3200">
          <a:solidFill>
            <a:schemeClr val="tx1"/>
          </a:solidFill>
          <a:latin typeface="Georgia" pitchFamily="18" charset="0"/>
          <a:ea typeface="ＭＳ Ｐゴシック" pitchFamily="1" charset="-128"/>
        </a:defRPr>
      </a:lvl9pPr>
    </p:titleStyle>
    <p:bodyStyle>
      <a:lvl1pPr marL="342900" indent="-342900" algn="l" rtl="0" eaLnBrk="0" fontAlgn="base" hangingPunct="0">
        <a:spcBef>
          <a:spcPct val="20000"/>
        </a:spcBef>
        <a:spcAft>
          <a:spcPct val="0"/>
        </a:spcAft>
        <a:buChar char="›"/>
        <a:defRPr sz="2500">
          <a:solidFill>
            <a:schemeClr val="tx1"/>
          </a:solidFill>
          <a:latin typeface="+mn-lt"/>
          <a:ea typeface="+mn-ea"/>
          <a:cs typeface="ＭＳ Ｐゴシック" pitchFamily="-99" charset="-128"/>
        </a:defRPr>
      </a:lvl1pPr>
      <a:lvl2pPr marL="742950" indent="-285750" algn="l" rtl="0" eaLnBrk="0" fontAlgn="base" hangingPunct="0">
        <a:spcBef>
          <a:spcPct val="20000"/>
        </a:spcBef>
        <a:spcAft>
          <a:spcPct val="0"/>
        </a:spcAft>
        <a:buFont typeface="Times" pitchFamily="-99" charset="0"/>
        <a:buChar char="•"/>
        <a:defRPr sz="2500">
          <a:solidFill>
            <a:schemeClr val="tx1"/>
          </a:solidFill>
          <a:latin typeface="+mn-lt"/>
          <a:ea typeface="+mn-ea"/>
        </a:defRPr>
      </a:lvl2pPr>
      <a:lvl3pPr marL="1143000" indent="-228600" algn="l" rtl="0" eaLnBrk="0" fontAlgn="base" hangingPunct="0">
        <a:spcBef>
          <a:spcPct val="20000"/>
        </a:spcBef>
        <a:spcAft>
          <a:spcPct val="0"/>
        </a:spcAft>
        <a:buChar char="•"/>
        <a:defRPr sz="2500">
          <a:solidFill>
            <a:schemeClr val="tx1"/>
          </a:solidFill>
          <a:latin typeface="+mn-lt"/>
          <a:ea typeface="+mn-ea"/>
        </a:defRPr>
      </a:lvl3pPr>
      <a:lvl4pPr marL="1600200" indent="-228600" algn="l" rtl="0" eaLnBrk="0" fontAlgn="base" hangingPunct="0">
        <a:spcBef>
          <a:spcPct val="20000"/>
        </a:spcBef>
        <a:spcAft>
          <a:spcPct val="0"/>
        </a:spcAft>
        <a:buFont typeface="Times" pitchFamily="-99" charset="0"/>
        <a:buChar char="•"/>
        <a:defRPr sz="2500">
          <a:solidFill>
            <a:schemeClr val="tx1"/>
          </a:solidFill>
          <a:latin typeface="+mn-lt"/>
          <a:ea typeface="+mn-ea"/>
        </a:defRPr>
      </a:lvl4pPr>
      <a:lvl5pPr marL="2057400" indent="-228600" algn="l" rtl="0" eaLnBrk="0" fontAlgn="base" hangingPunct="0">
        <a:spcBef>
          <a:spcPct val="20000"/>
        </a:spcBef>
        <a:spcAft>
          <a:spcPct val="0"/>
        </a:spcAft>
        <a:buFont typeface="Times" pitchFamily="-99" charset="0"/>
        <a:buChar char="•"/>
        <a:defRPr sz="2500">
          <a:solidFill>
            <a:schemeClr val="tx1"/>
          </a:solidFill>
          <a:latin typeface="+mn-lt"/>
          <a:ea typeface="+mn-ea"/>
        </a:defRPr>
      </a:lvl5pPr>
      <a:lvl6pPr marL="2514600" indent="-228600" algn="l" rtl="0" fontAlgn="base">
        <a:spcBef>
          <a:spcPct val="20000"/>
        </a:spcBef>
        <a:spcAft>
          <a:spcPct val="0"/>
        </a:spcAft>
        <a:buFont typeface="Times" pitchFamily="18" charset="0"/>
        <a:buChar char="•"/>
        <a:defRPr sz="2500">
          <a:solidFill>
            <a:schemeClr val="tx1"/>
          </a:solidFill>
          <a:latin typeface="+mn-lt"/>
          <a:ea typeface="+mn-ea"/>
        </a:defRPr>
      </a:lvl6pPr>
      <a:lvl7pPr marL="2971800" indent="-228600" algn="l" rtl="0" fontAlgn="base">
        <a:spcBef>
          <a:spcPct val="20000"/>
        </a:spcBef>
        <a:spcAft>
          <a:spcPct val="0"/>
        </a:spcAft>
        <a:buFont typeface="Times" pitchFamily="18" charset="0"/>
        <a:buChar char="•"/>
        <a:defRPr sz="2500">
          <a:solidFill>
            <a:schemeClr val="tx1"/>
          </a:solidFill>
          <a:latin typeface="+mn-lt"/>
          <a:ea typeface="+mn-ea"/>
        </a:defRPr>
      </a:lvl7pPr>
      <a:lvl8pPr marL="3429000" indent="-228600" algn="l" rtl="0" fontAlgn="base">
        <a:spcBef>
          <a:spcPct val="20000"/>
        </a:spcBef>
        <a:spcAft>
          <a:spcPct val="0"/>
        </a:spcAft>
        <a:buFont typeface="Times" pitchFamily="18" charset="0"/>
        <a:buChar char="•"/>
        <a:defRPr sz="2500">
          <a:solidFill>
            <a:schemeClr val="tx1"/>
          </a:solidFill>
          <a:latin typeface="+mn-lt"/>
          <a:ea typeface="+mn-ea"/>
        </a:defRPr>
      </a:lvl8pPr>
      <a:lvl9pPr marL="3886200" indent="-228600" algn="l" rtl="0" fontAlgn="base">
        <a:spcBef>
          <a:spcPct val="20000"/>
        </a:spcBef>
        <a:spcAft>
          <a:spcPct val="0"/>
        </a:spcAft>
        <a:buFont typeface="Times" pitchFamily="18" charset="0"/>
        <a:buChar char="•"/>
        <a:defRPr sz="2500">
          <a:solidFill>
            <a:schemeClr val="tx1"/>
          </a:solidFill>
          <a:latin typeface="+mn-lt"/>
          <a:ea typeface="+mn-ea"/>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hyperlink" Target="http://www.ppo-opleidingen.nl/opleidingen/opleiding-gz-psycholoog/vooropleiding" TargetMode="Externa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5.xml"/><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kVKavi30vWI"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4">
            <a:extLst>
              <a:ext uri="{FF2B5EF4-FFF2-40B4-BE49-F238E27FC236}">
                <a16:creationId xmlns:a16="http://schemas.microsoft.com/office/drawing/2014/main" id="{ADE210DE-3B91-B736-F3F9-ABD5A197CDB0}"/>
              </a:ext>
            </a:extLst>
          </p:cNvPr>
          <p:cNvSpPr>
            <a:spLocks noGrp="1" noChangeArrowheads="1"/>
          </p:cNvSpPr>
          <p:nvPr>
            <p:ph type="ctrTitle"/>
          </p:nvPr>
        </p:nvSpPr>
        <p:spPr>
          <a:xfrm>
            <a:off x="755650" y="1752600"/>
            <a:ext cx="7935913" cy="1944688"/>
          </a:xfrm>
        </p:spPr>
        <p:txBody>
          <a:bodyPr/>
          <a:lstStyle/>
          <a:p>
            <a:pPr algn="ctr"/>
            <a:r>
              <a:rPr lang="nl-NL" altLang="nl-NL" sz="4400" b="1"/>
              <a:t>Master Clinical Forensic Psychology &amp; Victimology</a:t>
            </a:r>
            <a:br>
              <a:rPr lang="nl-NL" altLang="nl-NL"/>
            </a:br>
            <a:endParaRPr lang="nl-NL" altLang="nl-NL"/>
          </a:p>
        </p:txBody>
      </p:sp>
      <p:sp>
        <p:nvSpPr>
          <p:cNvPr id="65538" name="Tijdelijke aanduiding voor dianummer 1">
            <a:extLst>
              <a:ext uri="{FF2B5EF4-FFF2-40B4-BE49-F238E27FC236}">
                <a16:creationId xmlns:a16="http://schemas.microsoft.com/office/drawing/2014/main" id="{A04A8432-FBFD-339D-04B4-0B829491B8C6}"/>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21A8C892-8EFC-B64A-818D-100A0944795B}" type="slidenum">
              <a:rPr lang="en-US" altLang="nl-NL" sz="1000" smtClean="0">
                <a:latin typeface="Verdana" panose="020B0604030504040204" pitchFamily="34" charset="0"/>
              </a:rPr>
              <a:pPr>
                <a:spcBef>
                  <a:spcPct val="0"/>
                </a:spcBef>
                <a:buFontTx/>
                <a:buNone/>
              </a:pPr>
              <a:t>1</a:t>
            </a:fld>
            <a:endParaRPr lang="en-US" altLang="nl-NL" sz="1000">
              <a:latin typeface="Verdana" panose="020B0604030504040204" pitchFamily="34" charset="0"/>
            </a:endParaRPr>
          </a:p>
        </p:txBody>
      </p:sp>
      <p:sp>
        <p:nvSpPr>
          <p:cNvPr id="65539" name="Tekstvak 2">
            <a:extLst>
              <a:ext uri="{FF2B5EF4-FFF2-40B4-BE49-F238E27FC236}">
                <a16:creationId xmlns:a16="http://schemas.microsoft.com/office/drawing/2014/main" id="{A8C5EE24-A9A5-2177-EB3B-002E9F601EB7}"/>
              </a:ext>
            </a:extLst>
          </p:cNvPr>
          <p:cNvSpPr txBox="1">
            <a:spLocks noChangeArrowheads="1"/>
          </p:cNvSpPr>
          <p:nvPr/>
        </p:nvSpPr>
        <p:spPr bwMode="auto">
          <a:xfrm>
            <a:off x="2819400" y="4648200"/>
            <a:ext cx="35052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500">
                <a:solidFill>
                  <a:schemeClr val="tx1"/>
                </a:solidFill>
                <a:latin typeface="Georgia" panose="02040502050405020303" pitchFamily="18" charset="0"/>
                <a:ea typeface="ＭＳ Ｐゴシック" panose="020B0600070205080204" pitchFamily="34" charset="-128"/>
              </a:defRPr>
            </a:lvl1pPr>
            <a:lvl2pPr marL="742950" indent="-285750">
              <a:defRPr sz="2500">
                <a:solidFill>
                  <a:schemeClr val="tx1"/>
                </a:solidFill>
                <a:latin typeface="Georgia" panose="02040502050405020303" pitchFamily="18" charset="0"/>
                <a:ea typeface="ＭＳ Ｐゴシック" panose="020B0600070205080204" pitchFamily="34" charset="-128"/>
              </a:defRPr>
            </a:lvl2pPr>
            <a:lvl3pPr marL="1143000" indent="-228600">
              <a:defRPr sz="2500">
                <a:solidFill>
                  <a:schemeClr val="tx1"/>
                </a:solidFill>
                <a:latin typeface="Georgia" panose="02040502050405020303" pitchFamily="18" charset="0"/>
                <a:ea typeface="ＭＳ Ｐゴシック" panose="020B0600070205080204" pitchFamily="34" charset="-128"/>
              </a:defRPr>
            </a:lvl3pPr>
            <a:lvl4pPr marL="1600200" indent="-228600">
              <a:defRPr sz="2500">
                <a:solidFill>
                  <a:schemeClr val="tx1"/>
                </a:solidFill>
                <a:latin typeface="Georgia" panose="02040502050405020303" pitchFamily="18" charset="0"/>
                <a:ea typeface="ＭＳ Ｐゴシック" panose="020B0600070205080204" pitchFamily="34" charset="-128"/>
              </a:defRPr>
            </a:lvl4pPr>
            <a:lvl5pPr marL="2057400" indent="-228600">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0"/>
              </a:spcBef>
              <a:spcAft>
                <a:spcPct val="0"/>
              </a:spcAft>
              <a:defRPr sz="2500">
                <a:solidFill>
                  <a:schemeClr val="tx1"/>
                </a:solidFill>
                <a:latin typeface="Georgia" panose="02040502050405020303" pitchFamily="18" charset="0"/>
                <a:ea typeface="ＭＳ Ｐゴシック" panose="020B0600070205080204" pitchFamily="34" charset="-128"/>
              </a:defRPr>
            </a:lvl9pPr>
          </a:lstStyle>
          <a:p>
            <a:pPr algn="ctr"/>
            <a:r>
              <a:rPr lang="nl-NL" altLang="nl-NL">
                <a:solidFill>
                  <a:schemeClr val="bg2"/>
                </a:solidFill>
              </a:rPr>
              <a:t>Julie Karsten</a:t>
            </a:r>
          </a:p>
          <a:p>
            <a:pPr algn="ctr"/>
            <a:r>
              <a:rPr lang="nl-NL" altLang="nl-NL">
                <a:solidFill>
                  <a:schemeClr val="bg2"/>
                </a:solidFill>
              </a:rPr>
              <a:t>j.karsten@rug.nl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4">
            <a:extLst>
              <a:ext uri="{FF2B5EF4-FFF2-40B4-BE49-F238E27FC236}">
                <a16:creationId xmlns:a16="http://schemas.microsoft.com/office/drawing/2014/main" id="{A2E0C6AE-CE9C-3964-5664-A80E3DA35147}"/>
              </a:ext>
            </a:extLst>
          </p:cNvPr>
          <p:cNvSpPr>
            <a:spLocks noGrp="1" noChangeArrowheads="1"/>
          </p:cNvSpPr>
          <p:nvPr>
            <p:ph type="ctrTitle"/>
          </p:nvPr>
        </p:nvSpPr>
        <p:spPr>
          <a:xfrm>
            <a:off x="755650" y="1484313"/>
            <a:ext cx="7935913" cy="1944687"/>
          </a:xfrm>
        </p:spPr>
        <p:txBody>
          <a:bodyPr/>
          <a:lstStyle/>
          <a:p>
            <a:r>
              <a:rPr lang="nl-NL" altLang="nl-NL" sz="4400" b="1"/>
              <a:t>Master </a:t>
            </a:r>
            <a:br>
              <a:rPr lang="nl-NL" altLang="nl-NL" sz="4400" b="1"/>
            </a:br>
            <a:r>
              <a:rPr lang="nl-NL" altLang="nl-NL" sz="4400" b="1"/>
              <a:t>Clinical Forensic Psychology &amp; Victimology</a:t>
            </a:r>
            <a:br>
              <a:rPr lang="nl-NL" altLang="nl-NL"/>
            </a:br>
            <a:br>
              <a:rPr lang="nl-NL" altLang="nl-NL"/>
            </a:br>
            <a:endParaRPr lang="nl-NL" altLang="nl-NL"/>
          </a:p>
        </p:txBody>
      </p:sp>
      <p:sp>
        <p:nvSpPr>
          <p:cNvPr id="82946" name="Subtitle 5">
            <a:extLst>
              <a:ext uri="{FF2B5EF4-FFF2-40B4-BE49-F238E27FC236}">
                <a16:creationId xmlns:a16="http://schemas.microsoft.com/office/drawing/2014/main" id="{1FAD0AA7-1EBC-ED20-512D-ED8D86A8F6D8}"/>
              </a:ext>
            </a:extLst>
          </p:cNvPr>
          <p:cNvSpPr>
            <a:spLocks noGrp="1" noChangeArrowheads="1"/>
          </p:cNvSpPr>
          <p:nvPr>
            <p:ph type="subTitle" idx="1"/>
          </p:nvPr>
        </p:nvSpPr>
        <p:spPr>
          <a:xfrm>
            <a:off x="609600" y="3733800"/>
            <a:ext cx="7935913" cy="2514600"/>
          </a:xfrm>
        </p:spPr>
        <p:txBody>
          <a:bodyPr/>
          <a:lstStyle/>
          <a:p>
            <a:r>
              <a:rPr lang="nl-NL" altLang="nl-NL" sz="4400">
                <a:solidFill>
                  <a:srgbClr val="000000"/>
                </a:solidFill>
              </a:rPr>
              <a:t>What kind of </a:t>
            </a:r>
          </a:p>
          <a:p>
            <a:r>
              <a:rPr lang="nl-NL" altLang="nl-NL" sz="4400">
                <a:solidFill>
                  <a:srgbClr val="000000"/>
                </a:solidFill>
              </a:rPr>
              <a:t>=&gt; courses</a:t>
            </a:r>
          </a:p>
          <a:p>
            <a:endParaRPr lang="nl-NL" altLang="nl-NL" sz="2800">
              <a:solidFill>
                <a:srgbClr val="000000"/>
              </a:solidFill>
            </a:endParaRPr>
          </a:p>
          <a:p>
            <a:endParaRPr lang="nl-NL" altLang="nl-NL" sz="2800">
              <a:solidFill>
                <a:srgbClr val="000000"/>
              </a:solidFill>
            </a:endParaRPr>
          </a:p>
          <a:p>
            <a:endParaRPr lang="nl-NL" altLang="nl-NL">
              <a:solidFill>
                <a:srgbClr val="000000"/>
              </a:solidFill>
            </a:endParaRPr>
          </a:p>
        </p:txBody>
      </p:sp>
      <p:sp>
        <p:nvSpPr>
          <p:cNvPr id="82947" name="Tijdelijke aanduiding voor dianummer 1">
            <a:extLst>
              <a:ext uri="{FF2B5EF4-FFF2-40B4-BE49-F238E27FC236}">
                <a16:creationId xmlns:a16="http://schemas.microsoft.com/office/drawing/2014/main" id="{6AD1B263-EE64-E53D-8878-0C6AE35ECE03}"/>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solidFill>
                  <a:srgbClr val="707070"/>
                </a:solidFill>
                <a:latin typeface="Verdana" panose="020B0604030504040204" pitchFamily="34" charset="0"/>
              </a:rPr>
              <a:t> | </a:t>
            </a:r>
            <a:fld id="{87B54213-6C53-2D4C-850D-D8B5B405A4A7}" type="slidenum">
              <a:rPr lang="en-US" altLang="nl-NL" sz="1000" smtClean="0">
                <a:solidFill>
                  <a:srgbClr val="707070"/>
                </a:solidFill>
                <a:latin typeface="Verdana" panose="020B0604030504040204" pitchFamily="34" charset="0"/>
              </a:rPr>
              <a:pPr>
                <a:spcBef>
                  <a:spcPct val="0"/>
                </a:spcBef>
                <a:buFontTx/>
                <a:buNone/>
              </a:pPr>
              <a:t>10</a:t>
            </a:fld>
            <a:endParaRPr lang="en-US" altLang="nl-NL" sz="1000">
              <a:solidFill>
                <a:srgbClr val="707070"/>
              </a:solidFill>
              <a:latin typeface="Verdana" panose="020B060403050404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a:extLst>
              <a:ext uri="{FF2B5EF4-FFF2-40B4-BE49-F238E27FC236}">
                <a16:creationId xmlns:a16="http://schemas.microsoft.com/office/drawing/2014/main" id="{034A65AF-5553-F282-9682-C28BEC988E09}"/>
              </a:ext>
            </a:extLst>
          </p:cNvPr>
          <p:cNvSpPr>
            <a:spLocks noGrp="1" noChangeArrowheads="1"/>
          </p:cNvSpPr>
          <p:nvPr>
            <p:ph type="title"/>
          </p:nvPr>
        </p:nvSpPr>
        <p:spPr>
          <a:xfrm>
            <a:off x="5591175" y="352425"/>
            <a:ext cx="3552825" cy="657225"/>
          </a:xfrm>
        </p:spPr>
        <p:txBody>
          <a:bodyPr/>
          <a:lstStyle/>
          <a:p>
            <a:r>
              <a:rPr lang="nl-NL" altLang="nl-NL">
                <a:solidFill>
                  <a:schemeClr val="bg2"/>
                </a:solidFill>
              </a:rPr>
              <a:t>Courses in CFP&amp;V</a:t>
            </a:r>
          </a:p>
        </p:txBody>
      </p:sp>
      <p:sp>
        <p:nvSpPr>
          <p:cNvPr id="84994" name="Content Placeholder 2">
            <a:extLst>
              <a:ext uri="{FF2B5EF4-FFF2-40B4-BE49-F238E27FC236}">
                <a16:creationId xmlns:a16="http://schemas.microsoft.com/office/drawing/2014/main" id="{20BF3BFA-8A36-DA35-309D-0397F7BC9DC3}"/>
              </a:ext>
            </a:extLst>
          </p:cNvPr>
          <p:cNvSpPr>
            <a:spLocks noGrp="1" noChangeArrowheads="1"/>
          </p:cNvSpPr>
          <p:nvPr>
            <p:ph idx="1"/>
          </p:nvPr>
        </p:nvSpPr>
        <p:spPr>
          <a:xfrm>
            <a:off x="762000" y="2209800"/>
            <a:ext cx="7934325" cy="4724400"/>
          </a:xfrm>
        </p:spPr>
        <p:txBody>
          <a:bodyPr/>
          <a:lstStyle/>
          <a:p>
            <a:pPr>
              <a:buFont typeface="Symbol" pitchFamily="2" charset="2"/>
              <a:buChar char="Þ"/>
            </a:pPr>
            <a:r>
              <a:rPr lang="nl-NL" altLang="nl-NL" sz="2400">
                <a:solidFill>
                  <a:srgbClr val="000000"/>
                </a:solidFill>
              </a:rPr>
              <a:t> Crime &amp; Psychological vulnerability</a:t>
            </a:r>
          </a:p>
          <a:p>
            <a:pPr>
              <a:buFont typeface="Symbol" pitchFamily="2" charset="2"/>
              <a:buChar char="Þ"/>
            </a:pPr>
            <a:r>
              <a:rPr lang="nl-NL" altLang="nl-NL" sz="2400">
                <a:solidFill>
                  <a:srgbClr val="000000"/>
                </a:solidFill>
              </a:rPr>
              <a:t> Crime &amp; Psychological Assessment &amp; Interventions</a:t>
            </a:r>
          </a:p>
          <a:p>
            <a:pPr>
              <a:buFont typeface="Symbol" pitchFamily="2" charset="2"/>
              <a:buChar char="Þ"/>
            </a:pPr>
            <a:r>
              <a:rPr lang="nl-NL" altLang="nl-NL" sz="2400">
                <a:solidFill>
                  <a:srgbClr val="000000"/>
                </a:solidFill>
              </a:rPr>
              <a:t> Clinical Forensic Skills</a:t>
            </a:r>
          </a:p>
          <a:p>
            <a:pPr>
              <a:buFont typeface="Symbol" pitchFamily="2" charset="2"/>
              <a:buChar char="Þ"/>
            </a:pPr>
            <a:r>
              <a:rPr lang="nl-NL" altLang="nl-NL" sz="2400">
                <a:solidFill>
                  <a:srgbClr val="000000"/>
                </a:solidFill>
              </a:rPr>
              <a:t> Capita Selecta Courses</a:t>
            </a:r>
          </a:p>
          <a:p>
            <a:pPr>
              <a:buFont typeface="Symbol" pitchFamily="2" charset="2"/>
              <a:buChar char="Þ"/>
            </a:pPr>
            <a:r>
              <a:rPr lang="nl-NL" altLang="nl-NL" sz="2400">
                <a:solidFill>
                  <a:srgbClr val="000000"/>
                </a:solidFill>
              </a:rPr>
              <a:t> Thesis</a:t>
            </a:r>
          </a:p>
          <a:p>
            <a:pPr>
              <a:buFont typeface="Symbol" pitchFamily="2" charset="2"/>
              <a:buChar char="Þ"/>
            </a:pPr>
            <a:r>
              <a:rPr lang="nl-NL" altLang="nl-NL" sz="2400">
                <a:solidFill>
                  <a:srgbClr val="000000"/>
                </a:solidFill>
              </a:rPr>
              <a:t> Internship</a:t>
            </a:r>
          </a:p>
          <a:p>
            <a:pPr>
              <a:buFont typeface="Symbol" pitchFamily="2" charset="2"/>
              <a:buChar char="Þ"/>
            </a:pPr>
            <a:endParaRPr lang="nl-NL" altLang="nl-NL"/>
          </a:p>
          <a:p>
            <a:endParaRPr lang="nl-NL" altLang="nl-NL"/>
          </a:p>
          <a:p>
            <a:endParaRPr lang="nl-NL" altLang="nl-NL"/>
          </a:p>
        </p:txBody>
      </p:sp>
      <p:sp>
        <p:nvSpPr>
          <p:cNvPr id="84995" name="Tijdelijke aanduiding voor dianummer 1">
            <a:extLst>
              <a:ext uri="{FF2B5EF4-FFF2-40B4-BE49-F238E27FC236}">
                <a16:creationId xmlns:a16="http://schemas.microsoft.com/office/drawing/2014/main" id="{593A1507-3D34-D2F0-ABE7-FE7A42378B59}"/>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709E3917-0FF2-194D-8000-5F8F7F9CA855}" type="slidenum">
              <a:rPr lang="en-US" altLang="nl-NL" sz="1000" smtClean="0">
                <a:latin typeface="Verdana" panose="020B0604030504040204" pitchFamily="34" charset="0"/>
              </a:rPr>
              <a:pPr>
                <a:spcBef>
                  <a:spcPct val="0"/>
                </a:spcBef>
                <a:buFontTx/>
                <a:buNone/>
              </a:pPr>
              <a:t>11</a:t>
            </a:fld>
            <a:endParaRPr lang="en-US" altLang="nl-NL" sz="1000">
              <a:latin typeface="Verdana" panose="020B060403050404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Content Placeholder 2">
            <a:extLst>
              <a:ext uri="{FF2B5EF4-FFF2-40B4-BE49-F238E27FC236}">
                <a16:creationId xmlns:a16="http://schemas.microsoft.com/office/drawing/2014/main" id="{DA3D8CC2-80F9-554A-34DC-F1BB7DF0B92B}"/>
              </a:ext>
            </a:extLst>
          </p:cNvPr>
          <p:cNvSpPr>
            <a:spLocks noGrp="1" noChangeArrowheads="1"/>
          </p:cNvSpPr>
          <p:nvPr>
            <p:ph idx="1"/>
          </p:nvPr>
        </p:nvSpPr>
        <p:spPr>
          <a:xfrm>
            <a:off x="604838" y="1928813"/>
            <a:ext cx="7934325" cy="4568825"/>
          </a:xfrm>
        </p:spPr>
        <p:txBody>
          <a:bodyPr/>
          <a:lstStyle/>
          <a:p>
            <a:pPr marL="0" indent="0">
              <a:buFontTx/>
              <a:buNone/>
            </a:pPr>
            <a:r>
              <a:rPr lang="nl-NL" altLang="nl-NL" sz="2800" b="1" dirty="0">
                <a:solidFill>
                  <a:srgbClr val="FF0000"/>
                </a:solidFill>
              </a:rPr>
              <a:t>Crime &amp; </a:t>
            </a:r>
            <a:r>
              <a:rPr lang="nl-NL" altLang="nl-NL" sz="2800" b="1" dirty="0" err="1">
                <a:solidFill>
                  <a:srgbClr val="FF0000"/>
                </a:solidFill>
              </a:rPr>
              <a:t>psychological</a:t>
            </a:r>
            <a:r>
              <a:rPr lang="nl-NL" altLang="nl-NL" sz="2800" b="1" dirty="0">
                <a:solidFill>
                  <a:srgbClr val="FF0000"/>
                </a:solidFill>
              </a:rPr>
              <a:t> </a:t>
            </a:r>
            <a:r>
              <a:rPr lang="nl-NL" altLang="nl-NL" sz="2800" b="1" dirty="0" err="1">
                <a:solidFill>
                  <a:srgbClr val="FF0000"/>
                </a:solidFill>
              </a:rPr>
              <a:t>vulnerability</a:t>
            </a:r>
            <a:r>
              <a:rPr lang="nl-NL" altLang="nl-NL" sz="2800" b="1" dirty="0">
                <a:solidFill>
                  <a:srgbClr val="FF0000"/>
                </a:solidFill>
              </a:rPr>
              <a:t> – foundation course</a:t>
            </a:r>
          </a:p>
          <a:p>
            <a:pPr marL="0" indent="0">
              <a:buFontTx/>
              <a:buNone/>
            </a:pPr>
            <a:endParaRPr lang="nl-NL" altLang="nl-NL" sz="2400" dirty="0"/>
          </a:p>
          <a:p>
            <a:pPr marL="0" indent="0">
              <a:buFontTx/>
              <a:buNone/>
            </a:pPr>
            <a:r>
              <a:rPr lang="nl-NL" altLang="nl-NL" sz="2400" dirty="0" err="1">
                <a:solidFill>
                  <a:schemeClr val="bg2"/>
                </a:solidFill>
              </a:rPr>
              <a:t>What</a:t>
            </a:r>
            <a:r>
              <a:rPr lang="nl-NL" altLang="nl-NL" sz="2400" dirty="0">
                <a:solidFill>
                  <a:schemeClr val="bg2"/>
                </a:solidFill>
              </a:rPr>
              <a:t> is a crime, </a:t>
            </a:r>
            <a:r>
              <a:rPr lang="nl-NL" altLang="nl-NL" sz="2400" dirty="0" err="1">
                <a:solidFill>
                  <a:schemeClr val="bg2"/>
                </a:solidFill>
              </a:rPr>
              <a:t>an</a:t>
            </a:r>
            <a:r>
              <a:rPr lang="nl-NL" altLang="nl-NL" sz="2400" dirty="0">
                <a:solidFill>
                  <a:schemeClr val="bg2"/>
                </a:solidFill>
              </a:rPr>
              <a:t> </a:t>
            </a:r>
            <a:r>
              <a:rPr lang="nl-NL" altLang="nl-NL" sz="2400" dirty="0" err="1">
                <a:solidFill>
                  <a:schemeClr val="bg2"/>
                </a:solidFill>
              </a:rPr>
              <a:t>offender</a:t>
            </a:r>
            <a:r>
              <a:rPr lang="nl-NL" altLang="nl-NL" sz="2400" dirty="0">
                <a:solidFill>
                  <a:schemeClr val="bg2"/>
                </a:solidFill>
              </a:rPr>
              <a:t>, a </a:t>
            </a:r>
            <a:r>
              <a:rPr lang="nl-NL" altLang="nl-NL" sz="2400" dirty="0" err="1">
                <a:solidFill>
                  <a:schemeClr val="bg2"/>
                </a:solidFill>
              </a:rPr>
              <a:t>victim</a:t>
            </a:r>
            <a:endParaRPr lang="nl-NL" altLang="nl-NL" sz="2400" dirty="0">
              <a:solidFill>
                <a:schemeClr val="bg2"/>
              </a:solidFill>
            </a:endParaRPr>
          </a:p>
          <a:p>
            <a:pPr marL="0" indent="0">
              <a:buFontTx/>
              <a:buNone/>
            </a:pPr>
            <a:r>
              <a:rPr lang="nl-NL" altLang="nl-NL" sz="2400" dirty="0" err="1">
                <a:solidFill>
                  <a:schemeClr val="bg2"/>
                </a:solidFill>
              </a:rPr>
              <a:t>Which</a:t>
            </a:r>
            <a:r>
              <a:rPr lang="nl-NL" altLang="nl-NL" sz="2400" dirty="0">
                <a:solidFill>
                  <a:schemeClr val="bg2"/>
                </a:solidFill>
              </a:rPr>
              <a:t> (</a:t>
            </a:r>
            <a:r>
              <a:rPr lang="nl-NL" altLang="nl-NL" sz="2400" dirty="0" err="1">
                <a:solidFill>
                  <a:schemeClr val="bg2"/>
                </a:solidFill>
              </a:rPr>
              <a:t>clinical</a:t>
            </a:r>
            <a:r>
              <a:rPr lang="nl-NL" altLang="nl-NL" sz="2400" dirty="0">
                <a:solidFill>
                  <a:schemeClr val="bg2"/>
                </a:solidFill>
              </a:rPr>
              <a:t>) </a:t>
            </a:r>
            <a:r>
              <a:rPr lang="nl-NL" altLang="nl-NL" sz="2400" dirty="0" err="1">
                <a:solidFill>
                  <a:schemeClr val="bg2"/>
                </a:solidFill>
              </a:rPr>
              <a:t>psychological</a:t>
            </a:r>
            <a:r>
              <a:rPr lang="nl-NL" altLang="nl-NL" sz="2400" dirty="0">
                <a:solidFill>
                  <a:schemeClr val="bg2"/>
                </a:solidFill>
              </a:rPr>
              <a:t> factors </a:t>
            </a:r>
            <a:r>
              <a:rPr lang="nl-NL" altLang="nl-NL" sz="2400" dirty="0" err="1">
                <a:solidFill>
                  <a:schemeClr val="bg2"/>
                </a:solidFill>
              </a:rPr>
              <a:t>might</a:t>
            </a:r>
            <a:r>
              <a:rPr lang="nl-NL" altLang="nl-NL" sz="2400" dirty="0">
                <a:solidFill>
                  <a:schemeClr val="bg2"/>
                </a:solidFill>
              </a:rPr>
              <a:t> </a:t>
            </a:r>
            <a:r>
              <a:rPr lang="nl-NL" altLang="nl-NL" sz="2400" dirty="0" err="1">
                <a:solidFill>
                  <a:schemeClr val="bg2"/>
                </a:solidFill>
              </a:rPr>
              <a:t>explain</a:t>
            </a:r>
            <a:r>
              <a:rPr lang="nl-NL" altLang="nl-NL" sz="2400" dirty="0">
                <a:solidFill>
                  <a:schemeClr val="bg2"/>
                </a:solidFill>
              </a:rPr>
              <a:t> crime, </a:t>
            </a:r>
            <a:r>
              <a:rPr lang="nl-NL" altLang="nl-NL" sz="2400" dirty="0" err="1">
                <a:solidFill>
                  <a:schemeClr val="bg2"/>
                </a:solidFill>
              </a:rPr>
              <a:t>its</a:t>
            </a:r>
            <a:r>
              <a:rPr lang="nl-NL" altLang="nl-NL" sz="2400" dirty="0">
                <a:solidFill>
                  <a:schemeClr val="bg2"/>
                </a:solidFill>
              </a:rPr>
              <a:t> </a:t>
            </a:r>
            <a:r>
              <a:rPr lang="nl-NL" altLang="nl-NL" sz="2400" dirty="0" err="1">
                <a:solidFill>
                  <a:schemeClr val="bg2"/>
                </a:solidFill>
              </a:rPr>
              <a:t>causes</a:t>
            </a:r>
            <a:r>
              <a:rPr lang="nl-NL" altLang="nl-NL" sz="2400" dirty="0">
                <a:solidFill>
                  <a:schemeClr val="bg2"/>
                </a:solidFill>
              </a:rPr>
              <a:t> </a:t>
            </a:r>
            <a:r>
              <a:rPr lang="nl-NL" altLang="nl-NL" sz="2400" dirty="0" err="1">
                <a:solidFill>
                  <a:schemeClr val="bg2"/>
                </a:solidFill>
              </a:rPr>
              <a:t>and</a:t>
            </a:r>
            <a:r>
              <a:rPr lang="nl-NL" altLang="nl-NL" sz="2400" dirty="0">
                <a:solidFill>
                  <a:schemeClr val="bg2"/>
                </a:solidFill>
              </a:rPr>
              <a:t> </a:t>
            </a:r>
            <a:r>
              <a:rPr lang="nl-NL" altLang="nl-NL" sz="2400" dirty="0" err="1">
                <a:solidFill>
                  <a:schemeClr val="bg2"/>
                </a:solidFill>
              </a:rPr>
              <a:t>consequences</a:t>
            </a:r>
            <a:endParaRPr lang="nl-NL" altLang="nl-NL" sz="2400" dirty="0">
              <a:solidFill>
                <a:schemeClr val="bg2"/>
              </a:solidFill>
            </a:endParaRPr>
          </a:p>
          <a:p>
            <a:pPr marL="0" indent="0">
              <a:buFontTx/>
              <a:buNone/>
            </a:pPr>
            <a:r>
              <a:rPr lang="nl-NL" altLang="nl-NL" sz="2400" dirty="0">
                <a:solidFill>
                  <a:schemeClr val="bg2"/>
                </a:solidFill>
              </a:rPr>
              <a:t>e.g., </a:t>
            </a:r>
            <a:r>
              <a:rPr lang="nl-NL" altLang="nl-NL" sz="2400" dirty="0" err="1">
                <a:solidFill>
                  <a:schemeClr val="bg2"/>
                </a:solidFill>
              </a:rPr>
              <a:t>aggression</a:t>
            </a:r>
            <a:r>
              <a:rPr lang="nl-NL" altLang="nl-NL" sz="2400" dirty="0">
                <a:solidFill>
                  <a:schemeClr val="bg2"/>
                </a:solidFill>
              </a:rPr>
              <a:t>, </a:t>
            </a:r>
            <a:r>
              <a:rPr lang="nl-NL" altLang="nl-NL" sz="2400" dirty="0" err="1">
                <a:solidFill>
                  <a:schemeClr val="bg2"/>
                </a:solidFill>
              </a:rPr>
              <a:t>impulsivity</a:t>
            </a:r>
            <a:r>
              <a:rPr lang="nl-NL" altLang="nl-NL" sz="2400" dirty="0">
                <a:solidFill>
                  <a:schemeClr val="bg2"/>
                </a:solidFill>
              </a:rPr>
              <a:t>, </a:t>
            </a:r>
            <a:r>
              <a:rPr lang="nl-NL" altLang="nl-NL" sz="2400" dirty="0" err="1">
                <a:solidFill>
                  <a:schemeClr val="bg2"/>
                </a:solidFill>
              </a:rPr>
              <a:t>antisocial</a:t>
            </a:r>
            <a:r>
              <a:rPr lang="nl-NL" altLang="nl-NL" sz="2400" dirty="0">
                <a:solidFill>
                  <a:schemeClr val="bg2"/>
                </a:solidFill>
              </a:rPr>
              <a:t> </a:t>
            </a:r>
            <a:r>
              <a:rPr lang="nl-NL" altLang="nl-NL" sz="2400" dirty="0" err="1">
                <a:solidFill>
                  <a:schemeClr val="bg2"/>
                </a:solidFill>
              </a:rPr>
              <a:t>cognitions</a:t>
            </a:r>
            <a:r>
              <a:rPr lang="nl-NL" altLang="nl-NL" sz="2400" dirty="0">
                <a:solidFill>
                  <a:schemeClr val="bg2"/>
                </a:solidFill>
              </a:rPr>
              <a:t>, </a:t>
            </a:r>
            <a:r>
              <a:rPr lang="nl-NL" altLang="nl-NL" sz="2400" dirty="0" err="1">
                <a:solidFill>
                  <a:schemeClr val="bg2"/>
                </a:solidFill>
              </a:rPr>
              <a:t>substance</a:t>
            </a:r>
            <a:r>
              <a:rPr lang="nl-NL" altLang="nl-NL" sz="2400" dirty="0">
                <a:solidFill>
                  <a:schemeClr val="bg2"/>
                </a:solidFill>
              </a:rPr>
              <a:t> </a:t>
            </a:r>
            <a:r>
              <a:rPr lang="nl-NL" altLang="nl-NL" sz="2400" dirty="0" err="1">
                <a:solidFill>
                  <a:schemeClr val="bg2"/>
                </a:solidFill>
              </a:rPr>
              <a:t>abuse</a:t>
            </a:r>
            <a:r>
              <a:rPr lang="nl-NL" altLang="nl-NL" sz="2400" dirty="0">
                <a:solidFill>
                  <a:schemeClr val="bg2"/>
                </a:solidFill>
              </a:rPr>
              <a:t>, </a:t>
            </a:r>
            <a:r>
              <a:rPr lang="nl-NL" altLang="nl-NL" sz="2400" dirty="0" err="1">
                <a:solidFill>
                  <a:schemeClr val="bg2"/>
                </a:solidFill>
              </a:rPr>
              <a:t>psychopathy</a:t>
            </a:r>
            <a:r>
              <a:rPr lang="nl-NL" altLang="nl-NL" sz="2400" dirty="0">
                <a:solidFill>
                  <a:schemeClr val="bg2"/>
                </a:solidFill>
              </a:rPr>
              <a:t>, </a:t>
            </a:r>
            <a:r>
              <a:rPr lang="nl-NL" altLang="nl-NL" sz="2400" dirty="0" err="1">
                <a:solidFill>
                  <a:schemeClr val="bg2"/>
                </a:solidFill>
              </a:rPr>
              <a:t>vulnerability</a:t>
            </a:r>
            <a:r>
              <a:rPr lang="nl-NL" altLang="nl-NL" sz="2400" dirty="0">
                <a:solidFill>
                  <a:schemeClr val="bg2"/>
                </a:solidFill>
              </a:rPr>
              <a:t> </a:t>
            </a:r>
            <a:r>
              <a:rPr lang="nl-NL" altLang="nl-NL" sz="2400" dirty="0" err="1">
                <a:solidFill>
                  <a:schemeClr val="bg2"/>
                </a:solidFill>
              </a:rPr>
              <a:t>for</a:t>
            </a:r>
            <a:r>
              <a:rPr lang="nl-NL" altLang="nl-NL" sz="2400" dirty="0">
                <a:solidFill>
                  <a:schemeClr val="bg2"/>
                </a:solidFill>
              </a:rPr>
              <a:t> </a:t>
            </a:r>
            <a:r>
              <a:rPr lang="nl-NL" altLang="nl-NL" sz="2400" dirty="0" err="1">
                <a:solidFill>
                  <a:schemeClr val="bg2"/>
                </a:solidFill>
              </a:rPr>
              <a:t>psychosis</a:t>
            </a:r>
            <a:r>
              <a:rPr lang="nl-NL" altLang="nl-NL" sz="2400" dirty="0">
                <a:solidFill>
                  <a:schemeClr val="bg2"/>
                </a:solidFill>
              </a:rPr>
              <a:t>, </a:t>
            </a:r>
            <a:r>
              <a:rPr lang="nl-NL" altLang="nl-NL" sz="2400" dirty="0" err="1">
                <a:solidFill>
                  <a:schemeClr val="bg2"/>
                </a:solidFill>
              </a:rPr>
              <a:t>sexual</a:t>
            </a:r>
            <a:r>
              <a:rPr lang="nl-NL" altLang="nl-NL" sz="2400" dirty="0">
                <a:solidFill>
                  <a:schemeClr val="bg2"/>
                </a:solidFill>
              </a:rPr>
              <a:t> interest, trauma, grief, coping, </a:t>
            </a:r>
            <a:r>
              <a:rPr lang="nl-NL" altLang="nl-NL" sz="2400" dirty="0" err="1">
                <a:solidFill>
                  <a:schemeClr val="bg2"/>
                </a:solidFill>
              </a:rPr>
              <a:t>resilience</a:t>
            </a:r>
            <a:endParaRPr lang="nl-NL" altLang="nl-NL" sz="2400" dirty="0">
              <a:solidFill>
                <a:schemeClr val="bg2"/>
              </a:solidFill>
            </a:endParaRPr>
          </a:p>
          <a:p>
            <a:pPr marL="0" indent="0"/>
            <a:endParaRPr lang="nl-NL" altLang="nl-NL" dirty="0"/>
          </a:p>
        </p:txBody>
      </p:sp>
      <p:sp>
        <p:nvSpPr>
          <p:cNvPr id="87042" name="Tijdelijke aanduiding voor dianummer 1">
            <a:extLst>
              <a:ext uri="{FF2B5EF4-FFF2-40B4-BE49-F238E27FC236}">
                <a16:creationId xmlns:a16="http://schemas.microsoft.com/office/drawing/2014/main" id="{D1F2FD67-9CA5-A0EF-DC43-FE1E5915FCAB}"/>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AAB2FD38-1BE9-FD45-9AD5-1C868897E30E}" type="slidenum">
              <a:rPr lang="en-US" altLang="nl-NL" sz="1000" smtClean="0">
                <a:latin typeface="Verdana" panose="020B0604030504040204" pitchFamily="34" charset="0"/>
              </a:rPr>
              <a:pPr>
                <a:spcBef>
                  <a:spcPct val="0"/>
                </a:spcBef>
                <a:buFontTx/>
                <a:buNone/>
              </a:pPr>
              <a:t>12</a:t>
            </a:fld>
            <a:endParaRPr lang="en-US" altLang="nl-NL" sz="1000">
              <a:latin typeface="Verdana" panose="020B060403050404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el 1">
            <a:extLst>
              <a:ext uri="{FF2B5EF4-FFF2-40B4-BE49-F238E27FC236}">
                <a16:creationId xmlns:a16="http://schemas.microsoft.com/office/drawing/2014/main" id="{189D3821-F1CA-2F3D-4888-613B28FB045C}"/>
              </a:ext>
            </a:extLst>
          </p:cNvPr>
          <p:cNvSpPr>
            <a:spLocks noGrp="1" noChangeArrowheads="1"/>
          </p:cNvSpPr>
          <p:nvPr>
            <p:ph type="title"/>
          </p:nvPr>
        </p:nvSpPr>
        <p:spPr>
          <a:xfrm>
            <a:off x="7273925" y="328613"/>
            <a:ext cx="1606550" cy="685800"/>
          </a:xfrm>
        </p:spPr>
        <p:txBody>
          <a:bodyPr/>
          <a:lstStyle/>
          <a:p>
            <a:r>
              <a:rPr lang="nl-NL" altLang="nl-NL">
                <a:solidFill>
                  <a:schemeClr val="bg2"/>
                </a:solidFill>
              </a:rPr>
              <a:t>example</a:t>
            </a:r>
          </a:p>
        </p:txBody>
      </p:sp>
      <p:sp>
        <p:nvSpPr>
          <p:cNvPr id="89090" name="Tijdelijke aanduiding voor inhoud 2">
            <a:extLst>
              <a:ext uri="{FF2B5EF4-FFF2-40B4-BE49-F238E27FC236}">
                <a16:creationId xmlns:a16="http://schemas.microsoft.com/office/drawing/2014/main" id="{A3FEA94C-7BE6-9C95-4432-170F4D42562F}"/>
              </a:ext>
            </a:extLst>
          </p:cNvPr>
          <p:cNvSpPr>
            <a:spLocks noGrp="1" noChangeArrowheads="1"/>
          </p:cNvSpPr>
          <p:nvPr>
            <p:ph idx="1"/>
          </p:nvPr>
        </p:nvSpPr>
        <p:spPr>
          <a:xfrm>
            <a:off x="228600" y="1812925"/>
            <a:ext cx="8461375" cy="4568825"/>
          </a:xfrm>
        </p:spPr>
        <p:txBody>
          <a:bodyPr/>
          <a:lstStyle/>
          <a:p>
            <a:r>
              <a:rPr lang="en-GB" altLang="nl-NL">
                <a:solidFill>
                  <a:schemeClr val="bg2"/>
                </a:solidFill>
              </a:rPr>
              <a:t>…. you will read about the violent encounter between Lotte Kroes and Jaap Smit. It landed Jaap in hospital, and, upon recovery of his health, in prison to await his trial.  Jaap has an extensive criminal record (55 convictions: property, drugs related, vandalism, aggression and violence, first conviction at 13 years of age). The ‘</a:t>
            </a:r>
            <a:r>
              <a:rPr lang="en-GB" altLang="nl-NL" i="1">
                <a:solidFill>
                  <a:schemeClr val="bg2"/>
                </a:solidFill>
              </a:rPr>
              <a:t>Rechter Commissaris</a:t>
            </a:r>
            <a:r>
              <a:rPr lang="en-GB" altLang="nl-NL">
                <a:solidFill>
                  <a:schemeClr val="bg2"/>
                </a:solidFill>
              </a:rPr>
              <a:t>’ (Investigating Magistrate) is concerned about Jaap’s criminal career and requests a mental health assessment to help the judge decide on her sentence: will it be prison or treatment?</a:t>
            </a:r>
            <a:endParaRPr lang="nl-NL" altLang="nl-NL">
              <a:solidFill>
                <a:schemeClr val="bg2"/>
              </a:solidFill>
            </a:endParaRPr>
          </a:p>
        </p:txBody>
      </p:sp>
      <p:sp>
        <p:nvSpPr>
          <p:cNvPr id="89091" name="Tijdelijke aanduiding voor dianummer 1">
            <a:extLst>
              <a:ext uri="{FF2B5EF4-FFF2-40B4-BE49-F238E27FC236}">
                <a16:creationId xmlns:a16="http://schemas.microsoft.com/office/drawing/2014/main" id="{E01E5925-21C2-179C-1E4D-5BE07266EA28}"/>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2DDF3170-7150-254B-8C7E-47AEA278C73F}" type="slidenum">
              <a:rPr lang="en-US" altLang="nl-NL" sz="1000" smtClean="0">
                <a:latin typeface="Verdana" panose="020B0604030504040204" pitchFamily="34" charset="0"/>
              </a:rPr>
              <a:pPr>
                <a:spcBef>
                  <a:spcPct val="0"/>
                </a:spcBef>
                <a:buFontTx/>
                <a:buNone/>
              </a:pPr>
              <a:t>13</a:t>
            </a:fld>
            <a:endParaRPr lang="en-US" altLang="nl-NL" sz="1000">
              <a:latin typeface="Verdana" panose="020B060403050404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Content Placeholder 2">
            <a:extLst>
              <a:ext uri="{FF2B5EF4-FFF2-40B4-BE49-F238E27FC236}">
                <a16:creationId xmlns:a16="http://schemas.microsoft.com/office/drawing/2014/main" id="{649D8333-D613-F43B-2B0B-8E4292A701B4}"/>
              </a:ext>
            </a:extLst>
          </p:cNvPr>
          <p:cNvSpPr>
            <a:spLocks noGrp="1" noChangeArrowheads="1"/>
          </p:cNvSpPr>
          <p:nvPr>
            <p:ph idx="1"/>
          </p:nvPr>
        </p:nvSpPr>
        <p:spPr>
          <a:xfrm>
            <a:off x="604838" y="1676400"/>
            <a:ext cx="7934325" cy="4800600"/>
          </a:xfrm>
        </p:spPr>
        <p:txBody>
          <a:bodyPr/>
          <a:lstStyle/>
          <a:p>
            <a:pPr marL="0" indent="0">
              <a:buFontTx/>
              <a:buNone/>
            </a:pPr>
            <a:r>
              <a:rPr lang="nl-NL" altLang="nl-NL" sz="2800" b="1" dirty="0">
                <a:solidFill>
                  <a:srgbClr val="FF0000"/>
                </a:solidFill>
              </a:rPr>
              <a:t>Crime &amp; </a:t>
            </a:r>
            <a:r>
              <a:rPr lang="nl-NL" altLang="nl-NL" sz="2800" b="1" dirty="0" err="1">
                <a:solidFill>
                  <a:srgbClr val="FF0000"/>
                </a:solidFill>
              </a:rPr>
              <a:t>psychological</a:t>
            </a:r>
            <a:r>
              <a:rPr lang="nl-NL" altLang="nl-NL" sz="2800" b="1" dirty="0">
                <a:solidFill>
                  <a:srgbClr val="FF0000"/>
                </a:solidFill>
              </a:rPr>
              <a:t> assessment </a:t>
            </a:r>
            <a:r>
              <a:rPr lang="nl-NL" altLang="nl-NL" sz="2800" b="1" dirty="0" err="1">
                <a:solidFill>
                  <a:srgbClr val="FF0000"/>
                </a:solidFill>
              </a:rPr>
              <a:t>and</a:t>
            </a:r>
            <a:r>
              <a:rPr lang="nl-NL" altLang="nl-NL" sz="2800" b="1" dirty="0">
                <a:solidFill>
                  <a:srgbClr val="FF0000"/>
                </a:solidFill>
              </a:rPr>
              <a:t> </a:t>
            </a:r>
            <a:r>
              <a:rPr lang="nl-NL" altLang="nl-NL" sz="2800" b="1" dirty="0" err="1">
                <a:solidFill>
                  <a:srgbClr val="FF0000"/>
                </a:solidFill>
              </a:rPr>
              <a:t>interventions</a:t>
            </a:r>
            <a:r>
              <a:rPr lang="nl-NL" altLang="nl-NL" sz="2800" b="1" dirty="0">
                <a:solidFill>
                  <a:srgbClr val="FF0000"/>
                </a:solidFill>
              </a:rPr>
              <a:t> – foundation course</a:t>
            </a:r>
            <a:endParaRPr lang="nl-NL" altLang="nl-NL" sz="2800" dirty="0">
              <a:solidFill>
                <a:srgbClr val="FF0000"/>
              </a:solidFill>
            </a:endParaRPr>
          </a:p>
          <a:p>
            <a:pPr marL="0" indent="0">
              <a:buFontTx/>
              <a:buNone/>
            </a:pPr>
            <a:r>
              <a:rPr lang="nl-NL" altLang="nl-NL" sz="2400" dirty="0">
                <a:solidFill>
                  <a:schemeClr val="bg2"/>
                </a:solidFill>
              </a:rPr>
              <a:t>The </a:t>
            </a:r>
            <a:r>
              <a:rPr lang="nl-NL" altLang="nl-NL" sz="2400" dirty="0" err="1">
                <a:solidFill>
                  <a:schemeClr val="bg2"/>
                </a:solidFill>
              </a:rPr>
              <a:t>theory</a:t>
            </a:r>
            <a:r>
              <a:rPr lang="nl-NL" altLang="nl-NL" sz="2400" dirty="0">
                <a:solidFill>
                  <a:schemeClr val="bg2"/>
                </a:solidFill>
              </a:rPr>
              <a:t> of </a:t>
            </a:r>
            <a:r>
              <a:rPr lang="nl-NL" altLang="nl-NL" sz="2400" dirty="0" err="1">
                <a:solidFill>
                  <a:schemeClr val="bg2"/>
                </a:solidFill>
              </a:rPr>
              <a:t>clinical</a:t>
            </a:r>
            <a:r>
              <a:rPr lang="nl-NL" altLang="nl-NL" sz="2400" dirty="0">
                <a:solidFill>
                  <a:schemeClr val="bg2"/>
                </a:solidFill>
              </a:rPr>
              <a:t> </a:t>
            </a:r>
            <a:r>
              <a:rPr lang="nl-NL" altLang="nl-NL" sz="2400" dirty="0" err="1">
                <a:solidFill>
                  <a:schemeClr val="bg2"/>
                </a:solidFill>
              </a:rPr>
              <a:t>forensic</a:t>
            </a:r>
            <a:r>
              <a:rPr lang="nl-NL" altLang="nl-NL" sz="2400" dirty="0">
                <a:solidFill>
                  <a:schemeClr val="bg2"/>
                </a:solidFill>
              </a:rPr>
              <a:t> </a:t>
            </a:r>
            <a:r>
              <a:rPr lang="nl-NL" altLang="nl-NL" sz="2400" dirty="0" err="1">
                <a:solidFill>
                  <a:schemeClr val="bg2"/>
                </a:solidFill>
              </a:rPr>
              <a:t>practice</a:t>
            </a:r>
            <a:r>
              <a:rPr lang="nl-NL" altLang="nl-NL" sz="2400" dirty="0">
                <a:solidFill>
                  <a:schemeClr val="bg2"/>
                </a:solidFill>
              </a:rPr>
              <a:t> </a:t>
            </a:r>
            <a:r>
              <a:rPr lang="nl-NL" altLang="nl-NL" sz="2400" dirty="0" err="1">
                <a:solidFill>
                  <a:schemeClr val="bg2"/>
                </a:solidFill>
              </a:rPr>
              <a:t>with</a:t>
            </a:r>
            <a:r>
              <a:rPr lang="nl-NL" altLang="nl-NL" sz="2400" dirty="0">
                <a:solidFill>
                  <a:schemeClr val="bg2"/>
                </a:solidFill>
              </a:rPr>
              <a:t> </a:t>
            </a:r>
            <a:r>
              <a:rPr lang="nl-NL" altLang="nl-NL" sz="2400" dirty="0" err="1">
                <a:solidFill>
                  <a:schemeClr val="bg2"/>
                </a:solidFill>
              </a:rPr>
              <a:t>victims</a:t>
            </a:r>
            <a:r>
              <a:rPr lang="nl-NL" altLang="nl-NL" sz="2400" dirty="0">
                <a:solidFill>
                  <a:schemeClr val="bg2"/>
                </a:solidFill>
              </a:rPr>
              <a:t> </a:t>
            </a:r>
            <a:r>
              <a:rPr lang="nl-NL" altLang="nl-NL" sz="2400" dirty="0" err="1">
                <a:solidFill>
                  <a:schemeClr val="bg2"/>
                </a:solidFill>
              </a:rPr>
              <a:t>and</a:t>
            </a:r>
            <a:r>
              <a:rPr lang="nl-NL" altLang="nl-NL" sz="2400" dirty="0">
                <a:solidFill>
                  <a:schemeClr val="bg2"/>
                </a:solidFill>
              </a:rPr>
              <a:t> </a:t>
            </a:r>
            <a:r>
              <a:rPr lang="nl-NL" altLang="nl-NL" sz="2400" dirty="0" err="1">
                <a:solidFill>
                  <a:schemeClr val="bg2"/>
                </a:solidFill>
              </a:rPr>
              <a:t>offenders</a:t>
            </a:r>
            <a:r>
              <a:rPr lang="nl-NL" altLang="nl-NL" sz="2400" dirty="0">
                <a:solidFill>
                  <a:schemeClr val="bg2"/>
                </a:solidFill>
              </a:rPr>
              <a:t>:</a:t>
            </a:r>
          </a:p>
          <a:p>
            <a:pPr marL="0" indent="0">
              <a:buFontTx/>
              <a:buNone/>
            </a:pPr>
            <a:endParaRPr lang="nl-NL" altLang="nl-NL" sz="2400" dirty="0">
              <a:solidFill>
                <a:schemeClr val="bg2"/>
              </a:solidFill>
            </a:endParaRPr>
          </a:p>
          <a:p>
            <a:pPr>
              <a:buFontTx/>
              <a:buChar char="›"/>
            </a:pPr>
            <a:r>
              <a:rPr lang="nl-NL" altLang="nl-NL" dirty="0" err="1">
                <a:solidFill>
                  <a:schemeClr val="bg2"/>
                </a:solidFill>
              </a:rPr>
              <a:t>What</a:t>
            </a:r>
            <a:r>
              <a:rPr lang="nl-NL" altLang="nl-NL" dirty="0">
                <a:solidFill>
                  <a:schemeClr val="bg2"/>
                </a:solidFill>
              </a:rPr>
              <a:t> is risk assessment, risk management, </a:t>
            </a:r>
            <a:r>
              <a:rPr lang="nl-NL" altLang="nl-NL" dirty="0" err="1">
                <a:solidFill>
                  <a:schemeClr val="bg2"/>
                </a:solidFill>
              </a:rPr>
              <a:t>how</a:t>
            </a:r>
            <a:r>
              <a:rPr lang="nl-NL" altLang="nl-NL" dirty="0">
                <a:solidFill>
                  <a:schemeClr val="bg2"/>
                </a:solidFill>
              </a:rPr>
              <a:t> is </a:t>
            </a:r>
            <a:r>
              <a:rPr lang="nl-NL" altLang="nl-NL" dirty="0" err="1">
                <a:solidFill>
                  <a:schemeClr val="bg2"/>
                </a:solidFill>
              </a:rPr>
              <a:t>it</a:t>
            </a:r>
            <a:r>
              <a:rPr lang="nl-NL" altLang="nl-NL" dirty="0">
                <a:solidFill>
                  <a:schemeClr val="bg2"/>
                </a:solidFill>
              </a:rPr>
              <a:t>    </a:t>
            </a:r>
            <a:r>
              <a:rPr lang="nl-NL" altLang="nl-NL" dirty="0" err="1">
                <a:solidFill>
                  <a:schemeClr val="bg2"/>
                </a:solidFill>
              </a:rPr>
              <a:t>done</a:t>
            </a:r>
            <a:r>
              <a:rPr lang="nl-NL" altLang="nl-NL" dirty="0">
                <a:solidFill>
                  <a:schemeClr val="bg2"/>
                </a:solidFill>
              </a:rPr>
              <a:t>, </a:t>
            </a:r>
            <a:r>
              <a:rPr lang="nl-NL" altLang="nl-NL" dirty="0" err="1">
                <a:solidFill>
                  <a:schemeClr val="bg2"/>
                </a:solidFill>
              </a:rPr>
              <a:t>and</a:t>
            </a:r>
            <a:r>
              <a:rPr lang="nl-NL" altLang="nl-NL" dirty="0">
                <a:solidFill>
                  <a:schemeClr val="bg2"/>
                </a:solidFill>
              </a:rPr>
              <a:t> </a:t>
            </a:r>
            <a:r>
              <a:rPr lang="nl-NL" altLang="nl-NL" dirty="0" err="1">
                <a:solidFill>
                  <a:schemeClr val="bg2"/>
                </a:solidFill>
              </a:rPr>
              <a:t>why</a:t>
            </a:r>
            <a:r>
              <a:rPr lang="nl-NL" altLang="nl-NL" dirty="0">
                <a:solidFill>
                  <a:schemeClr val="bg2"/>
                </a:solidFill>
              </a:rPr>
              <a:t>?</a:t>
            </a:r>
          </a:p>
          <a:p>
            <a:pPr>
              <a:buFontTx/>
              <a:buChar char="›"/>
            </a:pPr>
            <a:r>
              <a:rPr lang="nl-NL" altLang="nl-NL" dirty="0" err="1">
                <a:solidFill>
                  <a:schemeClr val="bg2"/>
                </a:solidFill>
              </a:rPr>
              <a:t>What</a:t>
            </a:r>
            <a:r>
              <a:rPr lang="nl-NL" altLang="nl-NL" dirty="0">
                <a:solidFill>
                  <a:schemeClr val="bg2"/>
                </a:solidFill>
              </a:rPr>
              <a:t> are </a:t>
            </a:r>
            <a:r>
              <a:rPr lang="nl-NL" altLang="nl-NL" dirty="0" err="1">
                <a:solidFill>
                  <a:schemeClr val="bg2"/>
                </a:solidFill>
              </a:rPr>
              <a:t>effective</a:t>
            </a:r>
            <a:r>
              <a:rPr lang="nl-NL" altLang="nl-NL" dirty="0">
                <a:solidFill>
                  <a:schemeClr val="bg2"/>
                </a:solidFill>
              </a:rPr>
              <a:t> </a:t>
            </a:r>
            <a:r>
              <a:rPr lang="nl-NL" altLang="nl-NL" dirty="0" err="1">
                <a:solidFill>
                  <a:schemeClr val="bg2"/>
                </a:solidFill>
              </a:rPr>
              <a:t>interventions</a:t>
            </a:r>
            <a:r>
              <a:rPr lang="nl-NL" altLang="nl-NL" dirty="0">
                <a:solidFill>
                  <a:schemeClr val="bg2"/>
                </a:solidFill>
              </a:rPr>
              <a:t> </a:t>
            </a:r>
            <a:r>
              <a:rPr lang="nl-NL" altLang="nl-NL" dirty="0" err="1">
                <a:solidFill>
                  <a:schemeClr val="bg2"/>
                </a:solidFill>
              </a:rPr>
              <a:t>for</a:t>
            </a:r>
            <a:r>
              <a:rPr lang="nl-NL" altLang="nl-NL" dirty="0">
                <a:solidFill>
                  <a:schemeClr val="bg2"/>
                </a:solidFill>
              </a:rPr>
              <a:t> </a:t>
            </a:r>
            <a:r>
              <a:rPr lang="nl-NL" altLang="nl-NL" dirty="0" err="1">
                <a:solidFill>
                  <a:schemeClr val="bg2"/>
                </a:solidFill>
              </a:rPr>
              <a:t>offenders</a:t>
            </a:r>
            <a:r>
              <a:rPr lang="nl-NL" altLang="nl-NL" dirty="0">
                <a:solidFill>
                  <a:schemeClr val="bg2"/>
                </a:solidFill>
              </a:rPr>
              <a:t>, </a:t>
            </a:r>
            <a:r>
              <a:rPr lang="nl-NL" altLang="nl-NL" dirty="0" err="1">
                <a:solidFill>
                  <a:schemeClr val="bg2"/>
                </a:solidFill>
              </a:rPr>
              <a:t>for</a:t>
            </a:r>
            <a:r>
              <a:rPr lang="nl-NL" altLang="nl-NL" dirty="0">
                <a:solidFill>
                  <a:schemeClr val="bg2"/>
                </a:solidFill>
              </a:rPr>
              <a:t> </a:t>
            </a:r>
            <a:r>
              <a:rPr lang="nl-NL" altLang="nl-NL" dirty="0" err="1">
                <a:solidFill>
                  <a:schemeClr val="bg2"/>
                </a:solidFill>
              </a:rPr>
              <a:t>victims</a:t>
            </a:r>
            <a:r>
              <a:rPr lang="nl-NL" altLang="nl-NL" dirty="0">
                <a:solidFill>
                  <a:schemeClr val="bg2"/>
                </a:solidFill>
              </a:rPr>
              <a:t>? </a:t>
            </a:r>
            <a:r>
              <a:rPr lang="nl-NL" altLang="nl-NL" dirty="0" err="1">
                <a:solidFill>
                  <a:schemeClr val="bg2"/>
                </a:solidFill>
              </a:rPr>
              <a:t>Why</a:t>
            </a:r>
            <a:r>
              <a:rPr lang="nl-NL" altLang="nl-NL" dirty="0">
                <a:solidFill>
                  <a:schemeClr val="bg2"/>
                </a:solidFill>
              </a:rPr>
              <a:t>?</a:t>
            </a:r>
          </a:p>
          <a:p>
            <a:pPr>
              <a:buFontTx/>
              <a:buChar char="›"/>
            </a:pPr>
            <a:r>
              <a:rPr lang="nl-NL" altLang="nl-NL" dirty="0">
                <a:solidFill>
                  <a:schemeClr val="bg2"/>
                </a:solidFill>
              </a:rPr>
              <a:t>How </a:t>
            </a:r>
            <a:r>
              <a:rPr lang="nl-NL" altLang="nl-NL" dirty="0" err="1">
                <a:solidFill>
                  <a:schemeClr val="bg2"/>
                </a:solidFill>
              </a:rPr>
              <a:t>can</a:t>
            </a:r>
            <a:r>
              <a:rPr lang="nl-NL" altLang="nl-NL" dirty="0">
                <a:solidFill>
                  <a:schemeClr val="bg2"/>
                </a:solidFill>
              </a:rPr>
              <a:t> we </a:t>
            </a:r>
            <a:r>
              <a:rPr lang="nl-NL" altLang="nl-NL" dirty="0" err="1">
                <a:solidFill>
                  <a:schemeClr val="bg2"/>
                </a:solidFill>
              </a:rPr>
              <a:t>detect</a:t>
            </a:r>
            <a:r>
              <a:rPr lang="nl-NL" altLang="nl-NL" dirty="0">
                <a:solidFill>
                  <a:schemeClr val="bg2"/>
                </a:solidFill>
              </a:rPr>
              <a:t> </a:t>
            </a:r>
            <a:r>
              <a:rPr lang="nl-NL" altLang="nl-NL" dirty="0" err="1">
                <a:solidFill>
                  <a:schemeClr val="bg2"/>
                </a:solidFill>
              </a:rPr>
              <a:t>deception</a:t>
            </a:r>
            <a:r>
              <a:rPr lang="nl-NL" altLang="nl-NL" dirty="0">
                <a:solidFill>
                  <a:schemeClr val="bg2"/>
                </a:solidFill>
              </a:rPr>
              <a:t> </a:t>
            </a:r>
            <a:r>
              <a:rPr lang="nl-NL" altLang="nl-NL" dirty="0" err="1">
                <a:solidFill>
                  <a:schemeClr val="bg2"/>
                </a:solidFill>
              </a:rPr>
              <a:t>and</a:t>
            </a:r>
            <a:r>
              <a:rPr lang="nl-NL" altLang="nl-NL" dirty="0">
                <a:solidFill>
                  <a:schemeClr val="bg2"/>
                </a:solidFill>
              </a:rPr>
              <a:t> </a:t>
            </a:r>
            <a:r>
              <a:rPr lang="nl-NL" altLang="nl-NL" dirty="0" err="1">
                <a:solidFill>
                  <a:schemeClr val="bg2"/>
                </a:solidFill>
              </a:rPr>
              <a:t>malingering</a:t>
            </a:r>
            <a:r>
              <a:rPr lang="nl-NL" altLang="nl-NL" dirty="0">
                <a:solidFill>
                  <a:schemeClr val="bg2"/>
                </a:solidFill>
              </a:rPr>
              <a:t>?</a:t>
            </a:r>
          </a:p>
        </p:txBody>
      </p:sp>
      <p:sp>
        <p:nvSpPr>
          <p:cNvPr id="90114" name="Tijdelijke aanduiding voor dianummer 1">
            <a:extLst>
              <a:ext uri="{FF2B5EF4-FFF2-40B4-BE49-F238E27FC236}">
                <a16:creationId xmlns:a16="http://schemas.microsoft.com/office/drawing/2014/main" id="{5B1C96A3-123E-9842-CF93-198AE52EB358}"/>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DBF98FC1-3C91-2D4E-9AF2-A73BD1BEF408}" type="slidenum">
              <a:rPr lang="en-US" altLang="nl-NL" sz="1000" smtClean="0">
                <a:latin typeface="Verdana" panose="020B0604030504040204" pitchFamily="34" charset="0"/>
              </a:rPr>
              <a:pPr>
                <a:spcBef>
                  <a:spcPct val="0"/>
                </a:spcBef>
                <a:buFontTx/>
                <a:buNone/>
              </a:pPr>
              <a:t>14</a:t>
            </a:fld>
            <a:endParaRPr lang="en-US" altLang="nl-NL" sz="1000">
              <a:latin typeface="Verdana" panose="020B060403050404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jdelijke aanduiding voor inhoud 2">
            <a:extLst>
              <a:ext uri="{FF2B5EF4-FFF2-40B4-BE49-F238E27FC236}">
                <a16:creationId xmlns:a16="http://schemas.microsoft.com/office/drawing/2014/main" id="{7634CC2D-DC6C-2F83-D4EF-B9FAB0027AC1}"/>
              </a:ext>
            </a:extLst>
          </p:cNvPr>
          <p:cNvSpPr>
            <a:spLocks noGrp="1" noChangeArrowheads="1"/>
          </p:cNvSpPr>
          <p:nvPr>
            <p:ph idx="1"/>
          </p:nvPr>
        </p:nvSpPr>
        <p:spPr>
          <a:xfrm>
            <a:off x="381000" y="1981200"/>
            <a:ext cx="8308975" cy="4492625"/>
          </a:xfrm>
        </p:spPr>
        <p:txBody>
          <a:bodyPr/>
          <a:lstStyle/>
          <a:p>
            <a:r>
              <a:rPr lang="en-US" altLang="nl-NL" dirty="0">
                <a:solidFill>
                  <a:schemeClr val="bg2"/>
                </a:solidFill>
              </a:rPr>
              <a:t>Willem </a:t>
            </a:r>
            <a:r>
              <a:rPr lang="en-US" altLang="nl-NL" dirty="0" err="1">
                <a:solidFill>
                  <a:schemeClr val="bg2"/>
                </a:solidFill>
              </a:rPr>
              <a:t>Sterk</a:t>
            </a:r>
            <a:r>
              <a:rPr lang="en-US" altLang="nl-NL" dirty="0">
                <a:solidFill>
                  <a:schemeClr val="bg2"/>
                </a:solidFill>
              </a:rPr>
              <a:t> receives a registration form regarding a new client:</a:t>
            </a:r>
          </a:p>
          <a:p>
            <a:r>
              <a:rPr lang="en-US" altLang="nl-NL" dirty="0">
                <a:solidFill>
                  <a:schemeClr val="bg2"/>
                </a:solidFill>
              </a:rPr>
              <a:t>sentenced by the court to a partly suspended prison term </a:t>
            </a:r>
          </a:p>
          <a:p>
            <a:r>
              <a:rPr lang="en-US" altLang="nl-NL" dirty="0">
                <a:solidFill>
                  <a:schemeClr val="bg2"/>
                </a:solidFill>
              </a:rPr>
              <a:t>sexually abused his 12-year-old daughter for a period of six months</a:t>
            </a:r>
          </a:p>
          <a:p>
            <a:r>
              <a:rPr lang="en-US" altLang="nl-NL" dirty="0">
                <a:solidFill>
                  <a:schemeClr val="bg2"/>
                </a:solidFill>
              </a:rPr>
              <a:t>unemployed and presently living with his wife and his 8- year-old son </a:t>
            </a:r>
          </a:p>
          <a:p>
            <a:r>
              <a:rPr lang="en-US" altLang="nl-NL" dirty="0">
                <a:solidFill>
                  <a:schemeClr val="bg2"/>
                </a:solidFill>
              </a:rPr>
              <a:t>requested: treatment for mood disorder and excessive use of alcohol </a:t>
            </a:r>
            <a:endParaRPr lang="nl-NL" altLang="nl-NL" dirty="0">
              <a:solidFill>
                <a:schemeClr val="bg2"/>
              </a:solidFill>
            </a:endParaRPr>
          </a:p>
        </p:txBody>
      </p:sp>
      <p:sp>
        <p:nvSpPr>
          <p:cNvPr id="92162" name="Titel 4">
            <a:extLst>
              <a:ext uri="{FF2B5EF4-FFF2-40B4-BE49-F238E27FC236}">
                <a16:creationId xmlns:a16="http://schemas.microsoft.com/office/drawing/2014/main" id="{BA499298-4B52-3BBB-83F2-8C324A443883}"/>
              </a:ext>
            </a:extLst>
          </p:cNvPr>
          <p:cNvSpPr>
            <a:spLocks noGrp="1" noChangeArrowheads="1"/>
          </p:cNvSpPr>
          <p:nvPr>
            <p:ph type="title"/>
          </p:nvPr>
        </p:nvSpPr>
        <p:spPr>
          <a:xfrm>
            <a:off x="7315200" y="200025"/>
            <a:ext cx="1682750" cy="809625"/>
          </a:xfrm>
        </p:spPr>
        <p:txBody>
          <a:bodyPr/>
          <a:lstStyle/>
          <a:p>
            <a:r>
              <a:rPr lang="nl-NL" altLang="nl-NL">
                <a:solidFill>
                  <a:schemeClr val="bg2"/>
                </a:solidFill>
              </a:rPr>
              <a:t>example</a:t>
            </a:r>
          </a:p>
        </p:txBody>
      </p:sp>
      <p:sp>
        <p:nvSpPr>
          <p:cNvPr id="92163" name="Tijdelijke aanduiding voor dianummer 1">
            <a:extLst>
              <a:ext uri="{FF2B5EF4-FFF2-40B4-BE49-F238E27FC236}">
                <a16:creationId xmlns:a16="http://schemas.microsoft.com/office/drawing/2014/main" id="{E6BE3DE8-2F78-5413-E795-00FD4886A159}"/>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FED4F3CB-C091-4A47-A9F7-92EAB5828A49}" type="slidenum">
              <a:rPr lang="en-US" altLang="nl-NL" sz="1000" smtClean="0">
                <a:latin typeface="Verdana" panose="020B0604030504040204" pitchFamily="34" charset="0"/>
              </a:rPr>
              <a:pPr>
                <a:spcBef>
                  <a:spcPct val="0"/>
                </a:spcBef>
                <a:buFontTx/>
                <a:buNone/>
              </a:pPr>
              <a:t>15</a:t>
            </a:fld>
            <a:endParaRPr lang="en-US" altLang="nl-NL" sz="1000">
              <a:latin typeface="Verdana" panose="020B060403050404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ijdelijke aanduiding voor inhoud 2">
            <a:extLst>
              <a:ext uri="{FF2B5EF4-FFF2-40B4-BE49-F238E27FC236}">
                <a16:creationId xmlns:a16="http://schemas.microsoft.com/office/drawing/2014/main" id="{791AB9AC-8960-C707-196F-19069EE42C0A}"/>
              </a:ext>
            </a:extLst>
          </p:cNvPr>
          <p:cNvSpPr>
            <a:spLocks noGrp="1" noChangeArrowheads="1"/>
          </p:cNvSpPr>
          <p:nvPr>
            <p:ph idx="1"/>
          </p:nvPr>
        </p:nvSpPr>
        <p:spPr/>
        <p:txBody>
          <a:bodyPr/>
          <a:lstStyle/>
          <a:p>
            <a:r>
              <a:rPr lang="en-US" altLang="nl-NL">
                <a:solidFill>
                  <a:schemeClr val="bg2"/>
                </a:solidFill>
              </a:rPr>
              <a:t>Willem also has a 12-year-old daughter. As he is reading the registration form, he is wondering how someone can abuse his own child. He is also wondering whether he is allowed to refuse to treat such a client. </a:t>
            </a:r>
            <a:endParaRPr lang="nl-NL" altLang="nl-NL">
              <a:solidFill>
                <a:schemeClr val="bg2"/>
              </a:solidFill>
            </a:endParaRPr>
          </a:p>
        </p:txBody>
      </p:sp>
      <p:sp>
        <p:nvSpPr>
          <p:cNvPr id="94210" name="Tijdelijke aanduiding voor dianummer 1">
            <a:extLst>
              <a:ext uri="{FF2B5EF4-FFF2-40B4-BE49-F238E27FC236}">
                <a16:creationId xmlns:a16="http://schemas.microsoft.com/office/drawing/2014/main" id="{269D147A-8584-99C8-2EC6-C94195E34136}"/>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979303B7-29A0-2A40-AE4B-A4D9F9321777}" type="slidenum">
              <a:rPr lang="en-US" altLang="nl-NL" sz="1000" smtClean="0">
                <a:latin typeface="Verdana" panose="020B0604030504040204" pitchFamily="34" charset="0"/>
              </a:rPr>
              <a:pPr>
                <a:spcBef>
                  <a:spcPct val="0"/>
                </a:spcBef>
                <a:buFontTx/>
                <a:buNone/>
              </a:pPr>
              <a:t>16</a:t>
            </a:fld>
            <a:endParaRPr lang="en-US" altLang="nl-NL" sz="1000">
              <a:latin typeface="Verdana" panose="020B060403050404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ijdelijke aanduiding voor inhoud 2">
            <a:extLst>
              <a:ext uri="{FF2B5EF4-FFF2-40B4-BE49-F238E27FC236}">
                <a16:creationId xmlns:a16="http://schemas.microsoft.com/office/drawing/2014/main" id="{D21EBF82-04EB-7353-B2DC-56BA1360D0EC}"/>
              </a:ext>
            </a:extLst>
          </p:cNvPr>
          <p:cNvSpPr>
            <a:spLocks noGrp="1" noChangeArrowheads="1"/>
          </p:cNvSpPr>
          <p:nvPr>
            <p:ph idx="1"/>
          </p:nvPr>
        </p:nvSpPr>
        <p:spPr/>
        <p:txBody>
          <a:bodyPr/>
          <a:lstStyle/>
          <a:p>
            <a:r>
              <a:rPr lang="en-US" altLang="nl-NL">
                <a:solidFill>
                  <a:schemeClr val="bg2"/>
                </a:solidFill>
              </a:rPr>
              <a:t>Willem decides to treat the man, but during their first session he realizes quite quickly that the client does not want to talk about the sexual abuse, because he is too ashamed of it. What to do next? Willem has some knowledge about sex offender typologies, and he is an expert in motivational interviewing, but how can he deal with this situation?</a:t>
            </a:r>
            <a:endParaRPr lang="nl-NL" altLang="nl-NL">
              <a:solidFill>
                <a:schemeClr val="bg2"/>
              </a:solidFill>
            </a:endParaRPr>
          </a:p>
        </p:txBody>
      </p:sp>
      <p:sp>
        <p:nvSpPr>
          <p:cNvPr id="95234" name="Tijdelijke aanduiding voor dianummer 1">
            <a:extLst>
              <a:ext uri="{FF2B5EF4-FFF2-40B4-BE49-F238E27FC236}">
                <a16:creationId xmlns:a16="http://schemas.microsoft.com/office/drawing/2014/main" id="{F6E0F5C3-F328-A1BE-7833-AB068BB2930A}"/>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323A3147-E5D3-9648-807C-6B0ADF72BA00}" type="slidenum">
              <a:rPr lang="en-US" altLang="nl-NL" sz="1000" smtClean="0">
                <a:latin typeface="Verdana" panose="020B0604030504040204" pitchFamily="34" charset="0"/>
              </a:rPr>
              <a:pPr>
                <a:spcBef>
                  <a:spcPct val="0"/>
                </a:spcBef>
                <a:buFontTx/>
                <a:buNone/>
              </a:pPr>
              <a:t>17</a:t>
            </a:fld>
            <a:endParaRPr lang="en-US" altLang="nl-NL" sz="1000">
              <a:latin typeface="Verdana" panose="020B060403050404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Content Placeholder 2">
            <a:extLst>
              <a:ext uri="{FF2B5EF4-FFF2-40B4-BE49-F238E27FC236}">
                <a16:creationId xmlns:a16="http://schemas.microsoft.com/office/drawing/2014/main" id="{AE419B10-BC94-D0BA-2F7E-08A00A1C20B2}"/>
              </a:ext>
            </a:extLst>
          </p:cNvPr>
          <p:cNvSpPr>
            <a:spLocks noGrp="1" noChangeArrowheads="1"/>
          </p:cNvSpPr>
          <p:nvPr>
            <p:ph idx="1"/>
          </p:nvPr>
        </p:nvSpPr>
        <p:spPr>
          <a:xfrm>
            <a:off x="755650" y="1852613"/>
            <a:ext cx="7934325" cy="4416425"/>
          </a:xfrm>
        </p:spPr>
        <p:txBody>
          <a:bodyPr/>
          <a:lstStyle/>
          <a:p>
            <a:pPr marL="0" indent="0">
              <a:buFontTx/>
              <a:buNone/>
            </a:pPr>
            <a:r>
              <a:rPr lang="nl-NL" altLang="nl-NL" sz="2800" b="1" dirty="0" err="1">
                <a:solidFill>
                  <a:srgbClr val="FF0000"/>
                </a:solidFill>
              </a:rPr>
              <a:t>Clinical</a:t>
            </a:r>
            <a:r>
              <a:rPr lang="nl-NL" altLang="nl-NL" sz="2800" b="1" dirty="0">
                <a:solidFill>
                  <a:srgbClr val="FF0000"/>
                </a:solidFill>
              </a:rPr>
              <a:t>  </a:t>
            </a:r>
            <a:r>
              <a:rPr lang="nl-NL" altLang="nl-NL" sz="2800" b="1" dirty="0" err="1">
                <a:solidFill>
                  <a:srgbClr val="FF0000"/>
                </a:solidFill>
              </a:rPr>
              <a:t>forensic</a:t>
            </a:r>
            <a:r>
              <a:rPr lang="nl-NL" altLang="nl-NL" sz="2800" b="1" dirty="0">
                <a:solidFill>
                  <a:srgbClr val="FF0000"/>
                </a:solidFill>
              </a:rPr>
              <a:t> skills – skills lab</a:t>
            </a:r>
          </a:p>
          <a:p>
            <a:pPr marL="0" indent="0">
              <a:buFontTx/>
              <a:buNone/>
            </a:pPr>
            <a:endParaRPr lang="nl-NL" altLang="nl-NL" dirty="0">
              <a:solidFill>
                <a:schemeClr val="bg2"/>
              </a:solidFill>
            </a:endParaRPr>
          </a:p>
          <a:p>
            <a:pPr marL="0" indent="0">
              <a:buFontTx/>
              <a:buNone/>
            </a:pPr>
            <a:r>
              <a:rPr lang="nl-NL" altLang="nl-NL" dirty="0">
                <a:solidFill>
                  <a:schemeClr val="bg2"/>
                </a:solidFill>
              </a:rPr>
              <a:t>Go </a:t>
            </a:r>
            <a:r>
              <a:rPr lang="nl-NL" altLang="nl-NL" dirty="0" err="1">
                <a:solidFill>
                  <a:schemeClr val="bg2"/>
                </a:solidFill>
              </a:rPr>
              <a:t>and</a:t>
            </a:r>
            <a:r>
              <a:rPr lang="nl-NL" altLang="nl-NL" dirty="0">
                <a:solidFill>
                  <a:schemeClr val="bg2"/>
                </a:solidFill>
              </a:rPr>
              <a:t> do </a:t>
            </a:r>
            <a:r>
              <a:rPr lang="nl-NL" altLang="nl-NL" dirty="0" err="1">
                <a:solidFill>
                  <a:schemeClr val="bg2"/>
                </a:solidFill>
              </a:rPr>
              <a:t>it</a:t>
            </a:r>
            <a:r>
              <a:rPr lang="nl-NL" altLang="nl-NL" dirty="0">
                <a:solidFill>
                  <a:schemeClr val="bg2"/>
                </a:solidFill>
              </a:rPr>
              <a:t>:</a:t>
            </a:r>
          </a:p>
          <a:p>
            <a:pPr marL="0" indent="0"/>
            <a:r>
              <a:rPr lang="nl-NL" altLang="nl-NL" dirty="0">
                <a:solidFill>
                  <a:schemeClr val="bg2"/>
                </a:solidFill>
              </a:rPr>
              <a:t> </a:t>
            </a:r>
            <a:r>
              <a:rPr lang="nl-NL" altLang="nl-NL" dirty="0" err="1">
                <a:solidFill>
                  <a:schemeClr val="bg2"/>
                </a:solidFill>
              </a:rPr>
              <a:t>read</a:t>
            </a:r>
            <a:r>
              <a:rPr lang="nl-NL" altLang="nl-NL" dirty="0">
                <a:solidFill>
                  <a:schemeClr val="bg2"/>
                </a:solidFill>
              </a:rPr>
              <a:t> a </a:t>
            </a:r>
            <a:r>
              <a:rPr lang="nl-NL" altLang="nl-NL" dirty="0" err="1">
                <a:solidFill>
                  <a:schemeClr val="bg2"/>
                </a:solidFill>
              </a:rPr>
              <a:t>patient</a:t>
            </a:r>
            <a:r>
              <a:rPr lang="nl-NL" altLang="nl-NL" dirty="0">
                <a:solidFill>
                  <a:schemeClr val="bg2"/>
                </a:solidFill>
              </a:rPr>
              <a:t> file </a:t>
            </a:r>
            <a:r>
              <a:rPr lang="nl-NL" altLang="nl-NL" dirty="0" err="1">
                <a:solidFill>
                  <a:schemeClr val="bg2"/>
                </a:solidFill>
              </a:rPr>
              <a:t>and</a:t>
            </a:r>
            <a:r>
              <a:rPr lang="nl-NL" altLang="nl-NL" dirty="0">
                <a:solidFill>
                  <a:schemeClr val="bg2"/>
                </a:solidFill>
              </a:rPr>
              <a:t> make a state of </a:t>
            </a:r>
            <a:r>
              <a:rPr lang="nl-NL" altLang="nl-NL" dirty="0" err="1">
                <a:solidFill>
                  <a:schemeClr val="bg2"/>
                </a:solidFill>
              </a:rPr>
              <a:t>the</a:t>
            </a:r>
            <a:r>
              <a:rPr lang="nl-NL" altLang="nl-NL" dirty="0">
                <a:solidFill>
                  <a:schemeClr val="bg2"/>
                </a:solidFill>
              </a:rPr>
              <a:t> art risk assessment</a:t>
            </a:r>
          </a:p>
          <a:p>
            <a:pPr marL="0" indent="0"/>
            <a:r>
              <a:rPr lang="nl-NL" altLang="nl-NL" dirty="0">
                <a:solidFill>
                  <a:schemeClr val="bg2"/>
                </a:solidFill>
              </a:rPr>
              <a:t> deal </a:t>
            </a:r>
            <a:r>
              <a:rPr lang="nl-NL" altLang="nl-NL" dirty="0" err="1">
                <a:solidFill>
                  <a:schemeClr val="bg2"/>
                </a:solidFill>
              </a:rPr>
              <a:t>with</a:t>
            </a:r>
            <a:r>
              <a:rPr lang="nl-NL" altLang="nl-NL" dirty="0">
                <a:solidFill>
                  <a:schemeClr val="bg2"/>
                </a:solidFill>
              </a:rPr>
              <a:t> </a:t>
            </a:r>
            <a:r>
              <a:rPr lang="nl-NL" altLang="nl-NL" dirty="0" err="1">
                <a:solidFill>
                  <a:schemeClr val="bg2"/>
                </a:solidFill>
              </a:rPr>
              <a:t>that</a:t>
            </a:r>
            <a:r>
              <a:rPr lang="nl-NL" altLang="nl-NL" dirty="0">
                <a:solidFill>
                  <a:schemeClr val="bg2"/>
                </a:solidFill>
              </a:rPr>
              <a:t> </a:t>
            </a:r>
            <a:r>
              <a:rPr lang="nl-NL" altLang="nl-NL" dirty="0" err="1">
                <a:solidFill>
                  <a:schemeClr val="bg2"/>
                </a:solidFill>
              </a:rPr>
              <a:t>aggressive</a:t>
            </a:r>
            <a:r>
              <a:rPr lang="nl-NL" altLang="nl-NL" dirty="0">
                <a:solidFill>
                  <a:schemeClr val="bg2"/>
                </a:solidFill>
              </a:rPr>
              <a:t> client in </a:t>
            </a:r>
            <a:r>
              <a:rPr lang="nl-NL" altLang="nl-NL" dirty="0" err="1">
                <a:solidFill>
                  <a:schemeClr val="bg2"/>
                </a:solidFill>
              </a:rPr>
              <a:t>your</a:t>
            </a:r>
            <a:r>
              <a:rPr lang="nl-NL" altLang="nl-NL" dirty="0">
                <a:solidFill>
                  <a:schemeClr val="bg2"/>
                </a:solidFill>
              </a:rPr>
              <a:t> first intake</a:t>
            </a:r>
          </a:p>
          <a:p>
            <a:pPr marL="0" indent="0"/>
            <a:r>
              <a:rPr lang="nl-NL" altLang="nl-NL" dirty="0">
                <a:solidFill>
                  <a:schemeClr val="bg2"/>
                </a:solidFill>
              </a:rPr>
              <a:t> </a:t>
            </a:r>
            <a:r>
              <a:rPr lang="nl-NL" altLang="nl-NL" dirty="0" err="1">
                <a:solidFill>
                  <a:schemeClr val="bg2"/>
                </a:solidFill>
              </a:rPr>
              <a:t>motivate</a:t>
            </a:r>
            <a:r>
              <a:rPr lang="nl-NL" altLang="nl-NL" dirty="0">
                <a:solidFill>
                  <a:schemeClr val="bg2"/>
                </a:solidFill>
              </a:rPr>
              <a:t> client </a:t>
            </a:r>
            <a:r>
              <a:rPr lang="nl-NL" altLang="nl-NL" dirty="0" err="1">
                <a:solidFill>
                  <a:schemeClr val="bg2"/>
                </a:solidFill>
              </a:rPr>
              <a:t>to</a:t>
            </a:r>
            <a:r>
              <a:rPr lang="nl-NL" altLang="nl-NL" dirty="0">
                <a:solidFill>
                  <a:schemeClr val="bg2"/>
                </a:solidFill>
              </a:rPr>
              <a:t> </a:t>
            </a:r>
            <a:r>
              <a:rPr lang="nl-NL" altLang="nl-NL" dirty="0" err="1">
                <a:solidFill>
                  <a:schemeClr val="bg2"/>
                </a:solidFill>
              </a:rPr>
              <a:t>participate</a:t>
            </a:r>
            <a:endParaRPr lang="nl-NL" altLang="nl-NL" dirty="0">
              <a:solidFill>
                <a:schemeClr val="bg2"/>
              </a:solidFill>
            </a:endParaRPr>
          </a:p>
          <a:p>
            <a:pPr marL="0" indent="0"/>
            <a:r>
              <a:rPr lang="nl-NL" altLang="nl-NL" dirty="0">
                <a:solidFill>
                  <a:schemeClr val="bg2"/>
                </a:solidFill>
              </a:rPr>
              <a:t> </a:t>
            </a:r>
            <a:r>
              <a:rPr lang="nl-NL" altLang="nl-NL" dirty="0" err="1">
                <a:solidFill>
                  <a:schemeClr val="bg2"/>
                </a:solidFill>
              </a:rPr>
              <a:t>challenge</a:t>
            </a:r>
            <a:r>
              <a:rPr lang="nl-NL" altLang="nl-NL" dirty="0">
                <a:solidFill>
                  <a:schemeClr val="bg2"/>
                </a:solidFill>
              </a:rPr>
              <a:t> </a:t>
            </a:r>
            <a:r>
              <a:rPr lang="nl-NL" altLang="nl-NL" dirty="0" err="1">
                <a:solidFill>
                  <a:schemeClr val="bg2"/>
                </a:solidFill>
              </a:rPr>
              <a:t>client’s</a:t>
            </a:r>
            <a:r>
              <a:rPr lang="nl-NL" altLang="nl-NL" dirty="0">
                <a:solidFill>
                  <a:schemeClr val="bg2"/>
                </a:solidFill>
              </a:rPr>
              <a:t> </a:t>
            </a:r>
            <a:r>
              <a:rPr lang="nl-NL" altLang="nl-NL" dirty="0" err="1">
                <a:solidFill>
                  <a:schemeClr val="bg2"/>
                </a:solidFill>
              </a:rPr>
              <a:t>dysfunctional</a:t>
            </a:r>
            <a:r>
              <a:rPr lang="nl-NL" altLang="nl-NL" dirty="0">
                <a:solidFill>
                  <a:schemeClr val="bg2"/>
                </a:solidFill>
              </a:rPr>
              <a:t> </a:t>
            </a:r>
            <a:r>
              <a:rPr lang="nl-NL" altLang="nl-NL" dirty="0" err="1">
                <a:solidFill>
                  <a:schemeClr val="bg2"/>
                </a:solidFill>
              </a:rPr>
              <a:t>cognitions</a:t>
            </a:r>
            <a:endParaRPr lang="nl-NL" altLang="nl-NL" dirty="0">
              <a:solidFill>
                <a:schemeClr val="bg2"/>
              </a:solidFill>
            </a:endParaRPr>
          </a:p>
          <a:p>
            <a:pPr marL="0" indent="0"/>
            <a:r>
              <a:rPr lang="nl-NL" altLang="nl-NL" dirty="0">
                <a:solidFill>
                  <a:schemeClr val="bg2"/>
                </a:solidFill>
              </a:rPr>
              <a:t> </a:t>
            </a:r>
            <a:r>
              <a:rPr lang="nl-NL" altLang="nl-NL" dirty="0" err="1">
                <a:solidFill>
                  <a:schemeClr val="bg2"/>
                </a:solidFill>
              </a:rPr>
              <a:t>assess</a:t>
            </a:r>
            <a:r>
              <a:rPr lang="nl-NL" altLang="nl-NL" dirty="0">
                <a:solidFill>
                  <a:schemeClr val="bg2"/>
                </a:solidFill>
              </a:rPr>
              <a:t> </a:t>
            </a:r>
            <a:r>
              <a:rPr lang="nl-NL" altLang="nl-NL" dirty="0" err="1">
                <a:solidFill>
                  <a:schemeClr val="bg2"/>
                </a:solidFill>
              </a:rPr>
              <a:t>whether</a:t>
            </a:r>
            <a:r>
              <a:rPr lang="nl-NL" altLang="nl-NL" dirty="0">
                <a:solidFill>
                  <a:schemeClr val="bg2"/>
                </a:solidFill>
              </a:rPr>
              <a:t> client </a:t>
            </a:r>
            <a:r>
              <a:rPr lang="nl-NL" altLang="nl-NL" dirty="0" err="1">
                <a:solidFill>
                  <a:schemeClr val="bg2"/>
                </a:solidFill>
              </a:rPr>
              <a:t>might</a:t>
            </a:r>
            <a:r>
              <a:rPr lang="nl-NL" altLang="nl-NL" dirty="0">
                <a:solidFill>
                  <a:schemeClr val="bg2"/>
                </a:solidFill>
              </a:rPr>
              <a:t> </a:t>
            </a:r>
            <a:r>
              <a:rPr lang="nl-NL" altLang="nl-NL" dirty="0" err="1">
                <a:solidFill>
                  <a:schemeClr val="bg2"/>
                </a:solidFill>
              </a:rPr>
              <a:t>be</a:t>
            </a:r>
            <a:r>
              <a:rPr lang="nl-NL" altLang="nl-NL" dirty="0">
                <a:solidFill>
                  <a:schemeClr val="bg2"/>
                </a:solidFill>
              </a:rPr>
              <a:t> </a:t>
            </a:r>
            <a:r>
              <a:rPr lang="nl-NL" altLang="nl-NL" dirty="0" err="1">
                <a:solidFill>
                  <a:schemeClr val="bg2"/>
                </a:solidFill>
              </a:rPr>
              <a:t>suicidal</a:t>
            </a:r>
            <a:endParaRPr lang="nl-NL" altLang="nl-NL" dirty="0">
              <a:solidFill>
                <a:schemeClr val="bg2"/>
              </a:solidFill>
            </a:endParaRPr>
          </a:p>
        </p:txBody>
      </p:sp>
      <p:sp>
        <p:nvSpPr>
          <p:cNvPr id="96258" name="Tijdelijke aanduiding voor dianummer 1">
            <a:extLst>
              <a:ext uri="{FF2B5EF4-FFF2-40B4-BE49-F238E27FC236}">
                <a16:creationId xmlns:a16="http://schemas.microsoft.com/office/drawing/2014/main" id="{221296EE-C012-2908-A810-42E95C86F2E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A5190017-29EA-9441-87C6-D1D5DFA7730F}" type="slidenum">
              <a:rPr lang="en-US" altLang="nl-NL" sz="1000" smtClean="0">
                <a:latin typeface="Verdana" panose="020B0604030504040204" pitchFamily="34" charset="0"/>
              </a:rPr>
              <a:pPr>
                <a:spcBef>
                  <a:spcPct val="0"/>
                </a:spcBef>
                <a:buFontTx/>
                <a:buNone/>
              </a:pPr>
              <a:t>18</a:t>
            </a:fld>
            <a:endParaRPr lang="en-US" altLang="nl-NL" sz="1000">
              <a:latin typeface="Verdana" panose="020B0604030504040204" pitchFamily="34" charset="0"/>
            </a:endParaRPr>
          </a:p>
        </p:txBody>
      </p:sp>
      <p:sp>
        <p:nvSpPr>
          <p:cNvPr id="96259" name="Titel 1">
            <a:extLst>
              <a:ext uri="{FF2B5EF4-FFF2-40B4-BE49-F238E27FC236}">
                <a16:creationId xmlns:a16="http://schemas.microsoft.com/office/drawing/2014/main" id="{92434551-5E84-B439-D945-04A4DA28FE7B}"/>
              </a:ext>
            </a:extLst>
          </p:cNvPr>
          <p:cNvSpPr>
            <a:spLocks noGrp="1" noChangeArrowheads="1"/>
          </p:cNvSpPr>
          <p:nvPr>
            <p:ph type="title"/>
          </p:nvPr>
        </p:nvSpPr>
        <p:spPr/>
        <p:txBody>
          <a:bodyPr/>
          <a:lstStyle/>
          <a:p>
            <a:endParaRPr lang="nl-NL" altLang="nl-NL"/>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Content Placeholder 2">
            <a:extLst>
              <a:ext uri="{FF2B5EF4-FFF2-40B4-BE49-F238E27FC236}">
                <a16:creationId xmlns:a16="http://schemas.microsoft.com/office/drawing/2014/main" id="{A2429934-AE70-5596-8DFF-17412B3582C5}"/>
              </a:ext>
            </a:extLst>
          </p:cNvPr>
          <p:cNvSpPr>
            <a:spLocks noGrp="1" noChangeArrowheads="1"/>
          </p:cNvSpPr>
          <p:nvPr>
            <p:ph idx="1"/>
          </p:nvPr>
        </p:nvSpPr>
        <p:spPr>
          <a:xfrm>
            <a:off x="762000" y="1271588"/>
            <a:ext cx="7934325" cy="4800600"/>
          </a:xfrm>
        </p:spPr>
        <p:txBody>
          <a:bodyPr/>
          <a:lstStyle/>
          <a:p>
            <a:pPr marL="0" indent="0">
              <a:buFontTx/>
              <a:buNone/>
            </a:pPr>
            <a:r>
              <a:rPr lang="nl-NL" altLang="nl-NL" sz="2800" b="1" dirty="0">
                <a:solidFill>
                  <a:srgbClr val="FF0000"/>
                </a:solidFill>
              </a:rPr>
              <a:t>Capita </a:t>
            </a:r>
            <a:r>
              <a:rPr lang="nl-NL" altLang="nl-NL" sz="2800" b="1" dirty="0" err="1">
                <a:solidFill>
                  <a:srgbClr val="FF0000"/>
                </a:solidFill>
              </a:rPr>
              <a:t>Selecta’s</a:t>
            </a:r>
            <a:r>
              <a:rPr lang="nl-NL" altLang="nl-NL" sz="2800" b="1" dirty="0">
                <a:solidFill>
                  <a:srgbClr val="FF0000"/>
                </a:solidFill>
              </a:rPr>
              <a:t> in CFP&amp;V </a:t>
            </a:r>
            <a:r>
              <a:rPr lang="nl-NL" altLang="nl-NL" sz="2800" b="1" dirty="0" err="1">
                <a:solidFill>
                  <a:srgbClr val="FF0000"/>
                </a:solidFill>
              </a:rPr>
              <a:t>and</a:t>
            </a:r>
            <a:r>
              <a:rPr lang="nl-NL" altLang="nl-NL" sz="2800" b="1" dirty="0">
                <a:solidFill>
                  <a:srgbClr val="FF0000"/>
                </a:solidFill>
              </a:rPr>
              <a:t> KP</a:t>
            </a:r>
          </a:p>
          <a:p>
            <a:pPr marL="0" indent="0">
              <a:buFontTx/>
              <a:buNone/>
            </a:pPr>
            <a:r>
              <a:rPr lang="en-GB" altLang="nl-NL" sz="2400" dirty="0">
                <a:solidFill>
                  <a:schemeClr val="bg2"/>
                </a:solidFill>
              </a:rPr>
              <a:t>Read a set of specialized literature and take an (oral or written)  exam. Topics e.g.: </a:t>
            </a:r>
            <a:endParaRPr lang="nl-NL" altLang="nl-NL" sz="2400" dirty="0">
              <a:solidFill>
                <a:schemeClr val="bg2"/>
              </a:solidFill>
            </a:endParaRPr>
          </a:p>
          <a:p>
            <a:pPr marL="0" indent="0"/>
            <a:r>
              <a:rPr lang="en-GB" altLang="nl-NL" sz="2400" dirty="0">
                <a:solidFill>
                  <a:schemeClr val="bg2"/>
                </a:solidFill>
              </a:rPr>
              <a:t> PTSD</a:t>
            </a:r>
          </a:p>
          <a:p>
            <a:pPr marL="0" indent="0"/>
            <a:r>
              <a:rPr lang="en-GB" altLang="nl-NL" sz="2400" dirty="0">
                <a:solidFill>
                  <a:schemeClr val="bg2"/>
                </a:solidFill>
              </a:rPr>
              <a:t> </a:t>
            </a:r>
            <a:r>
              <a:rPr lang="nl-NL" altLang="nl-NL" sz="2400" dirty="0" err="1">
                <a:solidFill>
                  <a:schemeClr val="bg2"/>
                </a:solidFill>
              </a:rPr>
              <a:t>What</a:t>
            </a:r>
            <a:r>
              <a:rPr lang="nl-NL" altLang="nl-NL" sz="2400" dirty="0">
                <a:solidFill>
                  <a:schemeClr val="bg2"/>
                </a:solidFill>
              </a:rPr>
              <a:t> </a:t>
            </a:r>
            <a:r>
              <a:rPr lang="nl-NL" altLang="nl-NL" sz="2400" dirty="0" err="1">
                <a:solidFill>
                  <a:schemeClr val="bg2"/>
                </a:solidFill>
              </a:rPr>
              <a:t>works</a:t>
            </a:r>
            <a:r>
              <a:rPr lang="nl-NL" altLang="nl-NL" sz="2400" dirty="0">
                <a:solidFill>
                  <a:schemeClr val="bg2"/>
                </a:solidFill>
              </a:rPr>
              <a:t> </a:t>
            </a:r>
            <a:r>
              <a:rPr lang="nl-NL" altLang="nl-NL" sz="2400" dirty="0" err="1">
                <a:solidFill>
                  <a:schemeClr val="bg2"/>
                </a:solidFill>
              </a:rPr>
              <a:t>for</a:t>
            </a:r>
            <a:r>
              <a:rPr lang="nl-NL" altLang="nl-NL" sz="2400" dirty="0">
                <a:solidFill>
                  <a:schemeClr val="bg2"/>
                </a:solidFill>
              </a:rPr>
              <a:t> </a:t>
            </a:r>
            <a:r>
              <a:rPr lang="nl-NL" altLang="nl-NL" sz="2400" dirty="0" err="1">
                <a:solidFill>
                  <a:schemeClr val="bg2"/>
                </a:solidFill>
              </a:rPr>
              <a:t>offender</a:t>
            </a:r>
            <a:r>
              <a:rPr lang="nl-NL" altLang="nl-NL" sz="2400" dirty="0">
                <a:solidFill>
                  <a:schemeClr val="bg2"/>
                </a:solidFill>
              </a:rPr>
              <a:t> </a:t>
            </a:r>
            <a:r>
              <a:rPr lang="nl-NL" altLang="nl-NL" sz="2400" dirty="0" err="1">
                <a:solidFill>
                  <a:schemeClr val="bg2"/>
                </a:solidFill>
              </a:rPr>
              <a:t>rehabilitation</a:t>
            </a:r>
            <a:endParaRPr lang="nl-NL" altLang="nl-NL" sz="2400" dirty="0">
              <a:solidFill>
                <a:schemeClr val="bg2"/>
              </a:solidFill>
            </a:endParaRPr>
          </a:p>
          <a:p>
            <a:pPr marL="0" indent="0"/>
            <a:r>
              <a:rPr lang="nl-NL" altLang="nl-NL" sz="2400" dirty="0">
                <a:solidFill>
                  <a:schemeClr val="bg2"/>
                </a:solidFill>
              </a:rPr>
              <a:t> Child </a:t>
            </a:r>
            <a:r>
              <a:rPr lang="nl-NL" altLang="nl-NL" sz="2400" dirty="0" err="1">
                <a:solidFill>
                  <a:schemeClr val="bg2"/>
                </a:solidFill>
              </a:rPr>
              <a:t>abuse</a:t>
            </a:r>
            <a:r>
              <a:rPr lang="nl-NL" altLang="nl-NL" sz="2400" dirty="0">
                <a:solidFill>
                  <a:schemeClr val="bg2"/>
                </a:solidFill>
              </a:rPr>
              <a:t> </a:t>
            </a:r>
            <a:r>
              <a:rPr lang="nl-NL" altLang="nl-NL" sz="2400" dirty="0" err="1">
                <a:solidFill>
                  <a:schemeClr val="bg2"/>
                </a:solidFill>
              </a:rPr>
              <a:t>and</a:t>
            </a:r>
            <a:r>
              <a:rPr lang="nl-NL" altLang="nl-NL" sz="2400" dirty="0">
                <a:solidFill>
                  <a:schemeClr val="bg2"/>
                </a:solidFill>
              </a:rPr>
              <a:t> </a:t>
            </a:r>
            <a:r>
              <a:rPr lang="nl-NL" altLang="nl-NL" sz="2400" dirty="0" err="1">
                <a:solidFill>
                  <a:schemeClr val="bg2"/>
                </a:solidFill>
              </a:rPr>
              <a:t>neglect</a:t>
            </a:r>
            <a:endParaRPr lang="nl-NL" altLang="nl-NL" sz="2400" dirty="0">
              <a:solidFill>
                <a:schemeClr val="bg2"/>
              </a:solidFill>
            </a:endParaRPr>
          </a:p>
          <a:p>
            <a:pPr marL="0" indent="0">
              <a:lnSpc>
                <a:spcPct val="115000"/>
              </a:lnSpc>
            </a:pPr>
            <a:r>
              <a:rPr lang="nl-NL" altLang="nl-NL" sz="2400" dirty="0">
                <a:solidFill>
                  <a:schemeClr val="bg2"/>
                </a:solidFill>
              </a:rPr>
              <a:t> </a:t>
            </a:r>
            <a:r>
              <a:rPr lang="nl-NL" altLang="nl-NL" sz="2400" dirty="0" err="1">
                <a:solidFill>
                  <a:schemeClr val="bg2"/>
                </a:solidFill>
              </a:rPr>
              <a:t>Psychopathy</a:t>
            </a:r>
            <a:r>
              <a:rPr lang="nl-NL" altLang="nl-NL" sz="2400" dirty="0">
                <a:solidFill>
                  <a:schemeClr val="bg2"/>
                </a:solidFill>
              </a:rPr>
              <a:t>, </a:t>
            </a:r>
            <a:r>
              <a:rPr lang="nl-NL" altLang="nl-NL" sz="2400" dirty="0" err="1">
                <a:solidFill>
                  <a:schemeClr val="bg2"/>
                </a:solidFill>
              </a:rPr>
              <a:t>the</a:t>
            </a:r>
            <a:r>
              <a:rPr lang="nl-NL" altLang="nl-NL" sz="2400" dirty="0">
                <a:solidFill>
                  <a:schemeClr val="bg2"/>
                </a:solidFill>
              </a:rPr>
              <a:t> construct</a:t>
            </a:r>
          </a:p>
          <a:p>
            <a:pPr marL="0" indent="0">
              <a:lnSpc>
                <a:spcPct val="115000"/>
              </a:lnSpc>
            </a:pPr>
            <a:r>
              <a:rPr lang="nl-NL" altLang="nl-NL" sz="2400" dirty="0">
                <a:solidFill>
                  <a:schemeClr val="bg2"/>
                </a:solidFill>
              </a:rPr>
              <a:t> </a:t>
            </a:r>
            <a:r>
              <a:rPr lang="nl-NL" altLang="nl-NL" sz="2400" dirty="0" err="1">
                <a:solidFill>
                  <a:schemeClr val="bg2"/>
                </a:solidFill>
              </a:rPr>
              <a:t>Offender</a:t>
            </a:r>
            <a:r>
              <a:rPr lang="nl-NL" altLang="nl-NL" sz="2400" dirty="0">
                <a:solidFill>
                  <a:schemeClr val="bg2"/>
                </a:solidFill>
              </a:rPr>
              <a:t> </a:t>
            </a:r>
            <a:r>
              <a:rPr lang="nl-NL" altLang="nl-NL" sz="2400" dirty="0" err="1">
                <a:solidFill>
                  <a:schemeClr val="bg2"/>
                </a:solidFill>
              </a:rPr>
              <a:t>and</a:t>
            </a:r>
            <a:r>
              <a:rPr lang="nl-NL" altLang="nl-NL" sz="2400" dirty="0">
                <a:solidFill>
                  <a:schemeClr val="bg2"/>
                </a:solidFill>
              </a:rPr>
              <a:t> </a:t>
            </a:r>
            <a:r>
              <a:rPr lang="nl-NL" altLang="nl-NL" sz="2400" dirty="0" err="1">
                <a:solidFill>
                  <a:schemeClr val="bg2"/>
                </a:solidFill>
              </a:rPr>
              <a:t>victim</a:t>
            </a:r>
            <a:r>
              <a:rPr lang="nl-NL" altLang="nl-NL" sz="2400" dirty="0">
                <a:solidFill>
                  <a:schemeClr val="bg2"/>
                </a:solidFill>
              </a:rPr>
              <a:t> </a:t>
            </a:r>
            <a:r>
              <a:rPr lang="nl-NL" altLang="nl-NL" sz="2400" dirty="0" err="1">
                <a:solidFill>
                  <a:schemeClr val="bg2"/>
                </a:solidFill>
              </a:rPr>
              <a:t>amnesia</a:t>
            </a:r>
            <a:endParaRPr lang="nl-NL" altLang="nl-NL" sz="2400" dirty="0">
              <a:solidFill>
                <a:schemeClr val="bg2"/>
              </a:solidFill>
            </a:endParaRPr>
          </a:p>
          <a:p>
            <a:pPr marL="0" indent="0">
              <a:lnSpc>
                <a:spcPct val="115000"/>
              </a:lnSpc>
            </a:pPr>
            <a:r>
              <a:rPr lang="nl-NL" altLang="nl-NL" sz="2400" dirty="0">
                <a:solidFill>
                  <a:schemeClr val="bg2"/>
                </a:solidFill>
              </a:rPr>
              <a:t> </a:t>
            </a:r>
            <a:r>
              <a:rPr lang="nl-NL" altLang="nl-NL" sz="2400" dirty="0" err="1">
                <a:solidFill>
                  <a:schemeClr val="bg2"/>
                </a:solidFill>
              </a:rPr>
              <a:t>Disgust</a:t>
            </a:r>
            <a:r>
              <a:rPr lang="nl-NL" altLang="nl-NL" sz="2400" dirty="0">
                <a:solidFill>
                  <a:schemeClr val="bg2"/>
                </a:solidFill>
              </a:rPr>
              <a:t> </a:t>
            </a:r>
            <a:r>
              <a:rPr lang="nl-NL" altLang="nl-NL" sz="2400" dirty="0" err="1">
                <a:solidFill>
                  <a:schemeClr val="bg2"/>
                </a:solidFill>
              </a:rPr>
              <a:t>and</a:t>
            </a:r>
            <a:r>
              <a:rPr lang="nl-NL" altLang="nl-NL" sz="2400" dirty="0">
                <a:solidFill>
                  <a:schemeClr val="bg2"/>
                </a:solidFill>
              </a:rPr>
              <a:t> </a:t>
            </a:r>
            <a:r>
              <a:rPr lang="nl-NL" altLang="nl-NL" sz="2400" dirty="0" err="1">
                <a:solidFill>
                  <a:schemeClr val="bg2"/>
                </a:solidFill>
              </a:rPr>
              <a:t>sexual</a:t>
            </a:r>
            <a:r>
              <a:rPr lang="nl-NL" altLang="nl-NL" sz="2400" dirty="0">
                <a:solidFill>
                  <a:schemeClr val="bg2"/>
                </a:solidFill>
              </a:rPr>
              <a:t> </a:t>
            </a:r>
            <a:r>
              <a:rPr lang="nl-NL" altLang="nl-NL" sz="2400" dirty="0" err="1">
                <a:solidFill>
                  <a:schemeClr val="bg2"/>
                </a:solidFill>
              </a:rPr>
              <a:t>excitation</a:t>
            </a:r>
            <a:endParaRPr lang="nl-NL" altLang="nl-NL" sz="2400" dirty="0">
              <a:solidFill>
                <a:schemeClr val="bg2"/>
              </a:solidFill>
            </a:endParaRPr>
          </a:p>
          <a:p>
            <a:pPr marL="0" indent="0">
              <a:lnSpc>
                <a:spcPct val="115000"/>
              </a:lnSpc>
            </a:pPr>
            <a:r>
              <a:rPr lang="nl-NL" altLang="nl-NL" sz="2400" dirty="0">
                <a:solidFill>
                  <a:schemeClr val="bg2"/>
                </a:solidFill>
              </a:rPr>
              <a:t> Risk assessment </a:t>
            </a:r>
            <a:r>
              <a:rPr lang="nl-NL" altLang="nl-NL" sz="2400" dirty="0" err="1">
                <a:solidFill>
                  <a:schemeClr val="bg2"/>
                </a:solidFill>
              </a:rPr>
              <a:t>and</a:t>
            </a:r>
            <a:r>
              <a:rPr lang="nl-NL" altLang="nl-NL" sz="2400" dirty="0">
                <a:solidFill>
                  <a:schemeClr val="bg2"/>
                </a:solidFill>
              </a:rPr>
              <a:t> </a:t>
            </a:r>
            <a:r>
              <a:rPr lang="nl-NL" altLang="nl-NL" sz="2400" dirty="0" err="1">
                <a:solidFill>
                  <a:schemeClr val="bg2"/>
                </a:solidFill>
              </a:rPr>
              <a:t>threat</a:t>
            </a:r>
            <a:r>
              <a:rPr lang="nl-NL" altLang="nl-NL" sz="2400" dirty="0">
                <a:solidFill>
                  <a:schemeClr val="bg2"/>
                </a:solidFill>
              </a:rPr>
              <a:t> analysis</a:t>
            </a:r>
          </a:p>
          <a:p>
            <a:pPr marL="0" indent="0"/>
            <a:endParaRPr lang="nl-NL" altLang="nl-NL" sz="2400" dirty="0">
              <a:solidFill>
                <a:schemeClr val="bg2"/>
              </a:solidFill>
            </a:endParaRPr>
          </a:p>
          <a:p>
            <a:pPr marL="0" indent="0">
              <a:buFontTx/>
              <a:buNone/>
            </a:pPr>
            <a:endParaRPr lang="nl-NL" altLang="nl-NL" sz="2400" dirty="0"/>
          </a:p>
          <a:p>
            <a:pPr marL="0" indent="0"/>
            <a:endParaRPr lang="nl-NL" altLang="nl-NL" dirty="0"/>
          </a:p>
        </p:txBody>
      </p:sp>
      <p:sp>
        <p:nvSpPr>
          <p:cNvPr id="98306" name="Tijdelijke aanduiding voor dianummer 1">
            <a:extLst>
              <a:ext uri="{FF2B5EF4-FFF2-40B4-BE49-F238E27FC236}">
                <a16:creationId xmlns:a16="http://schemas.microsoft.com/office/drawing/2014/main" id="{ACE8297C-5834-5212-52AF-A1A43A27C1B7}"/>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6BD5FA6F-C82D-4044-8754-A069647B0B27}" type="slidenum">
              <a:rPr lang="en-US" altLang="nl-NL" sz="1000" smtClean="0">
                <a:latin typeface="Verdana" panose="020B0604030504040204" pitchFamily="34" charset="0"/>
              </a:rPr>
              <a:pPr>
                <a:spcBef>
                  <a:spcPct val="0"/>
                </a:spcBef>
                <a:buFontTx/>
                <a:buNone/>
              </a:pPr>
              <a:t>19</a:t>
            </a:fld>
            <a:endParaRPr lang="en-US" altLang="nl-NL" sz="1000">
              <a:latin typeface="Verdana" panose="020B060403050404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el 1">
            <a:extLst>
              <a:ext uri="{FF2B5EF4-FFF2-40B4-BE49-F238E27FC236}">
                <a16:creationId xmlns:a16="http://schemas.microsoft.com/office/drawing/2014/main" id="{37116D31-ED15-6AFF-1BD5-5EA36FFECD77}"/>
              </a:ext>
            </a:extLst>
          </p:cNvPr>
          <p:cNvSpPr>
            <a:spLocks noGrp="1" noChangeArrowheads="1"/>
          </p:cNvSpPr>
          <p:nvPr>
            <p:ph type="title"/>
          </p:nvPr>
        </p:nvSpPr>
        <p:spPr>
          <a:xfrm>
            <a:off x="755650" y="3709988"/>
            <a:ext cx="7934325" cy="657225"/>
          </a:xfrm>
        </p:spPr>
        <p:txBody>
          <a:bodyPr/>
          <a:lstStyle/>
          <a:p>
            <a:r>
              <a:rPr lang="nl-NL" altLang="nl-NL">
                <a:solidFill>
                  <a:schemeClr val="bg2"/>
                </a:solidFill>
              </a:rPr>
              <a:t>Questions about Admission and Selection?</a:t>
            </a:r>
          </a:p>
        </p:txBody>
      </p:sp>
      <p:sp>
        <p:nvSpPr>
          <p:cNvPr id="67586" name="Tijdelijke aanduiding voor inhoud 2">
            <a:extLst>
              <a:ext uri="{FF2B5EF4-FFF2-40B4-BE49-F238E27FC236}">
                <a16:creationId xmlns:a16="http://schemas.microsoft.com/office/drawing/2014/main" id="{2ACC7C8E-3D57-6C36-8BEA-292D691DC89B}"/>
              </a:ext>
            </a:extLst>
          </p:cNvPr>
          <p:cNvSpPr>
            <a:spLocks noGrp="1" noChangeArrowheads="1"/>
          </p:cNvSpPr>
          <p:nvPr>
            <p:ph idx="1"/>
          </p:nvPr>
        </p:nvSpPr>
        <p:spPr>
          <a:xfrm>
            <a:off x="0" y="4038600"/>
            <a:ext cx="9144000" cy="1443038"/>
          </a:xfrm>
        </p:spPr>
        <p:txBody>
          <a:bodyPr/>
          <a:lstStyle/>
          <a:p>
            <a:pPr marL="0" indent="0" algn="ctr">
              <a:buFontTx/>
              <a:buNone/>
            </a:pPr>
            <a:endParaRPr lang="nl-NL" altLang="nl-NL" dirty="0">
              <a:solidFill>
                <a:schemeClr val="bg2"/>
              </a:solidFill>
            </a:endParaRPr>
          </a:p>
          <a:p>
            <a:pPr marL="0" indent="0" algn="ctr">
              <a:buFontTx/>
              <a:buNone/>
            </a:pPr>
            <a:r>
              <a:rPr lang="nl-NL" altLang="nl-NL" dirty="0">
                <a:solidFill>
                  <a:schemeClr val="bg2"/>
                </a:solidFill>
              </a:rPr>
              <a:t>Check out </a:t>
            </a:r>
            <a:r>
              <a:rPr lang="nl-NL" altLang="nl-NL" dirty="0" err="1">
                <a:solidFill>
                  <a:schemeClr val="bg2"/>
                </a:solidFill>
              </a:rPr>
              <a:t>the</a:t>
            </a:r>
            <a:r>
              <a:rPr lang="nl-NL" altLang="nl-NL" dirty="0">
                <a:solidFill>
                  <a:schemeClr val="bg2"/>
                </a:solidFill>
              </a:rPr>
              <a:t> </a:t>
            </a:r>
            <a:r>
              <a:rPr lang="nl-NL" altLang="nl-NL" dirty="0" err="1">
                <a:solidFill>
                  <a:schemeClr val="bg2"/>
                </a:solidFill>
              </a:rPr>
              <a:t>presentation</a:t>
            </a:r>
            <a:r>
              <a:rPr lang="nl-NL" altLang="nl-NL" dirty="0">
                <a:solidFill>
                  <a:schemeClr val="bg2"/>
                </a:solidFill>
              </a:rPr>
              <a:t> on </a:t>
            </a:r>
            <a:r>
              <a:rPr lang="nl-NL" altLang="nl-NL" dirty="0" err="1">
                <a:solidFill>
                  <a:schemeClr val="bg2"/>
                </a:solidFill>
              </a:rPr>
              <a:t>Admission</a:t>
            </a:r>
            <a:r>
              <a:rPr lang="nl-NL" altLang="nl-NL" dirty="0">
                <a:solidFill>
                  <a:schemeClr val="bg2"/>
                </a:solidFill>
              </a:rPr>
              <a:t> </a:t>
            </a:r>
            <a:r>
              <a:rPr lang="nl-NL" altLang="nl-NL" dirty="0" err="1">
                <a:solidFill>
                  <a:schemeClr val="bg2"/>
                </a:solidFill>
              </a:rPr>
              <a:t>Psychology</a:t>
            </a:r>
            <a:r>
              <a:rPr lang="nl-NL" altLang="nl-NL" dirty="0">
                <a:solidFill>
                  <a:schemeClr val="bg2"/>
                </a:solidFill>
              </a:rPr>
              <a:t> </a:t>
            </a:r>
            <a:r>
              <a:rPr lang="nl-NL" altLang="nl-NL" dirty="0" err="1">
                <a:solidFill>
                  <a:schemeClr val="bg2"/>
                </a:solidFill>
              </a:rPr>
              <a:t>today</a:t>
            </a:r>
            <a:r>
              <a:rPr lang="nl-NL" altLang="nl-NL" dirty="0">
                <a:solidFill>
                  <a:schemeClr val="bg2"/>
                </a:solidFill>
              </a:rPr>
              <a:t> </a:t>
            </a:r>
            <a:r>
              <a:rPr lang="nl-NL" altLang="nl-NL" dirty="0" err="1">
                <a:solidFill>
                  <a:schemeClr val="bg2"/>
                </a:solidFill>
              </a:rPr>
              <a:t>and</a:t>
            </a:r>
            <a:r>
              <a:rPr lang="nl-NL" altLang="nl-NL" dirty="0">
                <a:solidFill>
                  <a:schemeClr val="bg2"/>
                </a:solidFill>
              </a:rPr>
              <a:t> </a:t>
            </a:r>
            <a:r>
              <a:rPr lang="nl-NL" altLang="nl-NL" dirty="0" err="1">
                <a:solidFill>
                  <a:schemeClr val="bg2"/>
                </a:solidFill>
              </a:rPr>
              <a:t>the</a:t>
            </a:r>
            <a:r>
              <a:rPr lang="nl-NL" altLang="nl-NL" dirty="0">
                <a:solidFill>
                  <a:schemeClr val="bg2"/>
                </a:solidFill>
              </a:rPr>
              <a:t> website (</a:t>
            </a:r>
            <a:r>
              <a:rPr lang="nl-NL" altLang="nl-NL" dirty="0" err="1">
                <a:solidFill>
                  <a:schemeClr val="bg2"/>
                </a:solidFill>
              </a:rPr>
              <a:t>https</a:t>
            </a:r>
            <a:r>
              <a:rPr lang="nl-NL" altLang="nl-NL" dirty="0">
                <a:solidFill>
                  <a:schemeClr val="bg2"/>
                </a:solidFill>
              </a:rPr>
              <a:t>://</a:t>
            </a:r>
            <a:r>
              <a:rPr lang="nl-NL" altLang="nl-NL" dirty="0" err="1">
                <a:solidFill>
                  <a:schemeClr val="bg2"/>
                </a:solidFill>
              </a:rPr>
              <a:t>www.rug.nl</a:t>
            </a:r>
            <a:r>
              <a:rPr lang="nl-NL" altLang="nl-NL" dirty="0">
                <a:solidFill>
                  <a:schemeClr val="bg2"/>
                </a:solidFill>
              </a:rPr>
              <a:t>/</a:t>
            </a:r>
            <a:r>
              <a:rPr lang="nl-NL" altLang="nl-NL" dirty="0" err="1">
                <a:solidFill>
                  <a:schemeClr val="bg2"/>
                </a:solidFill>
              </a:rPr>
              <a:t>gmw</a:t>
            </a:r>
            <a:r>
              <a:rPr lang="nl-NL" altLang="nl-NL" dirty="0">
                <a:solidFill>
                  <a:schemeClr val="bg2"/>
                </a:solidFill>
              </a:rPr>
              <a:t>/masters/</a:t>
            </a:r>
            <a:r>
              <a:rPr lang="nl-NL" altLang="nl-NL" dirty="0" err="1">
                <a:solidFill>
                  <a:schemeClr val="bg2"/>
                </a:solidFill>
              </a:rPr>
              <a:t>psychology</a:t>
            </a:r>
            <a:r>
              <a:rPr lang="nl-NL" altLang="nl-NL" dirty="0">
                <a:solidFill>
                  <a:schemeClr val="bg2"/>
                </a:solidFill>
              </a:rPr>
              <a:t>/), or </a:t>
            </a:r>
            <a:r>
              <a:rPr lang="nl-NL" altLang="nl-NL" dirty="0" err="1">
                <a:solidFill>
                  <a:schemeClr val="bg2"/>
                </a:solidFill>
              </a:rPr>
              <a:t>send</a:t>
            </a:r>
            <a:r>
              <a:rPr lang="nl-NL" altLang="nl-NL" dirty="0">
                <a:solidFill>
                  <a:schemeClr val="bg2"/>
                </a:solidFill>
              </a:rPr>
              <a:t> </a:t>
            </a:r>
            <a:r>
              <a:rPr lang="nl-NL" altLang="nl-NL" dirty="0" err="1">
                <a:solidFill>
                  <a:schemeClr val="bg2"/>
                </a:solidFill>
              </a:rPr>
              <a:t>an</a:t>
            </a:r>
            <a:r>
              <a:rPr lang="nl-NL" altLang="nl-NL" dirty="0">
                <a:solidFill>
                  <a:schemeClr val="bg2"/>
                </a:solidFill>
              </a:rPr>
              <a:t> email </a:t>
            </a:r>
            <a:r>
              <a:rPr lang="nl-NL" altLang="nl-NL" dirty="0" err="1">
                <a:solidFill>
                  <a:schemeClr val="bg2"/>
                </a:solidFill>
              </a:rPr>
              <a:t>to</a:t>
            </a:r>
            <a:r>
              <a:rPr lang="nl-NL" altLang="nl-NL" dirty="0">
                <a:solidFill>
                  <a:schemeClr val="bg2"/>
                </a:solidFill>
              </a:rPr>
              <a:t> </a:t>
            </a:r>
            <a:r>
              <a:rPr lang="nl-NL" altLang="nl-NL" dirty="0" err="1">
                <a:solidFill>
                  <a:schemeClr val="bg2"/>
                </a:solidFill>
              </a:rPr>
              <a:t>toelatingscommissie.masterpsy@rug.nl</a:t>
            </a:r>
            <a:endParaRPr lang="nl-NL" altLang="nl-NL" dirty="0">
              <a:solidFill>
                <a:schemeClr val="bg2"/>
              </a:solidFill>
            </a:endParaRPr>
          </a:p>
        </p:txBody>
      </p:sp>
      <p:sp>
        <p:nvSpPr>
          <p:cNvPr id="67587" name="Tijdelijke aanduiding voor dianummer 3">
            <a:extLst>
              <a:ext uri="{FF2B5EF4-FFF2-40B4-BE49-F238E27FC236}">
                <a16:creationId xmlns:a16="http://schemas.microsoft.com/office/drawing/2014/main" id="{8A6439D5-4FC2-56FE-3BCA-C5A956CFF6A9}"/>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68D10A13-A525-6446-BF36-E4D40F5DD40C}" type="slidenum">
              <a:rPr lang="en-US" altLang="nl-NL" sz="1000" smtClean="0">
                <a:latin typeface="Verdana" panose="020B0604030504040204" pitchFamily="34" charset="0"/>
              </a:rPr>
              <a:pPr>
                <a:spcBef>
                  <a:spcPct val="0"/>
                </a:spcBef>
                <a:buFontTx/>
                <a:buNone/>
              </a:pPr>
              <a:t>2</a:t>
            </a:fld>
            <a:endParaRPr lang="en-US" altLang="nl-NL" sz="1000">
              <a:latin typeface="Verdana" panose="020B0604030504040204" pitchFamily="34" charset="0"/>
            </a:endParaRPr>
          </a:p>
        </p:txBody>
      </p:sp>
      <p:sp>
        <p:nvSpPr>
          <p:cNvPr id="67588" name="Rechthoek 4">
            <a:extLst>
              <a:ext uri="{FF2B5EF4-FFF2-40B4-BE49-F238E27FC236}">
                <a16:creationId xmlns:a16="http://schemas.microsoft.com/office/drawing/2014/main" id="{7A257D1B-EA2B-C2F9-A18D-A04844529C3D}"/>
              </a:ext>
            </a:extLst>
          </p:cNvPr>
          <p:cNvSpPr>
            <a:spLocks noChangeArrowheads="1"/>
          </p:cNvSpPr>
          <p:nvPr/>
        </p:nvSpPr>
        <p:spPr bwMode="auto">
          <a:xfrm>
            <a:off x="533400" y="2116138"/>
            <a:ext cx="8077200"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lgn="ctr">
              <a:spcBef>
                <a:spcPct val="0"/>
              </a:spcBef>
              <a:buFontTx/>
              <a:buNone/>
            </a:pPr>
            <a:r>
              <a:rPr lang="nl-NL" altLang="nl-NL" sz="3200" dirty="0">
                <a:solidFill>
                  <a:schemeClr val="bg2"/>
                </a:solidFill>
              </a:rPr>
              <a:t>CFP&amp;V master track starts </a:t>
            </a:r>
            <a:r>
              <a:rPr lang="nl-NL" altLang="nl-NL" sz="3200" dirty="0" err="1">
                <a:solidFill>
                  <a:schemeClr val="bg2"/>
                </a:solidFill>
              </a:rPr>
              <a:t>every</a:t>
            </a:r>
            <a:r>
              <a:rPr lang="nl-NL" altLang="nl-NL" sz="3200" dirty="0">
                <a:solidFill>
                  <a:schemeClr val="bg2"/>
                </a:solidFill>
              </a:rPr>
              <a:t> September!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el 1">
            <a:extLst>
              <a:ext uri="{FF2B5EF4-FFF2-40B4-BE49-F238E27FC236}">
                <a16:creationId xmlns:a16="http://schemas.microsoft.com/office/drawing/2014/main" id="{5018A6D4-6DB2-F91C-1B2D-6E1B4842CDA3}"/>
              </a:ext>
            </a:extLst>
          </p:cNvPr>
          <p:cNvSpPr>
            <a:spLocks noGrp="1" noChangeArrowheads="1"/>
          </p:cNvSpPr>
          <p:nvPr>
            <p:ph type="title"/>
          </p:nvPr>
        </p:nvSpPr>
        <p:spPr>
          <a:xfrm>
            <a:off x="719138" y="1524000"/>
            <a:ext cx="7934325" cy="644525"/>
          </a:xfrm>
        </p:spPr>
        <p:txBody>
          <a:bodyPr/>
          <a:lstStyle/>
          <a:p>
            <a:r>
              <a:rPr lang="nl-NL" altLang="nl-NL" sz="2800" b="1">
                <a:solidFill>
                  <a:srgbClr val="FF0000"/>
                </a:solidFill>
              </a:rPr>
              <a:t>Master thesis, e.g.:</a:t>
            </a:r>
          </a:p>
        </p:txBody>
      </p:sp>
      <p:sp>
        <p:nvSpPr>
          <p:cNvPr id="100354" name="Tijdelijke aanduiding voor inhoud 2">
            <a:extLst>
              <a:ext uri="{FF2B5EF4-FFF2-40B4-BE49-F238E27FC236}">
                <a16:creationId xmlns:a16="http://schemas.microsoft.com/office/drawing/2014/main" id="{AD7FC899-01C4-9987-2C31-647856BADE4E}"/>
              </a:ext>
            </a:extLst>
          </p:cNvPr>
          <p:cNvSpPr>
            <a:spLocks noGrp="1" noChangeArrowheads="1"/>
          </p:cNvSpPr>
          <p:nvPr>
            <p:ph idx="1"/>
          </p:nvPr>
        </p:nvSpPr>
        <p:spPr>
          <a:xfrm>
            <a:off x="490538" y="1981200"/>
            <a:ext cx="8348662" cy="4191000"/>
          </a:xfrm>
        </p:spPr>
        <p:txBody>
          <a:bodyPr/>
          <a:lstStyle/>
          <a:p>
            <a:pPr>
              <a:buFont typeface="Arial" panose="020B0604020202020204" pitchFamily="34" charset="0"/>
              <a:buChar char="•"/>
            </a:pPr>
            <a:endParaRPr lang="nl-NL" altLang="nl-NL" sz="2000" dirty="0"/>
          </a:p>
          <a:p>
            <a:pPr marL="0" indent="0">
              <a:lnSpc>
                <a:spcPct val="115000"/>
              </a:lnSpc>
              <a:buFont typeface="Arial" panose="020B0604020202020204" pitchFamily="34" charset="0"/>
              <a:buChar char="›"/>
            </a:pPr>
            <a:r>
              <a:rPr lang="nl-NL" altLang="nl-NL" sz="2400" dirty="0">
                <a:solidFill>
                  <a:schemeClr val="bg2"/>
                </a:solidFill>
              </a:rPr>
              <a:t> Factors </a:t>
            </a:r>
            <a:r>
              <a:rPr lang="nl-NL" altLang="nl-NL" sz="2400" dirty="0" err="1">
                <a:solidFill>
                  <a:schemeClr val="bg2"/>
                </a:solidFill>
              </a:rPr>
              <a:t>contributing</a:t>
            </a:r>
            <a:r>
              <a:rPr lang="nl-NL" altLang="nl-NL" sz="2400" dirty="0">
                <a:solidFill>
                  <a:schemeClr val="bg2"/>
                </a:solidFill>
              </a:rPr>
              <a:t> </a:t>
            </a:r>
            <a:r>
              <a:rPr lang="nl-NL" altLang="nl-NL" sz="2400" dirty="0" err="1">
                <a:solidFill>
                  <a:schemeClr val="bg2"/>
                </a:solidFill>
              </a:rPr>
              <a:t>to</a:t>
            </a:r>
            <a:r>
              <a:rPr lang="nl-NL" altLang="nl-NL" sz="2400" dirty="0">
                <a:solidFill>
                  <a:schemeClr val="bg2"/>
                </a:solidFill>
              </a:rPr>
              <a:t> school </a:t>
            </a:r>
            <a:r>
              <a:rPr lang="nl-NL" altLang="nl-NL" sz="2400" dirty="0" err="1">
                <a:solidFill>
                  <a:schemeClr val="bg2"/>
                </a:solidFill>
              </a:rPr>
              <a:t>shootings</a:t>
            </a:r>
            <a:endParaRPr lang="nl-NL" altLang="nl-NL" sz="2400" dirty="0">
              <a:solidFill>
                <a:schemeClr val="bg2"/>
              </a:solidFill>
            </a:endParaRPr>
          </a:p>
          <a:p>
            <a:pPr marL="0" indent="0">
              <a:lnSpc>
                <a:spcPct val="115000"/>
              </a:lnSpc>
              <a:buFont typeface="Arial" panose="020B0604020202020204" pitchFamily="34" charset="0"/>
              <a:buChar char="›"/>
            </a:pPr>
            <a:r>
              <a:rPr lang="nl-NL" altLang="nl-NL" sz="2400" dirty="0">
                <a:solidFill>
                  <a:schemeClr val="bg2"/>
                </a:solidFill>
              </a:rPr>
              <a:t> Living </a:t>
            </a:r>
            <a:r>
              <a:rPr lang="nl-NL" altLang="nl-NL" sz="2400" dirty="0" err="1">
                <a:solidFill>
                  <a:schemeClr val="bg2"/>
                </a:solidFill>
              </a:rPr>
              <a:t>with</a:t>
            </a:r>
            <a:r>
              <a:rPr lang="nl-NL" altLang="nl-NL" sz="2400" dirty="0">
                <a:solidFill>
                  <a:schemeClr val="bg2"/>
                </a:solidFill>
              </a:rPr>
              <a:t> </a:t>
            </a:r>
            <a:r>
              <a:rPr lang="nl-NL" altLang="nl-NL" sz="2400" dirty="0" err="1">
                <a:solidFill>
                  <a:schemeClr val="bg2"/>
                </a:solidFill>
              </a:rPr>
              <a:t>the</a:t>
            </a:r>
            <a:r>
              <a:rPr lang="nl-NL" altLang="nl-NL" sz="2400" dirty="0">
                <a:solidFill>
                  <a:schemeClr val="bg2"/>
                </a:solidFill>
              </a:rPr>
              <a:t> </a:t>
            </a:r>
            <a:r>
              <a:rPr lang="nl-NL" altLang="nl-NL" sz="2400" dirty="0" err="1">
                <a:solidFill>
                  <a:schemeClr val="bg2"/>
                </a:solidFill>
              </a:rPr>
              <a:t>disappearance</a:t>
            </a:r>
            <a:r>
              <a:rPr lang="nl-NL" altLang="nl-NL" sz="2400" dirty="0">
                <a:solidFill>
                  <a:schemeClr val="bg2"/>
                </a:solidFill>
              </a:rPr>
              <a:t> of a </a:t>
            </a:r>
            <a:r>
              <a:rPr lang="nl-NL" altLang="nl-NL" sz="2400" dirty="0" err="1">
                <a:solidFill>
                  <a:schemeClr val="bg2"/>
                </a:solidFill>
              </a:rPr>
              <a:t>loved</a:t>
            </a:r>
            <a:r>
              <a:rPr lang="nl-NL" altLang="nl-NL" sz="2400" dirty="0">
                <a:solidFill>
                  <a:schemeClr val="bg2"/>
                </a:solidFill>
              </a:rPr>
              <a:t> </a:t>
            </a:r>
            <a:r>
              <a:rPr lang="nl-NL" altLang="nl-NL" sz="2400" dirty="0" err="1">
                <a:solidFill>
                  <a:schemeClr val="bg2"/>
                </a:solidFill>
              </a:rPr>
              <a:t>one</a:t>
            </a:r>
            <a:endParaRPr lang="nl-NL" altLang="nl-NL" sz="2400" dirty="0">
              <a:solidFill>
                <a:schemeClr val="bg2"/>
              </a:solidFill>
            </a:endParaRPr>
          </a:p>
          <a:p>
            <a:pPr marL="0" indent="0">
              <a:lnSpc>
                <a:spcPct val="115000"/>
              </a:lnSpc>
              <a:buFont typeface="Arial" panose="020B0604020202020204" pitchFamily="34" charset="0"/>
              <a:buChar char="›"/>
            </a:pPr>
            <a:r>
              <a:rPr lang="nl-NL" altLang="nl-NL" sz="2400" dirty="0">
                <a:solidFill>
                  <a:schemeClr val="bg2"/>
                </a:solidFill>
              </a:rPr>
              <a:t> Public </a:t>
            </a:r>
            <a:r>
              <a:rPr lang="nl-NL" altLang="nl-NL" sz="2400" dirty="0" err="1">
                <a:solidFill>
                  <a:schemeClr val="bg2"/>
                </a:solidFill>
              </a:rPr>
              <a:t>opinions</a:t>
            </a:r>
            <a:r>
              <a:rPr lang="nl-NL" altLang="nl-NL" sz="2400" dirty="0">
                <a:solidFill>
                  <a:schemeClr val="bg2"/>
                </a:solidFill>
              </a:rPr>
              <a:t> </a:t>
            </a:r>
            <a:r>
              <a:rPr lang="nl-NL" altLang="nl-NL" sz="2400" dirty="0" err="1">
                <a:solidFill>
                  <a:schemeClr val="bg2"/>
                </a:solidFill>
              </a:rPr>
              <a:t>about</a:t>
            </a:r>
            <a:r>
              <a:rPr lang="nl-NL" altLang="nl-NL" sz="2400" dirty="0">
                <a:solidFill>
                  <a:schemeClr val="bg2"/>
                </a:solidFill>
              </a:rPr>
              <a:t> </a:t>
            </a:r>
            <a:r>
              <a:rPr lang="nl-NL" altLang="nl-NL" sz="2400" dirty="0" err="1">
                <a:solidFill>
                  <a:schemeClr val="bg2"/>
                </a:solidFill>
              </a:rPr>
              <a:t>pedophilia</a:t>
            </a:r>
            <a:endParaRPr lang="nl-NL" altLang="nl-NL" sz="2400" dirty="0">
              <a:solidFill>
                <a:schemeClr val="bg2"/>
              </a:solidFill>
            </a:endParaRPr>
          </a:p>
          <a:p>
            <a:pPr marL="0" indent="0">
              <a:lnSpc>
                <a:spcPct val="115000"/>
              </a:lnSpc>
              <a:buFont typeface="Arial" panose="020B0604020202020204" pitchFamily="34" charset="0"/>
              <a:buChar char="›"/>
            </a:pPr>
            <a:r>
              <a:rPr lang="nl-NL" altLang="nl-NL" sz="2400" dirty="0">
                <a:solidFill>
                  <a:schemeClr val="bg2"/>
                </a:solidFill>
              </a:rPr>
              <a:t> </a:t>
            </a:r>
            <a:r>
              <a:rPr lang="nl-NL" altLang="nl-NL" sz="2400" dirty="0" err="1">
                <a:solidFill>
                  <a:schemeClr val="bg2"/>
                </a:solidFill>
              </a:rPr>
              <a:t>Victims</a:t>
            </a:r>
            <a:r>
              <a:rPr lang="nl-NL" altLang="nl-NL" sz="2400" dirty="0">
                <a:solidFill>
                  <a:schemeClr val="bg2"/>
                </a:solidFill>
              </a:rPr>
              <a:t> </a:t>
            </a:r>
            <a:r>
              <a:rPr lang="nl-NL" altLang="nl-NL" sz="2400" dirty="0" err="1">
                <a:solidFill>
                  <a:schemeClr val="bg2"/>
                </a:solidFill>
              </a:rPr>
              <a:t>becoming</a:t>
            </a:r>
            <a:r>
              <a:rPr lang="nl-NL" altLang="nl-NL" sz="2400" dirty="0">
                <a:solidFill>
                  <a:schemeClr val="bg2"/>
                </a:solidFill>
              </a:rPr>
              <a:t> </a:t>
            </a:r>
            <a:r>
              <a:rPr lang="nl-NL" altLang="nl-NL" sz="2400" dirty="0" err="1">
                <a:solidFill>
                  <a:schemeClr val="bg2"/>
                </a:solidFill>
              </a:rPr>
              <a:t>offenders</a:t>
            </a:r>
            <a:endParaRPr lang="nl-NL" altLang="nl-NL" sz="2400" dirty="0">
              <a:solidFill>
                <a:schemeClr val="bg2"/>
              </a:solidFill>
            </a:endParaRPr>
          </a:p>
          <a:p>
            <a:pPr marL="0" indent="0">
              <a:lnSpc>
                <a:spcPct val="115000"/>
              </a:lnSpc>
              <a:buFont typeface="Arial" panose="020B0604020202020204" pitchFamily="34" charset="0"/>
              <a:buChar char="›"/>
            </a:pPr>
            <a:r>
              <a:rPr lang="nl-NL" altLang="nl-NL" sz="2400" dirty="0">
                <a:solidFill>
                  <a:schemeClr val="bg2"/>
                </a:solidFill>
              </a:rPr>
              <a:t> </a:t>
            </a:r>
            <a:r>
              <a:rPr lang="nl-NL" altLang="nl-NL" sz="2400" dirty="0" err="1">
                <a:solidFill>
                  <a:schemeClr val="bg2"/>
                </a:solidFill>
              </a:rPr>
              <a:t>Police</a:t>
            </a:r>
            <a:r>
              <a:rPr lang="nl-NL" altLang="nl-NL" sz="2400" dirty="0">
                <a:solidFill>
                  <a:schemeClr val="bg2"/>
                </a:solidFill>
              </a:rPr>
              <a:t> </a:t>
            </a:r>
            <a:r>
              <a:rPr lang="nl-NL" altLang="nl-NL" sz="2400" dirty="0" err="1">
                <a:solidFill>
                  <a:schemeClr val="bg2"/>
                </a:solidFill>
              </a:rPr>
              <a:t>interviewing</a:t>
            </a:r>
            <a:r>
              <a:rPr lang="nl-NL" altLang="nl-NL" sz="2400" dirty="0">
                <a:solidFill>
                  <a:schemeClr val="bg2"/>
                </a:solidFill>
              </a:rPr>
              <a:t> </a:t>
            </a:r>
            <a:r>
              <a:rPr lang="nl-NL" altLang="nl-NL" sz="2400" dirty="0" err="1">
                <a:solidFill>
                  <a:schemeClr val="bg2"/>
                </a:solidFill>
              </a:rPr>
              <a:t>techniques</a:t>
            </a:r>
            <a:endParaRPr lang="nl-NL" altLang="nl-NL" sz="2400" dirty="0">
              <a:solidFill>
                <a:schemeClr val="bg2"/>
              </a:solidFill>
            </a:endParaRPr>
          </a:p>
          <a:p>
            <a:pPr marL="0" indent="0">
              <a:lnSpc>
                <a:spcPct val="115000"/>
              </a:lnSpc>
              <a:buFont typeface="Arial" panose="020B0604020202020204" pitchFamily="34" charset="0"/>
              <a:buChar char="›"/>
            </a:pPr>
            <a:r>
              <a:rPr lang="nl-NL" altLang="nl-NL" sz="2400" dirty="0">
                <a:solidFill>
                  <a:schemeClr val="bg2"/>
                </a:solidFill>
              </a:rPr>
              <a:t> </a:t>
            </a:r>
            <a:r>
              <a:rPr lang="nl-NL" altLang="nl-NL" sz="2400" dirty="0" err="1">
                <a:solidFill>
                  <a:schemeClr val="bg2"/>
                </a:solidFill>
              </a:rPr>
              <a:t>Filicide</a:t>
            </a:r>
            <a:r>
              <a:rPr lang="nl-NL" altLang="nl-NL" sz="2400" dirty="0">
                <a:solidFill>
                  <a:schemeClr val="bg2"/>
                </a:solidFill>
              </a:rPr>
              <a:t>: </a:t>
            </a:r>
            <a:r>
              <a:rPr lang="nl-NL" altLang="nl-NL" sz="2400" dirty="0" err="1">
                <a:solidFill>
                  <a:schemeClr val="bg2"/>
                </a:solidFill>
              </a:rPr>
              <a:t>when</a:t>
            </a:r>
            <a:r>
              <a:rPr lang="nl-NL" altLang="nl-NL" sz="2400" dirty="0">
                <a:solidFill>
                  <a:schemeClr val="bg2"/>
                </a:solidFill>
              </a:rPr>
              <a:t> </a:t>
            </a:r>
            <a:r>
              <a:rPr lang="nl-NL" altLang="nl-NL" sz="2400" dirty="0" err="1">
                <a:solidFill>
                  <a:schemeClr val="bg2"/>
                </a:solidFill>
              </a:rPr>
              <a:t>parents</a:t>
            </a:r>
            <a:r>
              <a:rPr lang="nl-NL" altLang="nl-NL" sz="2400" dirty="0">
                <a:solidFill>
                  <a:schemeClr val="bg2"/>
                </a:solidFill>
              </a:rPr>
              <a:t> </a:t>
            </a:r>
            <a:r>
              <a:rPr lang="nl-NL" altLang="nl-NL" sz="2400" dirty="0" err="1">
                <a:solidFill>
                  <a:schemeClr val="bg2"/>
                </a:solidFill>
              </a:rPr>
              <a:t>kill</a:t>
            </a:r>
            <a:endParaRPr lang="nl-NL" altLang="nl-NL" sz="2400" dirty="0">
              <a:solidFill>
                <a:schemeClr val="bg2"/>
              </a:solidFill>
            </a:endParaRPr>
          </a:p>
          <a:p>
            <a:pPr>
              <a:buFont typeface="Arial" panose="020B0604020202020204" pitchFamily="34" charset="0"/>
              <a:buChar char="•"/>
            </a:pPr>
            <a:endParaRPr lang="nl-NL" altLang="nl-NL" sz="2000" dirty="0"/>
          </a:p>
        </p:txBody>
      </p:sp>
      <p:sp>
        <p:nvSpPr>
          <p:cNvPr id="100355" name="Tijdelijke aanduiding voor dianummer 1">
            <a:extLst>
              <a:ext uri="{FF2B5EF4-FFF2-40B4-BE49-F238E27FC236}">
                <a16:creationId xmlns:a16="http://schemas.microsoft.com/office/drawing/2014/main" id="{5CD12241-987C-C723-3751-772AD0B192D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9A53502C-CEA0-E647-97B5-1654BD968EFB}" type="slidenum">
              <a:rPr lang="en-US" altLang="nl-NL" sz="1000" smtClean="0">
                <a:latin typeface="Verdana" panose="020B0604030504040204" pitchFamily="34" charset="0"/>
              </a:rPr>
              <a:pPr>
                <a:spcBef>
                  <a:spcPct val="0"/>
                </a:spcBef>
                <a:buFontTx/>
                <a:buNone/>
              </a:pPr>
              <a:t>20</a:t>
            </a:fld>
            <a:endParaRPr lang="en-US" altLang="nl-NL" sz="1000">
              <a:latin typeface="Verdana" panose="020B060403050404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Tijdelijke aanduiding voor inhoud 2">
            <a:extLst>
              <a:ext uri="{FF2B5EF4-FFF2-40B4-BE49-F238E27FC236}">
                <a16:creationId xmlns:a16="http://schemas.microsoft.com/office/drawing/2014/main" id="{5C5DACA5-DD7B-1E43-9E0F-E3DFC751990B}"/>
              </a:ext>
            </a:extLst>
          </p:cNvPr>
          <p:cNvSpPr>
            <a:spLocks noGrp="1" noChangeArrowheads="1"/>
          </p:cNvSpPr>
          <p:nvPr>
            <p:ph idx="1"/>
          </p:nvPr>
        </p:nvSpPr>
        <p:spPr>
          <a:xfrm>
            <a:off x="438150" y="1752600"/>
            <a:ext cx="8553450" cy="4471988"/>
          </a:xfrm>
        </p:spPr>
        <p:txBody>
          <a:bodyPr/>
          <a:lstStyle/>
          <a:p>
            <a:r>
              <a:rPr lang="nl-NL" altLang="nl-NL" sz="2200" dirty="0" err="1">
                <a:solidFill>
                  <a:schemeClr val="bg2"/>
                </a:solidFill>
              </a:rPr>
              <a:t>Objective</a:t>
            </a:r>
            <a:r>
              <a:rPr lang="nl-NL" altLang="nl-NL" sz="2200" dirty="0">
                <a:solidFill>
                  <a:schemeClr val="bg2"/>
                </a:solidFill>
              </a:rPr>
              <a:t>: get </a:t>
            </a:r>
            <a:r>
              <a:rPr lang="nl-NL" altLang="nl-NL" sz="2200" dirty="0" err="1">
                <a:solidFill>
                  <a:schemeClr val="bg2"/>
                </a:solidFill>
              </a:rPr>
              <a:t>to</a:t>
            </a:r>
            <a:r>
              <a:rPr lang="nl-NL" altLang="nl-NL" sz="2200" dirty="0">
                <a:solidFill>
                  <a:schemeClr val="bg2"/>
                </a:solidFill>
              </a:rPr>
              <a:t> </a:t>
            </a:r>
            <a:r>
              <a:rPr lang="nl-NL" altLang="nl-NL" sz="2200" dirty="0" err="1">
                <a:solidFill>
                  <a:schemeClr val="bg2"/>
                </a:solidFill>
              </a:rPr>
              <a:t>know</a:t>
            </a:r>
            <a:r>
              <a:rPr lang="nl-NL" altLang="nl-NL" sz="2200" dirty="0">
                <a:solidFill>
                  <a:schemeClr val="bg2"/>
                </a:solidFill>
              </a:rPr>
              <a:t> a professional </a:t>
            </a:r>
            <a:r>
              <a:rPr lang="nl-NL" altLang="nl-NL" sz="2200" dirty="0" err="1">
                <a:solidFill>
                  <a:schemeClr val="bg2"/>
                </a:solidFill>
              </a:rPr>
              <a:t>work</a:t>
            </a:r>
            <a:r>
              <a:rPr lang="nl-NL" altLang="nl-NL" sz="2200" dirty="0">
                <a:solidFill>
                  <a:schemeClr val="bg2"/>
                </a:solidFill>
              </a:rPr>
              <a:t> setting </a:t>
            </a:r>
            <a:r>
              <a:rPr lang="nl-NL" altLang="nl-NL" sz="2200" dirty="0" err="1">
                <a:solidFill>
                  <a:schemeClr val="bg2"/>
                </a:solidFill>
              </a:rPr>
              <a:t>and</a:t>
            </a:r>
            <a:r>
              <a:rPr lang="nl-NL" altLang="nl-NL" sz="2200" dirty="0">
                <a:solidFill>
                  <a:schemeClr val="bg2"/>
                </a:solidFill>
              </a:rPr>
              <a:t> get </a:t>
            </a:r>
            <a:r>
              <a:rPr lang="nl-NL" altLang="nl-NL" sz="2200" dirty="0" err="1">
                <a:solidFill>
                  <a:schemeClr val="bg2"/>
                </a:solidFill>
              </a:rPr>
              <a:t>some</a:t>
            </a:r>
            <a:r>
              <a:rPr lang="nl-NL" altLang="nl-NL" sz="2200" dirty="0">
                <a:solidFill>
                  <a:schemeClr val="bg2"/>
                </a:solidFill>
              </a:rPr>
              <a:t> practical </a:t>
            </a:r>
            <a:r>
              <a:rPr lang="nl-NL" altLang="nl-NL" sz="2200" dirty="0" err="1">
                <a:solidFill>
                  <a:schemeClr val="bg2"/>
                </a:solidFill>
              </a:rPr>
              <a:t>experience</a:t>
            </a:r>
            <a:r>
              <a:rPr lang="nl-NL" altLang="nl-NL" sz="2200" dirty="0">
                <a:solidFill>
                  <a:schemeClr val="bg2"/>
                </a:solidFill>
              </a:rPr>
              <a:t> as a professional</a:t>
            </a:r>
          </a:p>
          <a:p>
            <a:endParaRPr lang="nl-NL" altLang="nl-NL" sz="2200" dirty="0">
              <a:solidFill>
                <a:schemeClr val="bg2"/>
              </a:solidFill>
            </a:endParaRPr>
          </a:p>
          <a:p>
            <a:r>
              <a:rPr lang="nl-NL" altLang="nl-NL" sz="2200" dirty="0">
                <a:solidFill>
                  <a:schemeClr val="bg2"/>
                </a:solidFill>
              </a:rPr>
              <a:t>Scope 10 or 20 EC, </a:t>
            </a:r>
            <a:r>
              <a:rPr lang="nl-NL" altLang="nl-NL" sz="2200" dirty="0" err="1">
                <a:solidFill>
                  <a:schemeClr val="bg2"/>
                </a:solidFill>
              </a:rPr>
              <a:t>activities</a:t>
            </a:r>
            <a:r>
              <a:rPr lang="nl-NL" altLang="nl-NL" sz="2200" dirty="0">
                <a:solidFill>
                  <a:schemeClr val="bg2"/>
                </a:solidFill>
              </a:rPr>
              <a:t> match </a:t>
            </a:r>
            <a:r>
              <a:rPr lang="nl-NL" altLang="nl-NL" sz="2200" dirty="0" err="1">
                <a:solidFill>
                  <a:schemeClr val="bg2"/>
                </a:solidFill>
              </a:rPr>
              <a:t>with</a:t>
            </a:r>
            <a:r>
              <a:rPr lang="nl-NL" altLang="nl-NL" sz="2200" dirty="0">
                <a:solidFill>
                  <a:schemeClr val="bg2"/>
                </a:solidFill>
              </a:rPr>
              <a:t> </a:t>
            </a:r>
            <a:r>
              <a:rPr lang="nl-NL" altLang="nl-NL" sz="2200" dirty="0" err="1">
                <a:solidFill>
                  <a:schemeClr val="bg2"/>
                </a:solidFill>
              </a:rPr>
              <a:t>the</a:t>
            </a:r>
            <a:r>
              <a:rPr lang="nl-NL" altLang="nl-NL" sz="2200" dirty="0">
                <a:solidFill>
                  <a:schemeClr val="bg2"/>
                </a:solidFill>
              </a:rPr>
              <a:t> content of </a:t>
            </a:r>
            <a:r>
              <a:rPr lang="nl-NL" altLang="nl-NL" sz="2200" dirty="0" err="1">
                <a:solidFill>
                  <a:schemeClr val="bg2"/>
                </a:solidFill>
              </a:rPr>
              <a:t>the</a:t>
            </a:r>
            <a:r>
              <a:rPr lang="nl-NL" altLang="nl-NL" sz="2200" dirty="0">
                <a:solidFill>
                  <a:schemeClr val="bg2"/>
                </a:solidFill>
              </a:rPr>
              <a:t> </a:t>
            </a:r>
            <a:r>
              <a:rPr lang="nl-NL" altLang="nl-NL" sz="2200" dirty="0" err="1">
                <a:solidFill>
                  <a:schemeClr val="bg2"/>
                </a:solidFill>
              </a:rPr>
              <a:t>forensic</a:t>
            </a:r>
            <a:r>
              <a:rPr lang="nl-NL" altLang="nl-NL" sz="2200" dirty="0">
                <a:solidFill>
                  <a:schemeClr val="bg2"/>
                </a:solidFill>
              </a:rPr>
              <a:t> master track</a:t>
            </a:r>
          </a:p>
          <a:p>
            <a:endParaRPr lang="nl-NL" altLang="nl-NL" sz="2200" dirty="0">
              <a:solidFill>
                <a:schemeClr val="bg2"/>
              </a:solidFill>
            </a:endParaRPr>
          </a:p>
          <a:p>
            <a:r>
              <a:rPr lang="nl-NL" altLang="nl-NL" sz="2200" dirty="0" err="1">
                <a:solidFill>
                  <a:schemeClr val="bg2"/>
                </a:solidFill>
              </a:rPr>
              <a:t>Own</a:t>
            </a:r>
            <a:r>
              <a:rPr lang="nl-NL" altLang="nl-NL" sz="2200" dirty="0">
                <a:solidFill>
                  <a:schemeClr val="bg2"/>
                </a:solidFill>
              </a:rPr>
              <a:t> </a:t>
            </a:r>
            <a:r>
              <a:rPr lang="nl-NL" altLang="nl-NL" sz="2200" dirty="0" err="1">
                <a:solidFill>
                  <a:schemeClr val="bg2"/>
                </a:solidFill>
              </a:rPr>
              <a:t>responsibility</a:t>
            </a:r>
            <a:r>
              <a:rPr lang="nl-NL" altLang="nl-NL" sz="2200" dirty="0">
                <a:solidFill>
                  <a:schemeClr val="bg2"/>
                </a:solidFill>
              </a:rPr>
              <a:t> </a:t>
            </a:r>
            <a:r>
              <a:rPr lang="nl-NL" altLang="nl-NL" sz="2200" dirty="0" err="1">
                <a:solidFill>
                  <a:schemeClr val="bg2"/>
                </a:solidFill>
              </a:rPr>
              <a:t>to</a:t>
            </a:r>
            <a:r>
              <a:rPr lang="nl-NL" altLang="nl-NL" sz="2200" dirty="0">
                <a:solidFill>
                  <a:schemeClr val="bg2"/>
                </a:solidFill>
              </a:rPr>
              <a:t> </a:t>
            </a:r>
            <a:r>
              <a:rPr lang="nl-NL" altLang="nl-NL" sz="2200" dirty="0" err="1">
                <a:solidFill>
                  <a:schemeClr val="bg2"/>
                </a:solidFill>
              </a:rPr>
              <a:t>find</a:t>
            </a:r>
            <a:r>
              <a:rPr lang="nl-NL" altLang="nl-NL" sz="2200" dirty="0">
                <a:solidFill>
                  <a:schemeClr val="bg2"/>
                </a:solidFill>
              </a:rPr>
              <a:t> </a:t>
            </a:r>
            <a:r>
              <a:rPr lang="nl-NL" altLang="nl-NL" sz="2200" dirty="0" err="1">
                <a:solidFill>
                  <a:schemeClr val="bg2"/>
                </a:solidFill>
              </a:rPr>
              <a:t>an</a:t>
            </a:r>
            <a:r>
              <a:rPr lang="nl-NL" altLang="nl-NL" sz="2200" dirty="0">
                <a:solidFill>
                  <a:schemeClr val="bg2"/>
                </a:solidFill>
              </a:rPr>
              <a:t> </a:t>
            </a:r>
            <a:r>
              <a:rPr lang="nl-NL" altLang="nl-NL" sz="2200" dirty="0" err="1">
                <a:solidFill>
                  <a:schemeClr val="bg2"/>
                </a:solidFill>
              </a:rPr>
              <a:t>internship</a:t>
            </a:r>
            <a:r>
              <a:rPr lang="nl-NL" altLang="nl-NL" sz="2200" dirty="0">
                <a:solidFill>
                  <a:schemeClr val="bg2"/>
                </a:solidFill>
              </a:rPr>
              <a:t>, </a:t>
            </a:r>
            <a:r>
              <a:rPr lang="nl-NL" altLang="nl-NL" sz="2200" dirty="0" err="1">
                <a:solidFill>
                  <a:schemeClr val="bg2"/>
                </a:solidFill>
              </a:rPr>
              <a:t>RuG</a:t>
            </a:r>
            <a:r>
              <a:rPr lang="nl-NL" altLang="nl-NL" sz="2200" dirty="0">
                <a:solidFill>
                  <a:schemeClr val="bg2"/>
                </a:solidFill>
              </a:rPr>
              <a:t> </a:t>
            </a:r>
            <a:r>
              <a:rPr lang="nl-NL" altLang="nl-NL" sz="2200" dirty="0" err="1">
                <a:solidFill>
                  <a:schemeClr val="bg2"/>
                </a:solidFill>
              </a:rPr>
              <a:t>facilitates</a:t>
            </a:r>
            <a:r>
              <a:rPr lang="nl-NL" altLang="nl-NL" sz="2200" dirty="0">
                <a:solidFill>
                  <a:schemeClr val="bg2"/>
                </a:solidFill>
              </a:rPr>
              <a:t> </a:t>
            </a:r>
          </a:p>
          <a:p>
            <a:r>
              <a:rPr lang="nl-NL" altLang="nl-NL" sz="2200" dirty="0">
                <a:solidFill>
                  <a:schemeClr val="bg2"/>
                </a:solidFill>
              </a:rPr>
              <a:t>In May, </a:t>
            </a:r>
            <a:r>
              <a:rPr lang="nl-NL" altLang="nl-NL" sz="2200" dirty="0" err="1">
                <a:solidFill>
                  <a:schemeClr val="bg2"/>
                </a:solidFill>
              </a:rPr>
              <a:t>prospective</a:t>
            </a:r>
            <a:r>
              <a:rPr lang="nl-NL" altLang="nl-NL" sz="2200" dirty="0">
                <a:solidFill>
                  <a:schemeClr val="bg2"/>
                </a:solidFill>
              </a:rPr>
              <a:t> master </a:t>
            </a:r>
            <a:r>
              <a:rPr lang="nl-NL" altLang="nl-NL" sz="2200" dirty="0" err="1">
                <a:solidFill>
                  <a:schemeClr val="bg2"/>
                </a:solidFill>
              </a:rPr>
              <a:t>students</a:t>
            </a:r>
            <a:r>
              <a:rPr lang="nl-NL" altLang="nl-NL" sz="2200" dirty="0">
                <a:solidFill>
                  <a:schemeClr val="bg2"/>
                </a:solidFill>
              </a:rPr>
              <a:t> </a:t>
            </a:r>
            <a:r>
              <a:rPr lang="nl-NL" altLang="nl-NL" sz="2200" dirty="0" err="1">
                <a:solidFill>
                  <a:schemeClr val="bg2"/>
                </a:solidFill>
              </a:rPr>
              <a:t>receive</a:t>
            </a:r>
            <a:r>
              <a:rPr lang="nl-NL" altLang="nl-NL" sz="2200" dirty="0">
                <a:solidFill>
                  <a:schemeClr val="bg2"/>
                </a:solidFill>
              </a:rPr>
              <a:t> more </a:t>
            </a:r>
            <a:r>
              <a:rPr lang="nl-NL" altLang="nl-NL" sz="2200" dirty="0" err="1">
                <a:solidFill>
                  <a:schemeClr val="bg2"/>
                </a:solidFill>
              </a:rPr>
              <a:t>specific</a:t>
            </a:r>
            <a:r>
              <a:rPr lang="nl-NL" altLang="nl-NL" sz="2200" dirty="0">
                <a:solidFill>
                  <a:schemeClr val="bg2"/>
                </a:solidFill>
              </a:rPr>
              <a:t> information, e.g. </a:t>
            </a:r>
            <a:r>
              <a:rPr lang="nl-NL" altLang="nl-NL" sz="2200" dirty="0" err="1">
                <a:solidFill>
                  <a:schemeClr val="bg2"/>
                </a:solidFill>
              </a:rPr>
              <a:t>requirements</a:t>
            </a:r>
            <a:r>
              <a:rPr lang="nl-NL" altLang="nl-NL" sz="2200" dirty="0">
                <a:solidFill>
                  <a:schemeClr val="bg2"/>
                </a:solidFill>
              </a:rPr>
              <a:t> </a:t>
            </a:r>
            <a:r>
              <a:rPr lang="nl-NL" altLang="nl-NL" sz="2200" dirty="0" err="1">
                <a:solidFill>
                  <a:schemeClr val="bg2"/>
                </a:solidFill>
              </a:rPr>
              <a:t>for</a:t>
            </a:r>
            <a:r>
              <a:rPr lang="nl-NL" altLang="nl-NL" sz="2200" dirty="0">
                <a:solidFill>
                  <a:schemeClr val="bg2"/>
                </a:solidFill>
              </a:rPr>
              <a:t> </a:t>
            </a:r>
            <a:r>
              <a:rPr lang="nl-NL" altLang="nl-NL" sz="2200" dirty="0" err="1">
                <a:solidFill>
                  <a:schemeClr val="bg2"/>
                </a:solidFill>
              </a:rPr>
              <a:t>internships</a:t>
            </a:r>
            <a:endParaRPr lang="nl-NL" altLang="nl-NL" sz="2200" dirty="0">
              <a:solidFill>
                <a:schemeClr val="bg2"/>
              </a:solidFill>
            </a:endParaRPr>
          </a:p>
          <a:p>
            <a:endParaRPr lang="nl-NL" altLang="nl-NL" sz="2200" dirty="0">
              <a:solidFill>
                <a:schemeClr val="bg2"/>
              </a:solidFill>
            </a:endParaRPr>
          </a:p>
          <a:p>
            <a:r>
              <a:rPr lang="nl-NL" altLang="nl-NL" sz="2200" dirty="0" err="1">
                <a:solidFill>
                  <a:schemeClr val="bg2"/>
                </a:solidFill>
              </a:rPr>
              <a:t>Please</a:t>
            </a:r>
            <a:r>
              <a:rPr lang="nl-NL" altLang="nl-NL" sz="2200" dirty="0">
                <a:solidFill>
                  <a:schemeClr val="bg2"/>
                </a:solidFill>
              </a:rPr>
              <a:t> start </a:t>
            </a:r>
            <a:r>
              <a:rPr lang="nl-NL" altLang="nl-NL" sz="2200" dirty="0" err="1">
                <a:solidFill>
                  <a:schemeClr val="bg2"/>
                </a:solidFill>
              </a:rPr>
              <a:t>your</a:t>
            </a:r>
            <a:r>
              <a:rPr lang="nl-NL" altLang="nl-NL" sz="2200" dirty="0">
                <a:solidFill>
                  <a:schemeClr val="bg2"/>
                </a:solidFill>
              </a:rPr>
              <a:t> </a:t>
            </a:r>
            <a:r>
              <a:rPr lang="nl-NL" altLang="nl-NL" sz="2200" dirty="0" err="1">
                <a:solidFill>
                  <a:schemeClr val="bg2"/>
                </a:solidFill>
              </a:rPr>
              <a:t>orientation</a:t>
            </a:r>
            <a:r>
              <a:rPr lang="nl-NL" altLang="nl-NL" sz="2200" dirty="0">
                <a:solidFill>
                  <a:schemeClr val="bg2"/>
                </a:solidFill>
              </a:rPr>
              <a:t> </a:t>
            </a:r>
            <a:r>
              <a:rPr lang="nl-NL" altLang="nl-NL" sz="2200" dirty="0" err="1">
                <a:solidFill>
                  <a:schemeClr val="bg2"/>
                </a:solidFill>
              </a:rPr>
              <a:t>early</a:t>
            </a:r>
            <a:r>
              <a:rPr lang="nl-NL" altLang="nl-NL" sz="2200" dirty="0">
                <a:solidFill>
                  <a:schemeClr val="bg2"/>
                </a:solidFill>
              </a:rPr>
              <a:t>: </a:t>
            </a:r>
            <a:r>
              <a:rPr lang="nl-NL" altLang="nl-NL" sz="2200" dirty="0" err="1">
                <a:solidFill>
                  <a:schemeClr val="bg2"/>
                </a:solidFill>
              </a:rPr>
              <a:t>what</a:t>
            </a:r>
            <a:r>
              <a:rPr lang="nl-NL" altLang="nl-NL" sz="2200" dirty="0">
                <a:solidFill>
                  <a:schemeClr val="bg2"/>
                </a:solidFill>
              </a:rPr>
              <a:t> </a:t>
            </a:r>
            <a:r>
              <a:rPr lang="nl-NL" altLang="nl-NL" sz="2200" dirty="0" err="1">
                <a:solidFill>
                  <a:schemeClr val="bg2"/>
                </a:solidFill>
              </a:rPr>
              <a:t>would</a:t>
            </a:r>
            <a:r>
              <a:rPr lang="nl-NL" altLang="nl-NL" sz="2200" dirty="0">
                <a:solidFill>
                  <a:schemeClr val="bg2"/>
                </a:solidFill>
              </a:rPr>
              <a:t> </a:t>
            </a:r>
            <a:r>
              <a:rPr lang="nl-NL" altLang="nl-NL" sz="2200" dirty="0" err="1">
                <a:solidFill>
                  <a:schemeClr val="bg2"/>
                </a:solidFill>
              </a:rPr>
              <a:t>you</a:t>
            </a:r>
            <a:r>
              <a:rPr lang="nl-NL" altLang="nl-NL" sz="2200" dirty="0">
                <a:solidFill>
                  <a:schemeClr val="bg2"/>
                </a:solidFill>
              </a:rPr>
              <a:t> like </a:t>
            </a:r>
            <a:r>
              <a:rPr lang="nl-NL" altLang="nl-NL" sz="2200" dirty="0" err="1">
                <a:solidFill>
                  <a:schemeClr val="bg2"/>
                </a:solidFill>
              </a:rPr>
              <a:t>to</a:t>
            </a:r>
            <a:r>
              <a:rPr lang="nl-NL" altLang="nl-NL" sz="2200" dirty="0">
                <a:solidFill>
                  <a:schemeClr val="bg2"/>
                </a:solidFill>
              </a:rPr>
              <a:t> </a:t>
            </a:r>
            <a:r>
              <a:rPr lang="nl-NL" altLang="nl-NL" sz="2200" dirty="0" err="1">
                <a:solidFill>
                  <a:schemeClr val="bg2"/>
                </a:solidFill>
              </a:rPr>
              <a:t>learn</a:t>
            </a:r>
            <a:r>
              <a:rPr lang="nl-NL" altLang="nl-NL" sz="2200" dirty="0">
                <a:solidFill>
                  <a:schemeClr val="bg2"/>
                </a:solidFill>
              </a:rPr>
              <a:t>, </a:t>
            </a:r>
            <a:r>
              <a:rPr lang="nl-NL" altLang="nl-NL" sz="2200" dirty="0" err="1">
                <a:solidFill>
                  <a:schemeClr val="bg2"/>
                </a:solidFill>
              </a:rPr>
              <a:t>where</a:t>
            </a:r>
            <a:r>
              <a:rPr lang="nl-NL" altLang="nl-NL" sz="2200" dirty="0">
                <a:solidFill>
                  <a:schemeClr val="bg2"/>
                </a:solidFill>
              </a:rPr>
              <a:t>, </a:t>
            </a:r>
            <a:r>
              <a:rPr lang="nl-NL" altLang="nl-NL" sz="2200" dirty="0" err="1">
                <a:solidFill>
                  <a:schemeClr val="bg2"/>
                </a:solidFill>
              </a:rPr>
              <a:t>who</a:t>
            </a:r>
            <a:r>
              <a:rPr lang="nl-NL" altLang="nl-NL" sz="2200" dirty="0">
                <a:solidFill>
                  <a:schemeClr val="bg2"/>
                </a:solidFill>
              </a:rPr>
              <a:t> </a:t>
            </a:r>
            <a:r>
              <a:rPr lang="nl-NL" altLang="nl-NL" sz="2200" dirty="0" err="1">
                <a:solidFill>
                  <a:schemeClr val="bg2"/>
                </a:solidFill>
              </a:rPr>
              <a:t>could</a:t>
            </a:r>
            <a:r>
              <a:rPr lang="nl-NL" altLang="nl-NL" sz="2200" dirty="0">
                <a:solidFill>
                  <a:schemeClr val="bg2"/>
                </a:solidFill>
              </a:rPr>
              <a:t> </a:t>
            </a:r>
            <a:r>
              <a:rPr lang="nl-NL" altLang="nl-NL" sz="2200" dirty="0" err="1">
                <a:solidFill>
                  <a:schemeClr val="bg2"/>
                </a:solidFill>
              </a:rPr>
              <a:t>you</a:t>
            </a:r>
            <a:r>
              <a:rPr lang="nl-NL" altLang="nl-NL" sz="2200" dirty="0">
                <a:solidFill>
                  <a:schemeClr val="bg2"/>
                </a:solidFill>
              </a:rPr>
              <a:t> </a:t>
            </a:r>
            <a:r>
              <a:rPr lang="nl-NL" altLang="nl-NL" sz="2200" dirty="0" err="1">
                <a:solidFill>
                  <a:schemeClr val="bg2"/>
                </a:solidFill>
              </a:rPr>
              <a:t>ask</a:t>
            </a:r>
            <a:r>
              <a:rPr lang="nl-NL" altLang="nl-NL" sz="2200" dirty="0">
                <a:solidFill>
                  <a:schemeClr val="bg2"/>
                </a:solidFill>
              </a:rPr>
              <a:t>? NOTE: </a:t>
            </a:r>
            <a:r>
              <a:rPr lang="nl-NL" altLang="nl-NL" sz="2200" dirty="0" err="1">
                <a:solidFill>
                  <a:schemeClr val="bg2"/>
                </a:solidFill>
              </a:rPr>
              <a:t>language</a:t>
            </a:r>
            <a:r>
              <a:rPr lang="nl-NL" altLang="nl-NL" sz="2200" dirty="0">
                <a:solidFill>
                  <a:schemeClr val="bg2"/>
                </a:solidFill>
              </a:rPr>
              <a:t> </a:t>
            </a:r>
            <a:r>
              <a:rPr lang="nl-NL" altLang="nl-NL" sz="2200" dirty="0" err="1">
                <a:solidFill>
                  <a:schemeClr val="bg2"/>
                </a:solidFill>
              </a:rPr>
              <a:t>and</a:t>
            </a:r>
            <a:r>
              <a:rPr lang="nl-NL" altLang="nl-NL" sz="2200" dirty="0">
                <a:solidFill>
                  <a:schemeClr val="bg2"/>
                </a:solidFill>
              </a:rPr>
              <a:t> country</a:t>
            </a:r>
            <a:endParaRPr lang="nl-NL" altLang="nl-NL" sz="2200" dirty="0"/>
          </a:p>
        </p:txBody>
      </p:sp>
      <p:sp>
        <p:nvSpPr>
          <p:cNvPr id="102402" name="Tijdelijke aanduiding voor dianummer 3">
            <a:extLst>
              <a:ext uri="{FF2B5EF4-FFF2-40B4-BE49-F238E27FC236}">
                <a16:creationId xmlns:a16="http://schemas.microsoft.com/office/drawing/2014/main" id="{2773DD73-999E-5B07-A2FA-F49C8B6D78F8}"/>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3BA274EE-F862-D64B-8A9C-FFAE65F47FA9}" type="slidenum">
              <a:rPr lang="en-US" altLang="nl-NL" sz="1000" smtClean="0">
                <a:latin typeface="Verdana" panose="020B0604030504040204" pitchFamily="34" charset="0"/>
              </a:rPr>
              <a:pPr>
                <a:spcBef>
                  <a:spcPct val="0"/>
                </a:spcBef>
                <a:buFontTx/>
                <a:buNone/>
              </a:pPr>
              <a:t>21</a:t>
            </a:fld>
            <a:endParaRPr lang="en-US" altLang="nl-NL" sz="1000">
              <a:latin typeface="Verdana" panose="020B0604030504040204" pitchFamily="34" charset="0"/>
            </a:endParaRPr>
          </a:p>
        </p:txBody>
      </p:sp>
      <p:sp>
        <p:nvSpPr>
          <p:cNvPr id="102403" name="Titel 1">
            <a:extLst>
              <a:ext uri="{FF2B5EF4-FFF2-40B4-BE49-F238E27FC236}">
                <a16:creationId xmlns:a16="http://schemas.microsoft.com/office/drawing/2014/main" id="{FC90C356-6C12-CA11-DBF9-EC72EC51FE1D}"/>
              </a:ext>
            </a:extLst>
          </p:cNvPr>
          <p:cNvSpPr>
            <a:spLocks noGrp="1" noChangeArrowheads="1"/>
          </p:cNvSpPr>
          <p:nvPr>
            <p:ph type="title"/>
          </p:nvPr>
        </p:nvSpPr>
        <p:spPr>
          <a:xfrm>
            <a:off x="741363" y="1271588"/>
            <a:ext cx="8250237" cy="657225"/>
          </a:xfrm>
        </p:spPr>
        <p:txBody>
          <a:bodyPr/>
          <a:lstStyle/>
          <a:p>
            <a:r>
              <a:rPr lang="nl-NL" altLang="nl-NL" sz="2800" b="1">
                <a:solidFill>
                  <a:srgbClr val="FF0000"/>
                </a:solidFill>
              </a:rPr>
              <a:t>Internships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Titel 1">
            <a:extLst>
              <a:ext uri="{FF2B5EF4-FFF2-40B4-BE49-F238E27FC236}">
                <a16:creationId xmlns:a16="http://schemas.microsoft.com/office/drawing/2014/main" id="{B992EB06-D33F-E59F-66EC-5FCECE122BB4}"/>
              </a:ext>
            </a:extLst>
          </p:cNvPr>
          <p:cNvSpPr>
            <a:spLocks noGrp="1" noChangeArrowheads="1"/>
          </p:cNvSpPr>
          <p:nvPr>
            <p:ph type="title"/>
          </p:nvPr>
        </p:nvSpPr>
        <p:spPr>
          <a:xfrm>
            <a:off x="604838" y="1289050"/>
            <a:ext cx="7934325" cy="644525"/>
          </a:xfrm>
        </p:spPr>
        <p:txBody>
          <a:bodyPr/>
          <a:lstStyle/>
          <a:p>
            <a:r>
              <a:rPr lang="nl-NL" altLang="nl-NL" sz="2800" b="1">
                <a:solidFill>
                  <a:srgbClr val="FF0000"/>
                </a:solidFill>
              </a:rPr>
              <a:t>Internships</a:t>
            </a:r>
          </a:p>
        </p:txBody>
      </p:sp>
      <p:sp>
        <p:nvSpPr>
          <p:cNvPr id="103426" name="Tijdelijke aanduiding voor inhoud 2">
            <a:extLst>
              <a:ext uri="{FF2B5EF4-FFF2-40B4-BE49-F238E27FC236}">
                <a16:creationId xmlns:a16="http://schemas.microsoft.com/office/drawing/2014/main" id="{BCF9F7F2-5F40-E41F-2DCA-2AF0880B3EB7}"/>
              </a:ext>
            </a:extLst>
          </p:cNvPr>
          <p:cNvSpPr>
            <a:spLocks noGrp="1" noChangeArrowheads="1"/>
          </p:cNvSpPr>
          <p:nvPr>
            <p:ph idx="1"/>
          </p:nvPr>
        </p:nvSpPr>
        <p:spPr>
          <a:xfrm>
            <a:off x="569913" y="2286000"/>
            <a:ext cx="8305800" cy="4876800"/>
          </a:xfrm>
        </p:spPr>
        <p:txBody>
          <a:bodyPr/>
          <a:lstStyle/>
          <a:p>
            <a:pPr>
              <a:buFont typeface="Arial" panose="020B0604020202020204" pitchFamily="34" charset="0"/>
              <a:buChar char="›"/>
            </a:pPr>
            <a:r>
              <a:rPr lang="nl-NL" altLang="nl-NL" sz="2200" dirty="0" err="1">
                <a:solidFill>
                  <a:schemeClr val="bg2"/>
                </a:solidFill>
              </a:rPr>
              <a:t>Penitentiary</a:t>
            </a:r>
            <a:r>
              <a:rPr lang="nl-NL" altLang="nl-NL" sz="2200" dirty="0">
                <a:solidFill>
                  <a:schemeClr val="bg2"/>
                </a:solidFill>
              </a:rPr>
              <a:t> </a:t>
            </a:r>
            <a:r>
              <a:rPr lang="nl-NL" altLang="nl-NL" sz="2200" dirty="0" err="1">
                <a:solidFill>
                  <a:schemeClr val="bg2"/>
                </a:solidFill>
              </a:rPr>
              <a:t>institutions</a:t>
            </a:r>
            <a:r>
              <a:rPr lang="nl-NL" altLang="nl-NL" sz="2200" dirty="0">
                <a:solidFill>
                  <a:schemeClr val="bg2"/>
                </a:solidFill>
              </a:rPr>
              <a:t> </a:t>
            </a:r>
          </a:p>
          <a:p>
            <a:pPr>
              <a:buFont typeface="Arial" panose="020B0604020202020204" pitchFamily="34" charset="0"/>
              <a:buChar char="›"/>
            </a:pPr>
            <a:r>
              <a:rPr lang="nl-NL" altLang="nl-NL" sz="2200" dirty="0">
                <a:solidFill>
                  <a:schemeClr val="bg2"/>
                </a:solidFill>
              </a:rPr>
              <a:t>(</a:t>
            </a:r>
            <a:r>
              <a:rPr lang="nl-NL" altLang="nl-NL" sz="2200" dirty="0" err="1">
                <a:solidFill>
                  <a:schemeClr val="bg2"/>
                </a:solidFill>
              </a:rPr>
              <a:t>Forensic</a:t>
            </a:r>
            <a:r>
              <a:rPr lang="nl-NL" altLang="nl-NL" sz="2200" dirty="0">
                <a:solidFill>
                  <a:schemeClr val="bg2"/>
                </a:solidFill>
              </a:rPr>
              <a:t>) </a:t>
            </a:r>
            <a:r>
              <a:rPr lang="nl-NL" altLang="nl-NL" sz="2200" dirty="0" err="1">
                <a:solidFill>
                  <a:schemeClr val="bg2"/>
                </a:solidFill>
              </a:rPr>
              <a:t>mental</a:t>
            </a:r>
            <a:r>
              <a:rPr lang="nl-NL" altLang="nl-NL" sz="2200" dirty="0">
                <a:solidFill>
                  <a:schemeClr val="bg2"/>
                </a:solidFill>
              </a:rPr>
              <a:t> health </a:t>
            </a:r>
            <a:r>
              <a:rPr lang="nl-NL" altLang="nl-NL" sz="2200" dirty="0" err="1">
                <a:solidFill>
                  <a:schemeClr val="bg2"/>
                </a:solidFill>
              </a:rPr>
              <a:t>centres</a:t>
            </a:r>
            <a:endParaRPr lang="nl-NL" altLang="nl-NL" sz="2200" dirty="0">
              <a:solidFill>
                <a:schemeClr val="bg2"/>
              </a:solidFill>
            </a:endParaRPr>
          </a:p>
          <a:p>
            <a:pPr>
              <a:buFont typeface="Arial" panose="020B0604020202020204" pitchFamily="34" charset="0"/>
              <a:buChar char="›"/>
            </a:pPr>
            <a:r>
              <a:rPr lang="nl-NL" altLang="nl-NL" sz="2200" dirty="0" err="1">
                <a:solidFill>
                  <a:schemeClr val="bg2"/>
                </a:solidFill>
              </a:rPr>
              <a:t>Forensic</a:t>
            </a:r>
            <a:r>
              <a:rPr lang="nl-NL" altLang="nl-NL" sz="2200" dirty="0">
                <a:solidFill>
                  <a:schemeClr val="bg2"/>
                </a:solidFill>
              </a:rPr>
              <a:t> units in </a:t>
            </a:r>
            <a:r>
              <a:rPr lang="nl-NL" altLang="nl-NL" sz="2200" dirty="0" err="1">
                <a:solidFill>
                  <a:schemeClr val="bg2"/>
                </a:solidFill>
              </a:rPr>
              <a:t>general</a:t>
            </a:r>
            <a:r>
              <a:rPr lang="nl-NL" altLang="nl-NL" sz="2200" dirty="0">
                <a:solidFill>
                  <a:schemeClr val="bg2"/>
                </a:solidFill>
              </a:rPr>
              <a:t> </a:t>
            </a:r>
            <a:r>
              <a:rPr lang="nl-NL" altLang="nl-NL" sz="2200" dirty="0" err="1">
                <a:solidFill>
                  <a:schemeClr val="bg2"/>
                </a:solidFill>
              </a:rPr>
              <a:t>mental</a:t>
            </a:r>
            <a:r>
              <a:rPr lang="nl-NL" altLang="nl-NL" sz="2200" dirty="0">
                <a:solidFill>
                  <a:schemeClr val="bg2"/>
                </a:solidFill>
              </a:rPr>
              <a:t> health care</a:t>
            </a:r>
          </a:p>
          <a:p>
            <a:pPr>
              <a:buFont typeface="Arial" panose="020B0604020202020204" pitchFamily="34" charset="0"/>
              <a:buChar char="›"/>
            </a:pPr>
            <a:r>
              <a:rPr lang="nl-NL" altLang="nl-NL" sz="2200" dirty="0" err="1">
                <a:solidFill>
                  <a:schemeClr val="bg2"/>
                </a:solidFill>
              </a:rPr>
              <a:t>Outpatient</a:t>
            </a:r>
            <a:r>
              <a:rPr lang="nl-NL" altLang="nl-NL" sz="2200" dirty="0">
                <a:solidFill>
                  <a:schemeClr val="bg2"/>
                </a:solidFill>
              </a:rPr>
              <a:t> </a:t>
            </a:r>
            <a:r>
              <a:rPr lang="nl-NL" altLang="nl-NL" sz="2200" dirty="0" err="1">
                <a:solidFill>
                  <a:schemeClr val="bg2"/>
                </a:solidFill>
              </a:rPr>
              <a:t>forensic</a:t>
            </a:r>
            <a:r>
              <a:rPr lang="nl-NL" altLang="nl-NL" sz="2200" dirty="0">
                <a:solidFill>
                  <a:schemeClr val="bg2"/>
                </a:solidFill>
              </a:rPr>
              <a:t> </a:t>
            </a:r>
            <a:r>
              <a:rPr lang="nl-NL" altLang="nl-NL" sz="2200" dirty="0" err="1">
                <a:solidFill>
                  <a:schemeClr val="bg2"/>
                </a:solidFill>
              </a:rPr>
              <a:t>psychiatric</a:t>
            </a:r>
            <a:r>
              <a:rPr lang="nl-NL" altLang="nl-NL" sz="2200" dirty="0">
                <a:solidFill>
                  <a:schemeClr val="bg2"/>
                </a:solidFill>
              </a:rPr>
              <a:t> care </a:t>
            </a:r>
            <a:r>
              <a:rPr lang="nl-NL" altLang="nl-NL" sz="2200" dirty="0" err="1">
                <a:solidFill>
                  <a:schemeClr val="bg2"/>
                </a:solidFill>
              </a:rPr>
              <a:t>facilities</a:t>
            </a:r>
            <a:endParaRPr lang="nl-NL" altLang="nl-NL" sz="2200" dirty="0">
              <a:solidFill>
                <a:schemeClr val="bg2"/>
              </a:solidFill>
            </a:endParaRPr>
          </a:p>
          <a:p>
            <a:pPr>
              <a:buFont typeface="Arial" panose="020B0604020202020204" pitchFamily="34" charset="0"/>
              <a:buChar char="›"/>
            </a:pPr>
            <a:r>
              <a:rPr lang="nl-NL" altLang="nl-NL" sz="2200" dirty="0">
                <a:solidFill>
                  <a:schemeClr val="bg2"/>
                </a:solidFill>
              </a:rPr>
              <a:t>Care </a:t>
            </a:r>
            <a:r>
              <a:rPr lang="nl-NL" altLang="nl-NL" sz="2200" dirty="0" err="1">
                <a:solidFill>
                  <a:schemeClr val="bg2"/>
                </a:solidFill>
              </a:rPr>
              <a:t>for</a:t>
            </a:r>
            <a:r>
              <a:rPr lang="nl-NL" altLang="nl-NL" sz="2200" dirty="0">
                <a:solidFill>
                  <a:schemeClr val="bg2"/>
                </a:solidFill>
              </a:rPr>
              <a:t> </a:t>
            </a:r>
            <a:r>
              <a:rPr lang="nl-NL" altLang="nl-NL" sz="2200" dirty="0" err="1">
                <a:solidFill>
                  <a:schemeClr val="bg2"/>
                </a:solidFill>
              </a:rPr>
              <a:t>people</a:t>
            </a:r>
            <a:r>
              <a:rPr lang="nl-NL" altLang="nl-NL" sz="2200" dirty="0">
                <a:solidFill>
                  <a:schemeClr val="bg2"/>
                </a:solidFill>
              </a:rPr>
              <a:t> </a:t>
            </a:r>
            <a:r>
              <a:rPr lang="nl-NL" altLang="nl-NL" sz="2200" dirty="0" err="1">
                <a:solidFill>
                  <a:schemeClr val="bg2"/>
                </a:solidFill>
              </a:rPr>
              <a:t>with</a:t>
            </a:r>
            <a:r>
              <a:rPr lang="nl-NL" altLang="nl-NL" sz="2200" dirty="0">
                <a:solidFill>
                  <a:schemeClr val="bg2"/>
                </a:solidFill>
              </a:rPr>
              <a:t> </a:t>
            </a:r>
            <a:r>
              <a:rPr lang="nl-NL" altLang="nl-NL" sz="2200" dirty="0" err="1">
                <a:solidFill>
                  <a:schemeClr val="bg2"/>
                </a:solidFill>
              </a:rPr>
              <a:t>addictions</a:t>
            </a:r>
            <a:endParaRPr lang="nl-NL" altLang="nl-NL" sz="2200" dirty="0">
              <a:solidFill>
                <a:schemeClr val="bg2"/>
              </a:solidFill>
            </a:endParaRPr>
          </a:p>
          <a:p>
            <a:pPr>
              <a:buFont typeface="Arial" panose="020B0604020202020204" pitchFamily="34" charset="0"/>
              <a:buChar char="›"/>
            </a:pPr>
            <a:r>
              <a:rPr lang="nl-NL" altLang="nl-NL" sz="2200" dirty="0">
                <a:solidFill>
                  <a:schemeClr val="bg2"/>
                </a:solidFill>
              </a:rPr>
              <a:t>Trauma centers</a:t>
            </a:r>
          </a:p>
          <a:p>
            <a:pPr>
              <a:buFont typeface="Arial" panose="020B0604020202020204" pitchFamily="34" charset="0"/>
              <a:buChar char="›"/>
            </a:pPr>
            <a:r>
              <a:rPr lang="nl-NL" altLang="nl-NL" sz="2200" dirty="0" err="1">
                <a:solidFill>
                  <a:schemeClr val="bg2"/>
                </a:solidFill>
              </a:rPr>
              <a:t>Victim</a:t>
            </a:r>
            <a:r>
              <a:rPr lang="nl-NL" altLang="nl-NL" sz="2200" dirty="0">
                <a:solidFill>
                  <a:schemeClr val="bg2"/>
                </a:solidFill>
              </a:rPr>
              <a:t> support </a:t>
            </a:r>
            <a:r>
              <a:rPr lang="nl-NL" altLang="nl-NL" sz="2200" dirty="0" err="1">
                <a:solidFill>
                  <a:schemeClr val="bg2"/>
                </a:solidFill>
              </a:rPr>
              <a:t>facilities</a:t>
            </a:r>
            <a:endParaRPr lang="nl-NL" altLang="nl-NL" sz="2200" dirty="0">
              <a:solidFill>
                <a:schemeClr val="bg2"/>
              </a:solidFill>
            </a:endParaRPr>
          </a:p>
          <a:p>
            <a:pPr>
              <a:buFont typeface="Arial" panose="020B0604020202020204" pitchFamily="34" charset="0"/>
              <a:buChar char="•"/>
            </a:pPr>
            <a:endParaRPr lang="nl-NL" altLang="nl-NL" sz="2400" dirty="0"/>
          </a:p>
          <a:p>
            <a:pPr>
              <a:buFont typeface="Arial" panose="020B0604020202020204" pitchFamily="34" charset="0"/>
              <a:buChar char="•"/>
            </a:pPr>
            <a:endParaRPr lang="nl-NL" altLang="nl-NL" sz="2000" dirty="0"/>
          </a:p>
        </p:txBody>
      </p:sp>
      <p:sp>
        <p:nvSpPr>
          <p:cNvPr id="103427" name="Tijdelijke aanduiding voor dianummer 1">
            <a:extLst>
              <a:ext uri="{FF2B5EF4-FFF2-40B4-BE49-F238E27FC236}">
                <a16:creationId xmlns:a16="http://schemas.microsoft.com/office/drawing/2014/main" id="{D117AAF2-7B6B-B973-26D4-E2AB58B0320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0DAD5F60-8840-6E44-B58A-FA7227C7388A}" type="slidenum">
              <a:rPr lang="en-US" altLang="nl-NL" sz="1000" smtClean="0">
                <a:latin typeface="Verdana" panose="020B0604030504040204" pitchFamily="34" charset="0"/>
              </a:rPr>
              <a:pPr>
                <a:spcBef>
                  <a:spcPct val="0"/>
                </a:spcBef>
                <a:buFontTx/>
                <a:buNone/>
              </a:pPr>
              <a:t>22</a:t>
            </a:fld>
            <a:endParaRPr lang="en-US" altLang="nl-NL" sz="1000">
              <a:latin typeface="Verdana" panose="020B060403050404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Titel 1">
            <a:extLst>
              <a:ext uri="{FF2B5EF4-FFF2-40B4-BE49-F238E27FC236}">
                <a16:creationId xmlns:a16="http://schemas.microsoft.com/office/drawing/2014/main" id="{6CFC955D-0D15-1F75-A4C1-315DE5AF2778}"/>
              </a:ext>
            </a:extLst>
          </p:cNvPr>
          <p:cNvSpPr>
            <a:spLocks noGrp="1" noChangeArrowheads="1"/>
          </p:cNvSpPr>
          <p:nvPr>
            <p:ph type="title"/>
          </p:nvPr>
        </p:nvSpPr>
        <p:spPr/>
        <p:txBody>
          <a:bodyPr/>
          <a:lstStyle/>
          <a:p>
            <a:r>
              <a:rPr lang="nl-NL" altLang="nl-NL">
                <a:solidFill>
                  <a:schemeClr val="bg2"/>
                </a:solidFill>
              </a:rPr>
              <a:t>Programme CFP&amp;V</a:t>
            </a:r>
          </a:p>
        </p:txBody>
      </p:sp>
      <p:graphicFrame>
        <p:nvGraphicFramePr>
          <p:cNvPr id="5" name="Tijdelijke aanduiding voor inhoud 4">
            <a:extLst>
              <a:ext uri="{FF2B5EF4-FFF2-40B4-BE49-F238E27FC236}">
                <a16:creationId xmlns:a16="http://schemas.microsoft.com/office/drawing/2014/main" id="{48008A29-A1B4-540F-F26F-C5F68651E54D}"/>
              </a:ext>
            </a:extLst>
          </p:cNvPr>
          <p:cNvGraphicFramePr>
            <a:graphicFrameLocks noGrp="1"/>
          </p:cNvGraphicFramePr>
          <p:nvPr>
            <p:ph idx="1"/>
            <p:extLst>
              <p:ext uri="{D42A27DB-BD31-4B8C-83A1-F6EECF244321}">
                <p14:modId xmlns:p14="http://schemas.microsoft.com/office/powerpoint/2010/main" val="2146378072"/>
              </p:ext>
            </p:extLst>
          </p:nvPr>
        </p:nvGraphicFramePr>
        <p:xfrm>
          <a:off x="755650" y="2352675"/>
          <a:ext cx="7934325" cy="3154039"/>
        </p:xfrm>
        <a:graphic>
          <a:graphicData uri="http://schemas.openxmlformats.org/drawingml/2006/table">
            <a:tbl>
              <a:tblPr/>
              <a:tblGrid>
                <a:gridCol w="1982788">
                  <a:extLst>
                    <a:ext uri="{9D8B030D-6E8A-4147-A177-3AD203B41FA5}">
                      <a16:colId xmlns:a16="http://schemas.microsoft.com/office/drawing/2014/main" val="20000"/>
                    </a:ext>
                  </a:extLst>
                </a:gridCol>
                <a:gridCol w="1984375">
                  <a:extLst>
                    <a:ext uri="{9D8B030D-6E8A-4147-A177-3AD203B41FA5}">
                      <a16:colId xmlns:a16="http://schemas.microsoft.com/office/drawing/2014/main" val="20001"/>
                    </a:ext>
                  </a:extLst>
                </a:gridCol>
                <a:gridCol w="1982787">
                  <a:extLst>
                    <a:ext uri="{9D8B030D-6E8A-4147-A177-3AD203B41FA5}">
                      <a16:colId xmlns:a16="http://schemas.microsoft.com/office/drawing/2014/main" val="20002"/>
                    </a:ext>
                  </a:extLst>
                </a:gridCol>
                <a:gridCol w="1984375">
                  <a:extLst>
                    <a:ext uri="{9D8B030D-6E8A-4147-A177-3AD203B41FA5}">
                      <a16:colId xmlns:a16="http://schemas.microsoft.com/office/drawing/2014/main" val="20003"/>
                    </a:ext>
                  </a:extLst>
                </a:gridCol>
              </a:tblGrid>
              <a:tr h="486444">
                <a:tc>
                  <a:txBody>
                    <a:bodyPr/>
                    <a:lstStyle>
                      <a:lvl1pPr>
                        <a:spcBef>
                          <a:spcPct val="20000"/>
                        </a:spcBef>
                        <a:defRPr sz="2100">
                          <a:solidFill>
                            <a:schemeClr val="tx1"/>
                          </a:solidFill>
                          <a:latin typeface="Georgia" charset="0"/>
                          <a:ea typeface="ＭＳ Ｐゴシック" charset="-128"/>
                        </a:defRPr>
                      </a:lvl1pPr>
                      <a:lvl2pPr marL="37931725" indent="-37474525">
                        <a:spcBef>
                          <a:spcPct val="20000"/>
                        </a:spcBef>
                        <a:buFont typeface="Times" charset="0"/>
                        <a:defRPr sz="2100">
                          <a:solidFill>
                            <a:schemeClr val="tx1"/>
                          </a:solidFill>
                          <a:latin typeface="Georgia" charset="0"/>
                          <a:ea typeface="ＭＳ Ｐゴシック" charset="-128"/>
                        </a:defRPr>
                      </a:lvl2pPr>
                      <a:lvl3pPr marL="1143000" indent="-228600">
                        <a:spcBef>
                          <a:spcPct val="20000"/>
                        </a:spcBef>
                        <a:defRPr sz="2100">
                          <a:solidFill>
                            <a:schemeClr val="tx1"/>
                          </a:solidFill>
                          <a:latin typeface="Georgia" charset="0"/>
                          <a:ea typeface="ＭＳ Ｐゴシック" charset="-128"/>
                        </a:defRPr>
                      </a:lvl3pPr>
                      <a:lvl4pPr marL="1600200" indent="-228600">
                        <a:spcBef>
                          <a:spcPct val="20000"/>
                        </a:spcBef>
                        <a:buFont typeface="Times" charset="0"/>
                        <a:defRPr sz="2100">
                          <a:solidFill>
                            <a:schemeClr val="tx1"/>
                          </a:solidFill>
                          <a:latin typeface="Georgia" charset="0"/>
                          <a:ea typeface="ＭＳ Ｐゴシック" charset="-128"/>
                        </a:defRPr>
                      </a:lvl4pPr>
                      <a:lvl5pPr marL="2057400" indent="-228600">
                        <a:spcBef>
                          <a:spcPct val="20000"/>
                        </a:spcBef>
                        <a:buFont typeface="Times" charset="0"/>
                        <a:defRPr sz="2100">
                          <a:solidFill>
                            <a:schemeClr val="tx1"/>
                          </a:solidFill>
                          <a:latin typeface="Georgia" charset="0"/>
                          <a:ea typeface="ＭＳ Ｐゴシック" charset="-128"/>
                        </a:defRPr>
                      </a:lvl5pPr>
                      <a:lvl6pPr marL="25146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6pPr>
                      <a:lvl7pPr marL="29718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7pPr>
                      <a:lvl8pPr marL="34290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8pPr>
                      <a:lvl9pPr marL="38862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altLang="nl-NL" sz="1800" b="1" i="0" u="none" strike="noStrike" cap="none" normalizeH="0" baseline="0" dirty="0">
                          <a:ln>
                            <a:noFill/>
                          </a:ln>
                          <a:solidFill>
                            <a:srgbClr val="FFFFFF"/>
                          </a:solidFill>
                          <a:effectLst/>
                          <a:latin typeface="Georgia" charset="0"/>
                          <a:ea typeface="ＭＳ Ｐゴシック" charset="-128"/>
                        </a:rPr>
                        <a:t>Block 1a</a:t>
                      </a:r>
                    </a:p>
                  </a:txBody>
                  <a:tcPr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100">
                          <a:solidFill>
                            <a:schemeClr val="tx1"/>
                          </a:solidFill>
                          <a:latin typeface="Georgia" charset="0"/>
                          <a:ea typeface="ＭＳ Ｐゴシック" charset="-128"/>
                        </a:defRPr>
                      </a:lvl1pPr>
                      <a:lvl2pPr marL="37931725" indent="-37474525">
                        <a:spcBef>
                          <a:spcPct val="20000"/>
                        </a:spcBef>
                        <a:buFont typeface="Times" charset="0"/>
                        <a:defRPr sz="2100">
                          <a:solidFill>
                            <a:schemeClr val="tx1"/>
                          </a:solidFill>
                          <a:latin typeface="Georgia" charset="0"/>
                          <a:ea typeface="ＭＳ Ｐゴシック" charset="-128"/>
                        </a:defRPr>
                      </a:lvl2pPr>
                      <a:lvl3pPr marL="1143000" indent="-228600">
                        <a:spcBef>
                          <a:spcPct val="20000"/>
                        </a:spcBef>
                        <a:defRPr sz="2100">
                          <a:solidFill>
                            <a:schemeClr val="tx1"/>
                          </a:solidFill>
                          <a:latin typeface="Georgia" charset="0"/>
                          <a:ea typeface="ＭＳ Ｐゴシック" charset="-128"/>
                        </a:defRPr>
                      </a:lvl3pPr>
                      <a:lvl4pPr marL="1600200" indent="-228600">
                        <a:spcBef>
                          <a:spcPct val="20000"/>
                        </a:spcBef>
                        <a:buFont typeface="Times" charset="0"/>
                        <a:defRPr sz="2100">
                          <a:solidFill>
                            <a:schemeClr val="tx1"/>
                          </a:solidFill>
                          <a:latin typeface="Georgia" charset="0"/>
                          <a:ea typeface="ＭＳ Ｐゴシック" charset="-128"/>
                        </a:defRPr>
                      </a:lvl4pPr>
                      <a:lvl5pPr marL="2057400" indent="-228600">
                        <a:spcBef>
                          <a:spcPct val="20000"/>
                        </a:spcBef>
                        <a:buFont typeface="Times" charset="0"/>
                        <a:defRPr sz="2100">
                          <a:solidFill>
                            <a:schemeClr val="tx1"/>
                          </a:solidFill>
                          <a:latin typeface="Georgia" charset="0"/>
                          <a:ea typeface="ＭＳ Ｐゴシック" charset="-128"/>
                        </a:defRPr>
                      </a:lvl5pPr>
                      <a:lvl6pPr marL="25146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6pPr>
                      <a:lvl7pPr marL="29718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7pPr>
                      <a:lvl8pPr marL="34290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8pPr>
                      <a:lvl9pPr marL="38862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altLang="nl-NL" sz="1800" b="1" i="0" u="none" strike="noStrike" cap="none" normalizeH="0" baseline="0">
                          <a:ln>
                            <a:noFill/>
                          </a:ln>
                          <a:solidFill>
                            <a:srgbClr val="FFFFFF"/>
                          </a:solidFill>
                          <a:effectLst/>
                          <a:latin typeface="Georgia" charset="0"/>
                          <a:ea typeface="ＭＳ Ｐゴシック" charset="-128"/>
                        </a:rPr>
                        <a:t>Block 1b</a:t>
                      </a:r>
                    </a:p>
                  </a:txBody>
                  <a:tcPr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100">
                          <a:solidFill>
                            <a:schemeClr val="tx1"/>
                          </a:solidFill>
                          <a:latin typeface="Georgia" charset="0"/>
                          <a:ea typeface="ＭＳ Ｐゴシック" charset="-128"/>
                        </a:defRPr>
                      </a:lvl1pPr>
                      <a:lvl2pPr marL="37931725" indent="-37474525">
                        <a:spcBef>
                          <a:spcPct val="20000"/>
                        </a:spcBef>
                        <a:buFont typeface="Times" charset="0"/>
                        <a:defRPr sz="2100">
                          <a:solidFill>
                            <a:schemeClr val="tx1"/>
                          </a:solidFill>
                          <a:latin typeface="Georgia" charset="0"/>
                          <a:ea typeface="ＭＳ Ｐゴシック" charset="-128"/>
                        </a:defRPr>
                      </a:lvl2pPr>
                      <a:lvl3pPr marL="1143000" indent="-228600">
                        <a:spcBef>
                          <a:spcPct val="20000"/>
                        </a:spcBef>
                        <a:defRPr sz="2100">
                          <a:solidFill>
                            <a:schemeClr val="tx1"/>
                          </a:solidFill>
                          <a:latin typeface="Georgia" charset="0"/>
                          <a:ea typeface="ＭＳ Ｐゴシック" charset="-128"/>
                        </a:defRPr>
                      </a:lvl3pPr>
                      <a:lvl4pPr marL="1600200" indent="-228600">
                        <a:spcBef>
                          <a:spcPct val="20000"/>
                        </a:spcBef>
                        <a:buFont typeface="Times" charset="0"/>
                        <a:defRPr sz="2100">
                          <a:solidFill>
                            <a:schemeClr val="tx1"/>
                          </a:solidFill>
                          <a:latin typeface="Georgia" charset="0"/>
                          <a:ea typeface="ＭＳ Ｐゴシック" charset="-128"/>
                        </a:defRPr>
                      </a:lvl4pPr>
                      <a:lvl5pPr marL="2057400" indent="-228600">
                        <a:spcBef>
                          <a:spcPct val="20000"/>
                        </a:spcBef>
                        <a:buFont typeface="Times" charset="0"/>
                        <a:defRPr sz="2100">
                          <a:solidFill>
                            <a:schemeClr val="tx1"/>
                          </a:solidFill>
                          <a:latin typeface="Georgia" charset="0"/>
                          <a:ea typeface="ＭＳ Ｐゴシック" charset="-128"/>
                        </a:defRPr>
                      </a:lvl5pPr>
                      <a:lvl6pPr marL="25146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6pPr>
                      <a:lvl7pPr marL="29718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7pPr>
                      <a:lvl8pPr marL="34290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8pPr>
                      <a:lvl9pPr marL="38862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altLang="nl-NL" sz="1800" b="1" i="0" u="none" strike="noStrike" cap="none" normalizeH="0" baseline="0">
                          <a:ln>
                            <a:noFill/>
                          </a:ln>
                          <a:solidFill>
                            <a:srgbClr val="FFFFFF"/>
                          </a:solidFill>
                          <a:effectLst/>
                          <a:latin typeface="Georgia" charset="0"/>
                          <a:ea typeface="ＭＳ Ｐゴシック" charset="-128"/>
                        </a:rPr>
                        <a:t>Block 2a</a:t>
                      </a:r>
                    </a:p>
                  </a:txBody>
                  <a:tcPr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100">
                          <a:solidFill>
                            <a:schemeClr val="tx1"/>
                          </a:solidFill>
                          <a:latin typeface="Georgia" charset="0"/>
                          <a:ea typeface="ＭＳ Ｐゴシック" charset="-128"/>
                        </a:defRPr>
                      </a:lvl1pPr>
                      <a:lvl2pPr marL="37931725" indent="-37474525">
                        <a:spcBef>
                          <a:spcPct val="20000"/>
                        </a:spcBef>
                        <a:buFont typeface="Times" charset="0"/>
                        <a:defRPr sz="2100">
                          <a:solidFill>
                            <a:schemeClr val="tx1"/>
                          </a:solidFill>
                          <a:latin typeface="Georgia" charset="0"/>
                          <a:ea typeface="ＭＳ Ｐゴシック" charset="-128"/>
                        </a:defRPr>
                      </a:lvl2pPr>
                      <a:lvl3pPr marL="1143000" indent="-228600">
                        <a:spcBef>
                          <a:spcPct val="20000"/>
                        </a:spcBef>
                        <a:defRPr sz="2100">
                          <a:solidFill>
                            <a:schemeClr val="tx1"/>
                          </a:solidFill>
                          <a:latin typeface="Georgia" charset="0"/>
                          <a:ea typeface="ＭＳ Ｐゴシック" charset="-128"/>
                        </a:defRPr>
                      </a:lvl3pPr>
                      <a:lvl4pPr marL="1600200" indent="-228600">
                        <a:spcBef>
                          <a:spcPct val="20000"/>
                        </a:spcBef>
                        <a:buFont typeface="Times" charset="0"/>
                        <a:defRPr sz="2100">
                          <a:solidFill>
                            <a:schemeClr val="tx1"/>
                          </a:solidFill>
                          <a:latin typeface="Georgia" charset="0"/>
                          <a:ea typeface="ＭＳ Ｐゴシック" charset="-128"/>
                        </a:defRPr>
                      </a:lvl4pPr>
                      <a:lvl5pPr marL="2057400" indent="-228600">
                        <a:spcBef>
                          <a:spcPct val="20000"/>
                        </a:spcBef>
                        <a:buFont typeface="Times" charset="0"/>
                        <a:defRPr sz="2100">
                          <a:solidFill>
                            <a:schemeClr val="tx1"/>
                          </a:solidFill>
                          <a:latin typeface="Georgia" charset="0"/>
                          <a:ea typeface="ＭＳ Ｐゴシック" charset="-128"/>
                        </a:defRPr>
                      </a:lvl5pPr>
                      <a:lvl6pPr marL="25146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6pPr>
                      <a:lvl7pPr marL="29718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7pPr>
                      <a:lvl8pPr marL="34290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8pPr>
                      <a:lvl9pPr marL="38862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altLang="nl-NL" sz="1800" b="1" i="0" u="none" strike="noStrike" cap="none" normalizeH="0" baseline="0">
                          <a:ln>
                            <a:noFill/>
                          </a:ln>
                          <a:solidFill>
                            <a:srgbClr val="FFFFFF"/>
                          </a:solidFill>
                          <a:effectLst/>
                          <a:latin typeface="Georgia" charset="0"/>
                          <a:ea typeface="ＭＳ Ｐゴシック" charset="-128"/>
                        </a:rPr>
                        <a:t>block2b</a:t>
                      </a:r>
                    </a:p>
                  </a:txBody>
                  <a:tcPr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1189230">
                <a:tc>
                  <a:txBody>
                    <a:bodyPr/>
                    <a:lstStyle>
                      <a:lvl1pPr>
                        <a:spcBef>
                          <a:spcPct val="20000"/>
                        </a:spcBef>
                        <a:defRPr sz="2100">
                          <a:solidFill>
                            <a:schemeClr val="tx1"/>
                          </a:solidFill>
                          <a:latin typeface="Georgia" charset="0"/>
                          <a:ea typeface="ＭＳ Ｐゴシック" charset="-128"/>
                        </a:defRPr>
                      </a:lvl1pPr>
                      <a:lvl2pPr marL="37931725" indent="-37474525">
                        <a:spcBef>
                          <a:spcPct val="20000"/>
                        </a:spcBef>
                        <a:buFont typeface="Times" charset="0"/>
                        <a:defRPr sz="2100">
                          <a:solidFill>
                            <a:schemeClr val="tx1"/>
                          </a:solidFill>
                          <a:latin typeface="Georgia" charset="0"/>
                          <a:ea typeface="ＭＳ Ｐゴシック" charset="-128"/>
                        </a:defRPr>
                      </a:lvl2pPr>
                      <a:lvl3pPr marL="1143000" indent="-228600">
                        <a:spcBef>
                          <a:spcPct val="20000"/>
                        </a:spcBef>
                        <a:defRPr sz="2100">
                          <a:solidFill>
                            <a:schemeClr val="tx1"/>
                          </a:solidFill>
                          <a:latin typeface="Georgia" charset="0"/>
                          <a:ea typeface="ＭＳ Ｐゴシック" charset="-128"/>
                        </a:defRPr>
                      </a:lvl3pPr>
                      <a:lvl4pPr marL="1600200" indent="-228600">
                        <a:spcBef>
                          <a:spcPct val="20000"/>
                        </a:spcBef>
                        <a:buFont typeface="Times" charset="0"/>
                        <a:defRPr sz="2100">
                          <a:solidFill>
                            <a:schemeClr val="tx1"/>
                          </a:solidFill>
                          <a:latin typeface="Georgia" charset="0"/>
                          <a:ea typeface="ＭＳ Ｐゴシック" charset="-128"/>
                        </a:defRPr>
                      </a:lvl4pPr>
                      <a:lvl5pPr marL="2057400" indent="-228600">
                        <a:spcBef>
                          <a:spcPct val="20000"/>
                        </a:spcBef>
                        <a:buFont typeface="Times" charset="0"/>
                        <a:defRPr sz="2100">
                          <a:solidFill>
                            <a:schemeClr val="tx1"/>
                          </a:solidFill>
                          <a:latin typeface="Georgia" charset="0"/>
                          <a:ea typeface="ＭＳ Ｐゴシック" charset="-128"/>
                        </a:defRPr>
                      </a:lvl5pPr>
                      <a:lvl6pPr marL="25146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6pPr>
                      <a:lvl7pPr marL="29718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7pPr>
                      <a:lvl8pPr marL="34290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8pPr>
                      <a:lvl9pPr marL="38862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altLang="nl-NL" sz="1800" b="0" i="0" u="none" strike="noStrike" cap="none" normalizeH="0" baseline="0">
                          <a:ln>
                            <a:noFill/>
                          </a:ln>
                          <a:solidFill>
                            <a:srgbClr val="707070"/>
                          </a:solidFill>
                          <a:effectLst/>
                          <a:latin typeface="Georgia" charset="0"/>
                          <a:ea typeface="ＭＳ Ｐゴシック" charset="-128"/>
                        </a:rPr>
                        <a:t>Crime &amp; psychological vulnerability 5EC</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nl-NL" altLang="nl-NL" sz="1800" b="0" i="0" u="none" strike="noStrike" cap="none" normalizeH="0" baseline="0">
                        <a:ln>
                          <a:noFill/>
                        </a:ln>
                        <a:solidFill>
                          <a:srgbClr val="707070"/>
                        </a:solidFill>
                        <a:effectLst/>
                        <a:latin typeface="Georgia" charset="0"/>
                        <a:ea typeface="ＭＳ Ｐゴシック" charset="-128"/>
                      </a:endParaRPr>
                    </a:p>
                  </a:txBody>
                  <a:tcPr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EBEB"/>
                    </a:solidFill>
                  </a:tcPr>
                </a:tc>
                <a:tc>
                  <a:txBody>
                    <a:bodyPr/>
                    <a:lstStyle>
                      <a:lvl1pPr>
                        <a:spcBef>
                          <a:spcPct val="20000"/>
                        </a:spcBef>
                        <a:defRPr sz="2100">
                          <a:solidFill>
                            <a:schemeClr val="tx1"/>
                          </a:solidFill>
                          <a:latin typeface="Georgia" charset="0"/>
                          <a:ea typeface="ＭＳ Ｐゴシック" charset="-128"/>
                        </a:defRPr>
                      </a:lvl1pPr>
                      <a:lvl2pPr marL="37931725" indent="-37474525">
                        <a:spcBef>
                          <a:spcPct val="20000"/>
                        </a:spcBef>
                        <a:buFont typeface="Times" charset="0"/>
                        <a:defRPr sz="2100">
                          <a:solidFill>
                            <a:schemeClr val="tx1"/>
                          </a:solidFill>
                          <a:latin typeface="Georgia" charset="0"/>
                          <a:ea typeface="ＭＳ Ｐゴシック" charset="-128"/>
                        </a:defRPr>
                      </a:lvl2pPr>
                      <a:lvl3pPr marL="1143000" indent="-228600">
                        <a:spcBef>
                          <a:spcPct val="20000"/>
                        </a:spcBef>
                        <a:defRPr sz="2100">
                          <a:solidFill>
                            <a:schemeClr val="tx1"/>
                          </a:solidFill>
                          <a:latin typeface="Georgia" charset="0"/>
                          <a:ea typeface="ＭＳ Ｐゴシック" charset="-128"/>
                        </a:defRPr>
                      </a:lvl3pPr>
                      <a:lvl4pPr marL="1600200" indent="-228600">
                        <a:spcBef>
                          <a:spcPct val="20000"/>
                        </a:spcBef>
                        <a:buFont typeface="Times" charset="0"/>
                        <a:defRPr sz="2100">
                          <a:solidFill>
                            <a:schemeClr val="tx1"/>
                          </a:solidFill>
                          <a:latin typeface="Georgia" charset="0"/>
                          <a:ea typeface="ＭＳ Ｐゴシック" charset="-128"/>
                        </a:defRPr>
                      </a:lvl4pPr>
                      <a:lvl5pPr marL="2057400" indent="-228600">
                        <a:spcBef>
                          <a:spcPct val="20000"/>
                        </a:spcBef>
                        <a:buFont typeface="Times" charset="0"/>
                        <a:defRPr sz="2100">
                          <a:solidFill>
                            <a:schemeClr val="tx1"/>
                          </a:solidFill>
                          <a:latin typeface="Georgia" charset="0"/>
                          <a:ea typeface="ＭＳ Ｐゴシック" charset="-128"/>
                        </a:defRPr>
                      </a:lvl5pPr>
                      <a:lvl6pPr marL="25146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6pPr>
                      <a:lvl7pPr marL="29718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7pPr>
                      <a:lvl8pPr marL="34290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8pPr>
                      <a:lvl9pPr marL="38862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altLang="nl-NL" sz="1800" b="0" i="0" u="none" strike="noStrike" cap="none" normalizeH="0" baseline="0">
                          <a:ln>
                            <a:noFill/>
                          </a:ln>
                          <a:solidFill>
                            <a:srgbClr val="707070"/>
                          </a:solidFill>
                          <a:effectLst/>
                          <a:latin typeface="Georgia" charset="0"/>
                          <a:ea typeface="ＭＳ Ｐゴシック" charset="-128"/>
                        </a:rPr>
                        <a:t>Crime &amp; assessment and intervention 5 EC</a:t>
                      </a:r>
                    </a:p>
                  </a:txBody>
                  <a:tcPr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EBEB"/>
                    </a:solidFill>
                  </a:tcPr>
                </a:tc>
                <a:tc>
                  <a:txBody>
                    <a:bodyPr/>
                    <a:lstStyle>
                      <a:lvl1pPr>
                        <a:spcBef>
                          <a:spcPct val="20000"/>
                        </a:spcBef>
                        <a:defRPr sz="2100">
                          <a:solidFill>
                            <a:schemeClr val="tx1"/>
                          </a:solidFill>
                          <a:latin typeface="Georgia" charset="0"/>
                          <a:ea typeface="ＭＳ Ｐゴシック" charset="-128"/>
                        </a:defRPr>
                      </a:lvl1pPr>
                      <a:lvl2pPr marL="37931725" indent="-37474525">
                        <a:spcBef>
                          <a:spcPct val="20000"/>
                        </a:spcBef>
                        <a:buFont typeface="Times" charset="0"/>
                        <a:defRPr sz="2100">
                          <a:solidFill>
                            <a:schemeClr val="tx1"/>
                          </a:solidFill>
                          <a:latin typeface="Georgia" charset="0"/>
                          <a:ea typeface="ＭＳ Ｐゴシック" charset="-128"/>
                        </a:defRPr>
                      </a:lvl2pPr>
                      <a:lvl3pPr marL="1143000" indent="-228600">
                        <a:spcBef>
                          <a:spcPct val="20000"/>
                        </a:spcBef>
                        <a:defRPr sz="2100">
                          <a:solidFill>
                            <a:schemeClr val="tx1"/>
                          </a:solidFill>
                          <a:latin typeface="Georgia" charset="0"/>
                          <a:ea typeface="ＭＳ Ｐゴシック" charset="-128"/>
                        </a:defRPr>
                      </a:lvl3pPr>
                      <a:lvl4pPr marL="1600200" indent="-228600">
                        <a:spcBef>
                          <a:spcPct val="20000"/>
                        </a:spcBef>
                        <a:buFont typeface="Times" charset="0"/>
                        <a:defRPr sz="2100">
                          <a:solidFill>
                            <a:schemeClr val="tx1"/>
                          </a:solidFill>
                          <a:latin typeface="Georgia" charset="0"/>
                          <a:ea typeface="ＭＳ Ｐゴシック" charset="-128"/>
                        </a:defRPr>
                      </a:lvl4pPr>
                      <a:lvl5pPr marL="2057400" indent="-228600">
                        <a:spcBef>
                          <a:spcPct val="20000"/>
                        </a:spcBef>
                        <a:buFont typeface="Times" charset="0"/>
                        <a:defRPr sz="2100">
                          <a:solidFill>
                            <a:schemeClr val="tx1"/>
                          </a:solidFill>
                          <a:latin typeface="Georgia" charset="0"/>
                          <a:ea typeface="ＭＳ Ｐゴシック" charset="-128"/>
                        </a:defRPr>
                      </a:lvl5pPr>
                      <a:lvl6pPr marL="25146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6pPr>
                      <a:lvl7pPr marL="29718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7pPr>
                      <a:lvl8pPr marL="34290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8pPr>
                      <a:lvl9pPr marL="38862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altLang="nl-NL" sz="1800" b="0" i="0" u="none" strike="noStrike" cap="none" normalizeH="0" baseline="0" dirty="0">
                        <a:ln>
                          <a:noFill/>
                        </a:ln>
                        <a:solidFill>
                          <a:srgbClr val="707070"/>
                        </a:solidFill>
                        <a:effectLst/>
                        <a:latin typeface="Georgia" charset="0"/>
                        <a:ea typeface="ＭＳ Ｐゴシック" charset="-128"/>
                      </a:endParaRPr>
                    </a:p>
                  </a:txBody>
                  <a:tcPr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EBEB"/>
                    </a:solidFill>
                  </a:tcPr>
                </a:tc>
                <a:tc>
                  <a:txBody>
                    <a:bodyPr/>
                    <a:lstStyle>
                      <a:lvl1pPr>
                        <a:spcBef>
                          <a:spcPct val="20000"/>
                        </a:spcBef>
                        <a:defRPr sz="2100">
                          <a:solidFill>
                            <a:schemeClr val="tx1"/>
                          </a:solidFill>
                          <a:latin typeface="Georgia" charset="0"/>
                          <a:ea typeface="ＭＳ Ｐゴシック" charset="-128"/>
                        </a:defRPr>
                      </a:lvl1pPr>
                      <a:lvl2pPr marL="37931725" indent="-37474525">
                        <a:spcBef>
                          <a:spcPct val="20000"/>
                        </a:spcBef>
                        <a:buFont typeface="Times" charset="0"/>
                        <a:defRPr sz="2100">
                          <a:solidFill>
                            <a:schemeClr val="tx1"/>
                          </a:solidFill>
                          <a:latin typeface="Georgia" charset="0"/>
                          <a:ea typeface="ＭＳ Ｐゴシック" charset="-128"/>
                        </a:defRPr>
                      </a:lvl2pPr>
                      <a:lvl3pPr marL="1143000" indent="-228600">
                        <a:spcBef>
                          <a:spcPct val="20000"/>
                        </a:spcBef>
                        <a:defRPr sz="2100">
                          <a:solidFill>
                            <a:schemeClr val="tx1"/>
                          </a:solidFill>
                          <a:latin typeface="Georgia" charset="0"/>
                          <a:ea typeface="ＭＳ Ｐゴシック" charset="-128"/>
                        </a:defRPr>
                      </a:lvl3pPr>
                      <a:lvl4pPr marL="1600200" indent="-228600">
                        <a:spcBef>
                          <a:spcPct val="20000"/>
                        </a:spcBef>
                        <a:buFont typeface="Times" charset="0"/>
                        <a:defRPr sz="2100">
                          <a:solidFill>
                            <a:schemeClr val="tx1"/>
                          </a:solidFill>
                          <a:latin typeface="Georgia" charset="0"/>
                          <a:ea typeface="ＭＳ Ｐゴシック" charset="-128"/>
                        </a:defRPr>
                      </a:lvl4pPr>
                      <a:lvl5pPr marL="2057400" indent="-228600">
                        <a:spcBef>
                          <a:spcPct val="20000"/>
                        </a:spcBef>
                        <a:buFont typeface="Times" charset="0"/>
                        <a:defRPr sz="2100">
                          <a:solidFill>
                            <a:schemeClr val="tx1"/>
                          </a:solidFill>
                          <a:latin typeface="Georgia" charset="0"/>
                          <a:ea typeface="ＭＳ Ｐゴシック" charset="-128"/>
                        </a:defRPr>
                      </a:lvl5pPr>
                      <a:lvl6pPr marL="25146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6pPr>
                      <a:lvl7pPr marL="29718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7pPr>
                      <a:lvl8pPr marL="34290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8pPr>
                      <a:lvl9pPr marL="38862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altLang="nl-NL" sz="1800" b="0" i="0" u="none" strike="noStrike" cap="none" normalizeH="0" baseline="0" dirty="0">
                        <a:ln>
                          <a:noFill/>
                        </a:ln>
                        <a:solidFill>
                          <a:srgbClr val="707070"/>
                        </a:solidFill>
                        <a:effectLst/>
                        <a:latin typeface="Georgia" charset="0"/>
                        <a:ea typeface="ＭＳ Ｐゴシック" charset="-128"/>
                      </a:endParaRPr>
                    </a:p>
                  </a:txBody>
                  <a:tcPr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EBEB"/>
                    </a:solidFill>
                  </a:tcPr>
                </a:tc>
                <a:extLst>
                  <a:ext uri="{0D108BD9-81ED-4DB2-BD59-A6C34878D82A}">
                    <a16:rowId xmlns:a16="http://schemas.microsoft.com/office/drawing/2014/main" val="10001"/>
                  </a:ext>
                </a:extLst>
              </a:tr>
              <a:tr h="838257">
                <a:tc>
                  <a:txBody>
                    <a:bodyPr/>
                    <a:lstStyle>
                      <a:lvl1pPr>
                        <a:spcBef>
                          <a:spcPct val="20000"/>
                        </a:spcBef>
                        <a:defRPr sz="2100">
                          <a:solidFill>
                            <a:schemeClr val="tx1"/>
                          </a:solidFill>
                          <a:latin typeface="Georgia" charset="0"/>
                          <a:ea typeface="ＭＳ Ｐゴシック" charset="-128"/>
                        </a:defRPr>
                      </a:lvl1pPr>
                      <a:lvl2pPr marL="37931725" indent="-37474525">
                        <a:spcBef>
                          <a:spcPct val="20000"/>
                        </a:spcBef>
                        <a:buFont typeface="Times" charset="0"/>
                        <a:defRPr sz="2100">
                          <a:solidFill>
                            <a:schemeClr val="tx1"/>
                          </a:solidFill>
                          <a:latin typeface="Georgia" charset="0"/>
                          <a:ea typeface="ＭＳ Ｐゴシック" charset="-128"/>
                        </a:defRPr>
                      </a:lvl2pPr>
                      <a:lvl3pPr marL="1143000" indent="-228600">
                        <a:spcBef>
                          <a:spcPct val="20000"/>
                        </a:spcBef>
                        <a:defRPr sz="2100">
                          <a:solidFill>
                            <a:schemeClr val="tx1"/>
                          </a:solidFill>
                          <a:latin typeface="Georgia" charset="0"/>
                          <a:ea typeface="ＭＳ Ｐゴシック" charset="-128"/>
                        </a:defRPr>
                      </a:lvl3pPr>
                      <a:lvl4pPr marL="1600200" indent="-228600">
                        <a:spcBef>
                          <a:spcPct val="20000"/>
                        </a:spcBef>
                        <a:buFont typeface="Times" charset="0"/>
                        <a:defRPr sz="2100">
                          <a:solidFill>
                            <a:schemeClr val="tx1"/>
                          </a:solidFill>
                          <a:latin typeface="Georgia" charset="0"/>
                          <a:ea typeface="ＭＳ Ｐゴシック" charset="-128"/>
                        </a:defRPr>
                      </a:lvl4pPr>
                      <a:lvl5pPr marL="2057400" indent="-228600">
                        <a:spcBef>
                          <a:spcPct val="20000"/>
                        </a:spcBef>
                        <a:buFont typeface="Times" charset="0"/>
                        <a:defRPr sz="2100">
                          <a:solidFill>
                            <a:schemeClr val="tx1"/>
                          </a:solidFill>
                          <a:latin typeface="Georgia" charset="0"/>
                          <a:ea typeface="ＭＳ Ｐゴシック" charset="-128"/>
                        </a:defRPr>
                      </a:lvl5pPr>
                      <a:lvl6pPr marL="25146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6pPr>
                      <a:lvl7pPr marL="29718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7pPr>
                      <a:lvl8pPr marL="34290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8pPr>
                      <a:lvl9pPr marL="38862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altLang="nl-NL" sz="1800" b="0" i="0" u="none" strike="noStrike" cap="none" normalizeH="0" baseline="0" dirty="0" err="1">
                          <a:ln>
                            <a:noFill/>
                          </a:ln>
                          <a:solidFill>
                            <a:srgbClr val="707070"/>
                          </a:solidFill>
                          <a:effectLst/>
                          <a:latin typeface="Georgia" charset="0"/>
                          <a:ea typeface="ＭＳ Ｐゴシック" charset="-128"/>
                        </a:rPr>
                        <a:t>Methods</a:t>
                      </a:r>
                      <a:r>
                        <a:rPr kumimoji="0" lang="nl-NL" altLang="nl-NL" sz="1800" b="0" i="0" u="none" strike="noStrike" cap="none" normalizeH="0" baseline="0" dirty="0">
                          <a:ln>
                            <a:noFill/>
                          </a:ln>
                          <a:solidFill>
                            <a:srgbClr val="707070"/>
                          </a:solidFill>
                          <a:effectLst/>
                          <a:latin typeface="Georgia" charset="0"/>
                          <a:ea typeface="ＭＳ Ｐゴシック" charset="-128"/>
                        </a:rPr>
                        <a:t> course 5 EC</a:t>
                      </a:r>
                    </a:p>
                  </a:txBody>
                  <a:tcPr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5F5F5"/>
                    </a:solidFill>
                  </a:tcPr>
                </a:tc>
                <a:tc>
                  <a:txBody>
                    <a:bodyPr/>
                    <a:lstStyle>
                      <a:lvl1pPr>
                        <a:spcBef>
                          <a:spcPct val="20000"/>
                        </a:spcBef>
                        <a:defRPr sz="2100">
                          <a:solidFill>
                            <a:schemeClr val="tx1"/>
                          </a:solidFill>
                          <a:latin typeface="Georgia" charset="0"/>
                          <a:ea typeface="ＭＳ Ｐゴシック" charset="-128"/>
                        </a:defRPr>
                      </a:lvl1pPr>
                      <a:lvl2pPr marL="37931725" indent="-37474525">
                        <a:spcBef>
                          <a:spcPct val="20000"/>
                        </a:spcBef>
                        <a:buFont typeface="Times" charset="0"/>
                        <a:defRPr sz="2100">
                          <a:solidFill>
                            <a:schemeClr val="tx1"/>
                          </a:solidFill>
                          <a:latin typeface="Georgia" charset="0"/>
                          <a:ea typeface="ＭＳ Ｐゴシック" charset="-128"/>
                        </a:defRPr>
                      </a:lvl2pPr>
                      <a:lvl3pPr marL="1143000" indent="-228600">
                        <a:spcBef>
                          <a:spcPct val="20000"/>
                        </a:spcBef>
                        <a:defRPr sz="2100">
                          <a:solidFill>
                            <a:schemeClr val="tx1"/>
                          </a:solidFill>
                          <a:latin typeface="Georgia" charset="0"/>
                          <a:ea typeface="ＭＳ Ｐゴシック" charset="-128"/>
                        </a:defRPr>
                      </a:lvl3pPr>
                      <a:lvl4pPr marL="1600200" indent="-228600">
                        <a:spcBef>
                          <a:spcPct val="20000"/>
                        </a:spcBef>
                        <a:buFont typeface="Times" charset="0"/>
                        <a:defRPr sz="2100">
                          <a:solidFill>
                            <a:schemeClr val="tx1"/>
                          </a:solidFill>
                          <a:latin typeface="Georgia" charset="0"/>
                          <a:ea typeface="ＭＳ Ｐゴシック" charset="-128"/>
                        </a:defRPr>
                      </a:lvl4pPr>
                      <a:lvl5pPr marL="2057400" indent="-228600">
                        <a:spcBef>
                          <a:spcPct val="20000"/>
                        </a:spcBef>
                        <a:buFont typeface="Times" charset="0"/>
                        <a:defRPr sz="2100">
                          <a:solidFill>
                            <a:schemeClr val="tx1"/>
                          </a:solidFill>
                          <a:latin typeface="Georgia" charset="0"/>
                          <a:ea typeface="ＭＳ Ｐゴシック" charset="-128"/>
                        </a:defRPr>
                      </a:lvl5pPr>
                      <a:lvl6pPr marL="25146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6pPr>
                      <a:lvl7pPr marL="29718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7pPr>
                      <a:lvl8pPr marL="34290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8pPr>
                      <a:lvl9pPr marL="38862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altLang="nl-NL" sz="1800" b="0" i="0" u="none" strike="noStrike" cap="none" normalizeH="0" baseline="0" dirty="0" err="1">
                          <a:ln>
                            <a:noFill/>
                          </a:ln>
                          <a:solidFill>
                            <a:srgbClr val="707070"/>
                          </a:solidFill>
                          <a:effectLst/>
                          <a:latin typeface="Georgia" charset="0"/>
                          <a:ea typeface="ＭＳ Ｐゴシック" charset="-128"/>
                        </a:rPr>
                        <a:t>Clinical</a:t>
                      </a:r>
                      <a:r>
                        <a:rPr kumimoji="0" lang="nl-NL" altLang="nl-NL" sz="1800" b="0" i="0" u="none" strike="noStrike" cap="none" normalizeH="0" baseline="0" dirty="0">
                          <a:ln>
                            <a:noFill/>
                          </a:ln>
                          <a:solidFill>
                            <a:srgbClr val="707070"/>
                          </a:solidFill>
                          <a:effectLst/>
                          <a:latin typeface="Georgia" charset="0"/>
                          <a:ea typeface="ＭＳ Ｐゴシック" charset="-128"/>
                        </a:rPr>
                        <a:t> </a:t>
                      </a:r>
                      <a:r>
                        <a:rPr kumimoji="0" lang="nl-NL" altLang="nl-NL" sz="1800" b="0" i="0" u="none" strike="noStrike" cap="none" normalizeH="0" baseline="0" dirty="0" err="1">
                          <a:ln>
                            <a:noFill/>
                          </a:ln>
                          <a:solidFill>
                            <a:srgbClr val="707070"/>
                          </a:solidFill>
                          <a:effectLst/>
                          <a:latin typeface="Georgia" charset="0"/>
                          <a:ea typeface="ＭＳ Ｐゴシック" charset="-128"/>
                        </a:rPr>
                        <a:t>Forensic</a:t>
                      </a:r>
                      <a:r>
                        <a:rPr kumimoji="0" lang="nl-NL" altLang="nl-NL" sz="1800" b="0" i="0" u="none" strike="noStrike" cap="none" normalizeH="0" baseline="0" dirty="0">
                          <a:ln>
                            <a:noFill/>
                          </a:ln>
                          <a:solidFill>
                            <a:srgbClr val="707070"/>
                          </a:solidFill>
                          <a:effectLst/>
                          <a:latin typeface="Georgia" charset="0"/>
                          <a:ea typeface="ＭＳ Ｐゴシック" charset="-128"/>
                        </a:rPr>
                        <a:t> Skills 5 EC</a:t>
                      </a:r>
                    </a:p>
                  </a:txBody>
                  <a:tcPr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5F5F5"/>
                    </a:solidFill>
                  </a:tcPr>
                </a:tc>
                <a:tc>
                  <a:txBody>
                    <a:bodyPr/>
                    <a:lstStyle>
                      <a:lvl1pPr>
                        <a:spcBef>
                          <a:spcPct val="20000"/>
                        </a:spcBef>
                        <a:defRPr sz="2100">
                          <a:solidFill>
                            <a:schemeClr val="tx1"/>
                          </a:solidFill>
                          <a:latin typeface="Georgia" charset="0"/>
                          <a:ea typeface="ＭＳ Ｐゴシック" charset="-128"/>
                        </a:defRPr>
                      </a:lvl1pPr>
                      <a:lvl2pPr marL="37931725" indent="-37474525">
                        <a:spcBef>
                          <a:spcPct val="20000"/>
                        </a:spcBef>
                        <a:buFont typeface="Times" charset="0"/>
                        <a:defRPr sz="2100">
                          <a:solidFill>
                            <a:schemeClr val="tx1"/>
                          </a:solidFill>
                          <a:latin typeface="Georgia" charset="0"/>
                          <a:ea typeface="ＭＳ Ｐゴシック" charset="-128"/>
                        </a:defRPr>
                      </a:lvl2pPr>
                      <a:lvl3pPr marL="1143000" indent="-228600">
                        <a:spcBef>
                          <a:spcPct val="20000"/>
                        </a:spcBef>
                        <a:defRPr sz="2100">
                          <a:solidFill>
                            <a:schemeClr val="tx1"/>
                          </a:solidFill>
                          <a:latin typeface="Georgia" charset="0"/>
                          <a:ea typeface="ＭＳ Ｐゴシック" charset="-128"/>
                        </a:defRPr>
                      </a:lvl3pPr>
                      <a:lvl4pPr marL="1600200" indent="-228600">
                        <a:spcBef>
                          <a:spcPct val="20000"/>
                        </a:spcBef>
                        <a:buFont typeface="Times" charset="0"/>
                        <a:defRPr sz="2100">
                          <a:solidFill>
                            <a:schemeClr val="tx1"/>
                          </a:solidFill>
                          <a:latin typeface="Georgia" charset="0"/>
                          <a:ea typeface="ＭＳ Ｐゴシック" charset="-128"/>
                        </a:defRPr>
                      </a:lvl4pPr>
                      <a:lvl5pPr marL="2057400" indent="-228600">
                        <a:spcBef>
                          <a:spcPct val="20000"/>
                        </a:spcBef>
                        <a:buFont typeface="Times" charset="0"/>
                        <a:defRPr sz="2100">
                          <a:solidFill>
                            <a:schemeClr val="tx1"/>
                          </a:solidFill>
                          <a:latin typeface="Georgia" charset="0"/>
                          <a:ea typeface="ＭＳ Ｐゴシック" charset="-128"/>
                        </a:defRPr>
                      </a:lvl5pPr>
                      <a:lvl6pPr marL="25146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6pPr>
                      <a:lvl7pPr marL="29718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7pPr>
                      <a:lvl8pPr marL="34290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8pPr>
                      <a:lvl9pPr marL="38862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altLang="nl-NL" sz="1800" b="0" i="0" u="none" strike="noStrike" cap="none" normalizeH="0" baseline="0" dirty="0" err="1">
                          <a:ln>
                            <a:noFill/>
                          </a:ln>
                          <a:solidFill>
                            <a:srgbClr val="707070"/>
                          </a:solidFill>
                          <a:effectLst/>
                          <a:latin typeface="Georgia" charset="0"/>
                          <a:ea typeface="ＭＳ Ｐゴシック" charset="-128"/>
                        </a:rPr>
                        <a:t>Elective</a:t>
                      </a:r>
                      <a:r>
                        <a:rPr kumimoji="0" lang="nl-NL" altLang="nl-NL" sz="1800" b="0" i="0" u="none" strike="noStrike" cap="none" normalizeH="0" baseline="0" dirty="0">
                          <a:ln>
                            <a:noFill/>
                          </a:ln>
                          <a:solidFill>
                            <a:srgbClr val="707070"/>
                          </a:solidFill>
                          <a:effectLst/>
                          <a:latin typeface="Georgia" charset="0"/>
                          <a:ea typeface="ＭＳ Ｐゴシック" charset="-128"/>
                        </a:rPr>
                        <a:t> 5 EC</a:t>
                      </a:r>
                    </a:p>
                  </a:txBody>
                  <a:tcPr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5F5F5"/>
                    </a:solidFill>
                  </a:tcPr>
                </a:tc>
                <a:tc>
                  <a:txBody>
                    <a:bodyPr/>
                    <a:lstStyle>
                      <a:lvl1pPr>
                        <a:spcBef>
                          <a:spcPct val="20000"/>
                        </a:spcBef>
                        <a:defRPr sz="2100">
                          <a:solidFill>
                            <a:schemeClr val="tx1"/>
                          </a:solidFill>
                          <a:latin typeface="Georgia" charset="0"/>
                          <a:ea typeface="ＭＳ Ｐゴシック" charset="-128"/>
                        </a:defRPr>
                      </a:lvl1pPr>
                      <a:lvl2pPr marL="37931725" indent="-37474525">
                        <a:spcBef>
                          <a:spcPct val="20000"/>
                        </a:spcBef>
                        <a:buFont typeface="Times" charset="0"/>
                        <a:defRPr sz="2100">
                          <a:solidFill>
                            <a:schemeClr val="tx1"/>
                          </a:solidFill>
                          <a:latin typeface="Georgia" charset="0"/>
                          <a:ea typeface="ＭＳ Ｐゴシック" charset="-128"/>
                        </a:defRPr>
                      </a:lvl2pPr>
                      <a:lvl3pPr marL="1143000" indent="-228600">
                        <a:spcBef>
                          <a:spcPct val="20000"/>
                        </a:spcBef>
                        <a:defRPr sz="2100">
                          <a:solidFill>
                            <a:schemeClr val="tx1"/>
                          </a:solidFill>
                          <a:latin typeface="Georgia" charset="0"/>
                          <a:ea typeface="ＭＳ Ｐゴシック" charset="-128"/>
                        </a:defRPr>
                      </a:lvl3pPr>
                      <a:lvl4pPr marL="1600200" indent="-228600">
                        <a:spcBef>
                          <a:spcPct val="20000"/>
                        </a:spcBef>
                        <a:buFont typeface="Times" charset="0"/>
                        <a:defRPr sz="2100">
                          <a:solidFill>
                            <a:schemeClr val="tx1"/>
                          </a:solidFill>
                          <a:latin typeface="Georgia" charset="0"/>
                          <a:ea typeface="ＭＳ Ｐゴシック" charset="-128"/>
                        </a:defRPr>
                      </a:lvl4pPr>
                      <a:lvl5pPr marL="2057400" indent="-228600">
                        <a:spcBef>
                          <a:spcPct val="20000"/>
                        </a:spcBef>
                        <a:buFont typeface="Times" charset="0"/>
                        <a:defRPr sz="2100">
                          <a:solidFill>
                            <a:schemeClr val="tx1"/>
                          </a:solidFill>
                          <a:latin typeface="Georgia" charset="0"/>
                          <a:ea typeface="ＭＳ Ｐゴシック" charset="-128"/>
                        </a:defRPr>
                      </a:lvl5pPr>
                      <a:lvl6pPr marL="25146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6pPr>
                      <a:lvl7pPr marL="29718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7pPr>
                      <a:lvl8pPr marL="34290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8pPr>
                      <a:lvl9pPr marL="38862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altLang="nl-NL" sz="1800" b="0" i="0" u="none" strike="noStrike" cap="none" normalizeH="0" baseline="0" dirty="0" err="1">
                          <a:ln>
                            <a:noFill/>
                          </a:ln>
                          <a:solidFill>
                            <a:srgbClr val="707070"/>
                          </a:solidFill>
                          <a:effectLst/>
                          <a:latin typeface="Georgia" charset="0"/>
                          <a:ea typeface="ＭＳ Ｐゴシック" charset="-128"/>
                        </a:rPr>
                        <a:t>Elective</a:t>
                      </a:r>
                      <a:r>
                        <a:rPr kumimoji="0" lang="nl-NL" altLang="nl-NL" sz="1800" b="0" i="0" u="none" strike="noStrike" cap="none" normalizeH="0" baseline="0" dirty="0">
                          <a:ln>
                            <a:noFill/>
                          </a:ln>
                          <a:solidFill>
                            <a:srgbClr val="707070"/>
                          </a:solidFill>
                          <a:effectLst/>
                          <a:latin typeface="Georgia" charset="0"/>
                          <a:ea typeface="ＭＳ Ｐゴシック" charset="-128"/>
                        </a:rPr>
                        <a:t> 5 EC</a:t>
                      </a:r>
                    </a:p>
                  </a:txBody>
                  <a:tcPr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5F5F5"/>
                    </a:solidFill>
                  </a:tcPr>
                </a:tc>
                <a:extLst>
                  <a:ext uri="{0D108BD9-81ED-4DB2-BD59-A6C34878D82A}">
                    <a16:rowId xmlns:a16="http://schemas.microsoft.com/office/drawing/2014/main" val="10002"/>
                  </a:ext>
                </a:extLst>
              </a:tr>
              <a:tr h="486444">
                <a:tc>
                  <a:txBody>
                    <a:bodyPr/>
                    <a:lstStyle>
                      <a:lvl1pPr>
                        <a:spcBef>
                          <a:spcPct val="20000"/>
                        </a:spcBef>
                        <a:defRPr sz="2100">
                          <a:solidFill>
                            <a:schemeClr val="tx1"/>
                          </a:solidFill>
                          <a:latin typeface="Georgia" charset="0"/>
                          <a:ea typeface="ＭＳ Ｐゴシック" charset="-128"/>
                        </a:defRPr>
                      </a:lvl1pPr>
                      <a:lvl2pPr marL="37931725" indent="-37474525">
                        <a:spcBef>
                          <a:spcPct val="20000"/>
                        </a:spcBef>
                        <a:buFont typeface="Times" charset="0"/>
                        <a:defRPr sz="2100">
                          <a:solidFill>
                            <a:schemeClr val="tx1"/>
                          </a:solidFill>
                          <a:latin typeface="Georgia" charset="0"/>
                          <a:ea typeface="ＭＳ Ｐゴシック" charset="-128"/>
                        </a:defRPr>
                      </a:lvl2pPr>
                      <a:lvl3pPr marL="1143000" indent="-228600">
                        <a:spcBef>
                          <a:spcPct val="20000"/>
                        </a:spcBef>
                        <a:defRPr sz="2100">
                          <a:solidFill>
                            <a:schemeClr val="tx1"/>
                          </a:solidFill>
                          <a:latin typeface="Georgia" charset="0"/>
                          <a:ea typeface="ＭＳ Ｐゴシック" charset="-128"/>
                        </a:defRPr>
                      </a:lvl3pPr>
                      <a:lvl4pPr marL="1600200" indent="-228600">
                        <a:spcBef>
                          <a:spcPct val="20000"/>
                        </a:spcBef>
                        <a:buFont typeface="Times" charset="0"/>
                        <a:defRPr sz="2100">
                          <a:solidFill>
                            <a:schemeClr val="tx1"/>
                          </a:solidFill>
                          <a:latin typeface="Georgia" charset="0"/>
                          <a:ea typeface="ＭＳ Ｐゴシック" charset="-128"/>
                        </a:defRPr>
                      </a:lvl4pPr>
                      <a:lvl5pPr marL="2057400" indent="-228600">
                        <a:spcBef>
                          <a:spcPct val="20000"/>
                        </a:spcBef>
                        <a:buFont typeface="Times" charset="0"/>
                        <a:defRPr sz="2100">
                          <a:solidFill>
                            <a:schemeClr val="tx1"/>
                          </a:solidFill>
                          <a:latin typeface="Georgia" charset="0"/>
                          <a:ea typeface="ＭＳ Ｐゴシック" charset="-128"/>
                        </a:defRPr>
                      </a:lvl5pPr>
                      <a:lvl6pPr marL="25146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6pPr>
                      <a:lvl7pPr marL="29718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7pPr>
                      <a:lvl8pPr marL="34290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8pPr>
                      <a:lvl9pPr marL="38862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altLang="nl-NL" sz="1800" b="0" i="0" u="none" strike="noStrike" cap="none" normalizeH="0" baseline="0" dirty="0">
                          <a:ln>
                            <a:noFill/>
                          </a:ln>
                          <a:solidFill>
                            <a:srgbClr val="707070"/>
                          </a:solidFill>
                          <a:effectLst/>
                          <a:latin typeface="Georgia" charset="0"/>
                          <a:ea typeface="ＭＳ Ｐゴシック" charset="-128"/>
                        </a:rPr>
                        <a:t>Master thesis 5 EC</a:t>
                      </a:r>
                    </a:p>
                  </a:txBody>
                  <a:tcPr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EBEB"/>
                    </a:solidFill>
                  </a:tcPr>
                </a:tc>
                <a:tc>
                  <a:txBody>
                    <a:bodyPr/>
                    <a:lstStyle>
                      <a:lvl1pPr>
                        <a:spcBef>
                          <a:spcPct val="20000"/>
                        </a:spcBef>
                        <a:defRPr sz="2100">
                          <a:solidFill>
                            <a:schemeClr val="tx1"/>
                          </a:solidFill>
                          <a:latin typeface="Georgia" charset="0"/>
                          <a:ea typeface="ＭＳ Ｐゴシック" charset="-128"/>
                        </a:defRPr>
                      </a:lvl1pPr>
                      <a:lvl2pPr marL="37931725" indent="-37474525">
                        <a:spcBef>
                          <a:spcPct val="20000"/>
                        </a:spcBef>
                        <a:buFont typeface="Times" charset="0"/>
                        <a:defRPr sz="2100">
                          <a:solidFill>
                            <a:schemeClr val="tx1"/>
                          </a:solidFill>
                          <a:latin typeface="Georgia" charset="0"/>
                          <a:ea typeface="ＭＳ Ｐゴシック" charset="-128"/>
                        </a:defRPr>
                      </a:lvl2pPr>
                      <a:lvl3pPr marL="1143000" indent="-228600">
                        <a:spcBef>
                          <a:spcPct val="20000"/>
                        </a:spcBef>
                        <a:defRPr sz="2100">
                          <a:solidFill>
                            <a:schemeClr val="tx1"/>
                          </a:solidFill>
                          <a:latin typeface="Georgia" charset="0"/>
                          <a:ea typeface="ＭＳ Ｐゴシック" charset="-128"/>
                        </a:defRPr>
                      </a:lvl3pPr>
                      <a:lvl4pPr marL="1600200" indent="-228600">
                        <a:spcBef>
                          <a:spcPct val="20000"/>
                        </a:spcBef>
                        <a:buFont typeface="Times" charset="0"/>
                        <a:defRPr sz="2100">
                          <a:solidFill>
                            <a:schemeClr val="tx1"/>
                          </a:solidFill>
                          <a:latin typeface="Georgia" charset="0"/>
                          <a:ea typeface="ＭＳ Ｐゴシック" charset="-128"/>
                        </a:defRPr>
                      </a:lvl4pPr>
                      <a:lvl5pPr marL="2057400" indent="-228600">
                        <a:spcBef>
                          <a:spcPct val="20000"/>
                        </a:spcBef>
                        <a:buFont typeface="Times" charset="0"/>
                        <a:defRPr sz="2100">
                          <a:solidFill>
                            <a:schemeClr val="tx1"/>
                          </a:solidFill>
                          <a:latin typeface="Georgia" charset="0"/>
                          <a:ea typeface="ＭＳ Ｐゴシック" charset="-128"/>
                        </a:defRPr>
                      </a:lvl5pPr>
                      <a:lvl6pPr marL="25146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6pPr>
                      <a:lvl7pPr marL="29718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7pPr>
                      <a:lvl8pPr marL="34290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8pPr>
                      <a:lvl9pPr marL="38862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altLang="nl-NL" sz="1800" b="0" i="0" u="none" strike="noStrike" cap="none" normalizeH="0" baseline="0" dirty="0">
                          <a:ln>
                            <a:noFill/>
                          </a:ln>
                          <a:solidFill>
                            <a:srgbClr val="707070"/>
                          </a:solidFill>
                          <a:effectLst/>
                          <a:latin typeface="Georgia" charset="0"/>
                          <a:ea typeface="ＭＳ Ｐゴシック" charset="-128"/>
                        </a:rPr>
                        <a:t>Master thesis 5 EC</a:t>
                      </a:r>
                    </a:p>
                  </a:txBody>
                  <a:tcPr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EBEB"/>
                    </a:solidFill>
                  </a:tcPr>
                </a:tc>
                <a:tc>
                  <a:txBody>
                    <a:bodyPr/>
                    <a:lstStyle>
                      <a:lvl1pPr>
                        <a:spcBef>
                          <a:spcPct val="20000"/>
                        </a:spcBef>
                        <a:defRPr sz="2100">
                          <a:solidFill>
                            <a:schemeClr val="tx1"/>
                          </a:solidFill>
                          <a:latin typeface="Georgia" charset="0"/>
                          <a:ea typeface="ＭＳ Ｐゴシック" charset="-128"/>
                        </a:defRPr>
                      </a:lvl1pPr>
                      <a:lvl2pPr marL="37931725" indent="-37474525">
                        <a:spcBef>
                          <a:spcPct val="20000"/>
                        </a:spcBef>
                        <a:buFont typeface="Times" charset="0"/>
                        <a:defRPr sz="2100">
                          <a:solidFill>
                            <a:schemeClr val="tx1"/>
                          </a:solidFill>
                          <a:latin typeface="Georgia" charset="0"/>
                          <a:ea typeface="ＭＳ Ｐゴシック" charset="-128"/>
                        </a:defRPr>
                      </a:lvl2pPr>
                      <a:lvl3pPr marL="1143000" indent="-228600">
                        <a:spcBef>
                          <a:spcPct val="20000"/>
                        </a:spcBef>
                        <a:defRPr sz="2100">
                          <a:solidFill>
                            <a:schemeClr val="tx1"/>
                          </a:solidFill>
                          <a:latin typeface="Georgia" charset="0"/>
                          <a:ea typeface="ＭＳ Ｐゴシック" charset="-128"/>
                        </a:defRPr>
                      </a:lvl3pPr>
                      <a:lvl4pPr marL="1600200" indent="-228600">
                        <a:spcBef>
                          <a:spcPct val="20000"/>
                        </a:spcBef>
                        <a:buFont typeface="Times" charset="0"/>
                        <a:defRPr sz="2100">
                          <a:solidFill>
                            <a:schemeClr val="tx1"/>
                          </a:solidFill>
                          <a:latin typeface="Georgia" charset="0"/>
                          <a:ea typeface="ＭＳ Ｐゴシック" charset="-128"/>
                        </a:defRPr>
                      </a:lvl4pPr>
                      <a:lvl5pPr marL="2057400" indent="-228600">
                        <a:spcBef>
                          <a:spcPct val="20000"/>
                        </a:spcBef>
                        <a:buFont typeface="Times" charset="0"/>
                        <a:defRPr sz="2100">
                          <a:solidFill>
                            <a:schemeClr val="tx1"/>
                          </a:solidFill>
                          <a:latin typeface="Georgia" charset="0"/>
                          <a:ea typeface="ＭＳ Ｐゴシック" charset="-128"/>
                        </a:defRPr>
                      </a:lvl5pPr>
                      <a:lvl6pPr marL="25146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6pPr>
                      <a:lvl7pPr marL="29718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7pPr>
                      <a:lvl8pPr marL="34290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8pPr>
                      <a:lvl9pPr marL="38862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altLang="nl-NL" sz="1800" b="0" i="0" u="none" strike="noStrike" cap="none" normalizeH="0" baseline="0" dirty="0" err="1">
                          <a:ln>
                            <a:noFill/>
                          </a:ln>
                          <a:solidFill>
                            <a:srgbClr val="707070"/>
                          </a:solidFill>
                          <a:effectLst/>
                          <a:latin typeface="Georgia" charset="0"/>
                          <a:ea typeface="ＭＳ Ｐゴシック" charset="-128"/>
                        </a:rPr>
                        <a:t>Internship</a:t>
                      </a:r>
                      <a:r>
                        <a:rPr kumimoji="0" lang="nl-NL" altLang="nl-NL" sz="1800" b="0" i="0" u="none" strike="noStrike" cap="none" normalizeH="0" baseline="0" dirty="0">
                          <a:ln>
                            <a:noFill/>
                          </a:ln>
                          <a:solidFill>
                            <a:srgbClr val="707070"/>
                          </a:solidFill>
                          <a:effectLst/>
                          <a:latin typeface="Georgia" charset="0"/>
                          <a:ea typeface="ＭＳ Ｐゴシック" charset="-128"/>
                        </a:rPr>
                        <a:t> 10 EC</a:t>
                      </a:r>
                    </a:p>
                  </a:txBody>
                  <a:tcPr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EBEB"/>
                    </a:solidFill>
                  </a:tcPr>
                </a:tc>
                <a:tc>
                  <a:txBody>
                    <a:bodyPr/>
                    <a:lstStyle>
                      <a:lvl1pPr>
                        <a:spcBef>
                          <a:spcPct val="20000"/>
                        </a:spcBef>
                        <a:defRPr sz="2100">
                          <a:solidFill>
                            <a:schemeClr val="tx1"/>
                          </a:solidFill>
                          <a:latin typeface="Georgia" charset="0"/>
                          <a:ea typeface="ＭＳ Ｐゴシック" charset="-128"/>
                        </a:defRPr>
                      </a:lvl1pPr>
                      <a:lvl2pPr marL="37931725" indent="-37474525">
                        <a:spcBef>
                          <a:spcPct val="20000"/>
                        </a:spcBef>
                        <a:buFont typeface="Times" charset="0"/>
                        <a:defRPr sz="2100">
                          <a:solidFill>
                            <a:schemeClr val="tx1"/>
                          </a:solidFill>
                          <a:latin typeface="Georgia" charset="0"/>
                          <a:ea typeface="ＭＳ Ｐゴシック" charset="-128"/>
                        </a:defRPr>
                      </a:lvl2pPr>
                      <a:lvl3pPr marL="1143000" indent="-228600">
                        <a:spcBef>
                          <a:spcPct val="20000"/>
                        </a:spcBef>
                        <a:defRPr sz="2100">
                          <a:solidFill>
                            <a:schemeClr val="tx1"/>
                          </a:solidFill>
                          <a:latin typeface="Georgia" charset="0"/>
                          <a:ea typeface="ＭＳ Ｐゴシック" charset="-128"/>
                        </a:defRPr>
                      </a:lvl3pPr>
                      <a:lvl4pPr marL="1600200" indent="-228600">
                        <a:spcBef>
                          <a:spcPct val="20000"/>
                        </a:spcBef>
                        <a:buFont typeface="Times" charset="0"/>
                        <a:defRPr sz="2100">
                          <a:solidFill>
                            <a:schemeClr val="tx1"/>
                          </a:solidFill>
                          <a:latin typeface="Georgia" charset="0"/>
                          <a:ea typeface="ＭＳ Ｐゴシック" charset="-128"/>
                        </a:defRPr>
                      </a:lvl4pPr>
                      <a:lvl5pPr marL="2057400" indent="-228600">
                        <a:spcBef>
                          <a:spcPct val="20000"/>
                        </a:spcBef>
                        <a:buFont typeface="Times" charset="0"/>
                        <a:defRPr sz="2100">
                          <a:solidFill>
                            <a:schemeClr val="tx1"/>
                          </a:solidFill>
                          <a:latin typeface="Georgia" charset="0"/>
                          <a:ea typeface="ＭＳ Ｐゴシック" charset="-128"/>
                        </a:defRPr>
                      </a:lvl5pPr>
                      <a:lvl6pPr marL="25146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6pPr>
                      <a:lvl7pPr marL="29718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7pPr>
                      <a:lvl8pPr marL="34290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8pPr>
                      <a:lvl9pPr marL="3886200" indent="-228600" eaLnBrk="0" fontAlgn="base" hangingPunct="0">
                        <a:spcBef>
                          <a:spcPct val="20000"/>
                        </a:spcBef>
                        <a:spcAft>
                          <a:spcPct val="0"/>
                        </a:spcAft>
                        <a:buFont typeface="Times" charset="0"/>
                        <a:defRPr sz="2100">
                          <a:solidFill>
                            <a:schemeClr val="tx1"/>
                          </a:solidFill>
                          <a:latin typeface="Georgia"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altLang="nl-NL" sz="1800" b="0" i="0" u="none" strike="noStrike" cap="none" normalizeH="0" baseline="0" dirty="0" err="1">
                          <a:ln>
                            <a:noFill/>
                          </a:ln>
                          <a:solidFill>
                            <a:srgbClr val="707070"/>
                          </a:solidFill>
                          <a:effectLst/>
                          <a:latin typeface="Georgia" charset="0"/>
                          <a:ea typeface="ＭＳ Ｐゴシック" charset="-128"/>
                        </a:rPr>
                        <a:t>Internship</a:t>
                      </a:r>
                      <a:r>
                        <a:rPr kumimoji="0" lang="nl-NL" altLang="nl-NL" sz="1800" b="0" i="0" u="none" strike="noStrike" cap="none" normalizeH="0" baseline="0" dirty="0">
                          <a:ln>
                            <a:noFill/>
                          </a:ln>
                          <a:solidFill>
                            <a:srgbClr val="707070"/>
                          </a:solidFill>
                          <a:effectLst/>
                          <a:latin typeface="Georgia" charset="0"/>
                          <a:ea typeface="ＭＳ Ｐゴシック" charset="-128"/>
                        </a:rPr>
                        <a:t> 10 EC</a:t>
                      </a:r>
                    </a:p>
                  </a:txBody>
                  <a:tcPr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EBEB"/>
                    </a:solidFill>
                  </a:tcPr>
                </a:tc>
                <a:extLst>
                  <a:ext uri="{0D108BD9-81ED-4DB2-BD59-A6C34878D82A}">
                    <a16:rowId xmlns:a16="http://schemas.microsoft.com/office/drawing/2014/main" val="10003"/>
                  </a:ext>
                </a:extLst>
              </a:tr>
            </a:tbl>
          </a:graphicData>
        </a:graphic>
      </p:graphicFrame>
      <p:sp>
        <p:nvSpPr>
          <p:cNvPr id="105501" name="Tijdelijke aanduiding voor dianummer 1">
            <a:extLst>
              <a:ext uri="{FF2B5EF4-FFF2-40B4-BE49-F238E27FC236}">
                <a16:creationId xmlns:a16="http://schemas.microsoft.com/office/drawing/2014/main" id="{84989001-15FD-8230-7F50-6BE2514D3A0C}"/>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8F25BEF4-3874-1F4F-A3CC-4817D05E84C8}" type="slidenum">
              <a:rPr lang="en-US" altLang="nl-NL" sz="1000" smtClean="0">
                <a:latin typeface="Verdana" panose="020B0604030504040204" pitchFamily="34" charset="0"/>
              </a:rPr>
              <a:pPr>
                <a:spcBef>
                  <a:spcPct val="0"/>
                </a:spcBef>
                <a:buFontTx/>
                <a:buNone/>
              </a:pPr>
              <a:t>23</a:t>
            </a:fld>
            <a:endParaRPr lang="en-US" altLang="nl-NL" sz="1000">
              <a:latin typeface="Verdana" panose="020B060403050404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Title 4">
            <a:extLst>
              <a:ext uri="{FF2B5EF4-FFF2-40B4-BE49-F238E27FC236}">
                <a16:creationId xmlns:a16="http://schemas.microsoft.com/office/drawing/2014/main" id="{7B953182-2B9B-720D-743E-BB3B0DB96031}"/>
              </a:ext>
            </a:extLst>
          </p:cNvPr>
          <p:cNvSpPr>
            <a:spLocks noGrp="1" noChangeArrowheads="1"/>
          </p:cNvSpPr>
          <p:nvPr>
            <p:ph type="ctrTitle"/>
          </p:nvPr>
        </p:nvSpPr>
        <p:spPr>
          <a:xfrm>
            <a:off x="755650" y="1484313"/>
            <a:ext cx="7935913" cy="1944687"/>
          </a:xfrm>
        </p:spPr>
        <p:txBody>
          <a:bodyPr/>
          <a:lstStyle/>
          <a:p>
            <a:r>
              <a:rPr lang="nl-NL" altLang="nl-NL" sz="4400" b="1"/>
              <a:t>Master </a:t>
            </a:r>
            <a:br>
              <a:rPr lang="nl-NL" altLang="nl-NL" sz="4400" b="1"/>
            </a:br>
            <a:r>
              <a:rPr lang="nl-NL" altLang="nl-NL" sz="4400" b="1"/>
              <a:t>Clinical Forensic Psychology &amp; Victimology</a:t>
            </a:r>
            <a:br>
              <a:rPr lang="nl-NL" altLang="nl-NL"/>
            </a:br>
            <a:br>
              <a:rPr lang="nl-NL" altLang="nl-NL"/>
            </a:br>
            <a:endParaRPr lang="nl-NL" altLang="nl-NL"/>
          </a:p>
        </p:txBody>
      </p:sp>
      <p:sp>
        <p:nvSpPr>
          <p:cNvPr id="107522" name="Subtitle 5">
            <a:extLst>
              <a:ext uri="{FF2B5EF4-FFF2-40B4-BE49-F238E27FC236}">
                <a16:creationId xmlns:a16="http://schemas.microsoft.com/office/drawing/2014/main" id="{B0A8029A-9A92-9988-4FD1-3F12FBE17A1B}"/>
              </a:ext>
            </a:extLst>
          </p:cNvPr>
          <p:cNvSpPr>
            <a:spLocks noGrp="1" noChangeArrowheads="1"/>
          </p:cNvSpPr>
          <p:nvPr>
            <p:ph type="subTitle" idx="1"/>
          </p:nvPr>
        </p:nvSpPr>
        <p:spPr>
          <a:xfrm>
            <a:off x="609600" y="3733800"/>
            <a:ext cx="7935913" cy="2514600"/>
          </a:xfrm>
        </p:spPr>
        <p:txBody>
          <a:bodyPr/>
          <a:lstStyle/>
          <a:p>
            <a:r>
              <a:rPr lang="nl-NL" altLang="nl-NL" sz="4400">
                <a:solidFill>
                  <a:srgbClr val="000000"/>
                </a:solidFill>
              </a:rPr>
              <a:t>What kind of</a:t>
            </a:r>
          </a:p>
          <a:p>
            <a:pPr>
              <a:buFont typeface="Symbol" pitchFamily="2" charset="2"/>
              <a:buChar char="Þ"/>
            </a:pPr>
            <a:r>
              <a:rPr lang="nl-NL" altLang="nl-NL" sz="4400">
                <a:solidFill>
                  <a:srgbClr val="000000"/>
                </a:solidFill>
              </a:rPr>
              <a:t> Jobs</a:t>
            </a:r>
          </a:p>
          <a:p>
            <a:endParaRPr lang="nl-NL" altLang="nl-NL" sz="2800">
              <a:solidFill>
                <a:srgbClr val="000000"/>
              </a:solidFill>
            </a:endParaRPr>
          </a:p>
          <a:p>
            <a:endParaRPr lang="nl-NL" altLang="nl-NL" sz="2800">
              <a:solidFill>
                <a:srgbClr val="000000"/>
              </a:solidFill>
            </a:endParaRPr>
          </a:p>
          <a:p>
            <a:endParaRPr lang="nl-NL" altLang="nl-NL">
              <a:solidFill>
                <a:srgbClr val="000000"/>
              </a:solidFill>
            </a:endParaRPr>
          </a:p>
        </p:txBody>
      </p:sp>
      <p:sp>
        <p:nvSpPr>
          <p:cNvPr id="107523" name="Tijdelijke aanduiding voor dianummer 1">
            <a:extLst>
              <a:ext uri="{FF2B5EF4-FFF2-40B4-BE49-F238E27FC236}">
                <a16:creationId xmlns:a16="http://schemas.microsoft.com/office/drawing/2014/main" id="{62F07E05-D987-CDE7-A2CD-94F0DB7D5B8E}"/>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0962AE42-A89C-6E45-A330-ADDABFDCD000}" type="slidenum">
              <a:rPr lang="en-US" altLang="nl-NL" sz="1000" smtClean="0">
                <a:latin typeface="Verdana" panose="020B0604030504040204" pitchFamily="34" charset="0"/>
              </a:rPr>
              <a:pPr>
                <a:spcBef>
                  <a:spcPct val="0"/>
                </a:spcBef>
                <a:buFontTx/>
                <a:buNone/>
              </a:pPr>
              <a:t>24</a:t>
            </a:fld>
            <a:endParaRPr lang="en-US" altLang="nl-NL" sz="1000">
              <a:latin typeface="Verdana" panose="020B060403050404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Title 1">
            <a:extLst>
              <a:ext uri="{FF2B5EF4-FFF2-40B4-BE49-F238E27FC236}">
                <a16:creationId xmlns:a16="http://schemas.microsoft.com/office/drawing/2014/main" id="{31079CD9-8405-C074-7AB8-D6726BA5B424}"/>
              </a:ext>
            </a:extLst>
          </p:cNvPr>
          <p:cNvSpPr>
            <a:spLocks noGrp="1" noChangeArrowheads="1"/>
          </p:cNvSpPr>
          <p:nvPr>
            <p:ph type="title"/>
          </p:nvPr>
        </p:nvSpPr>
        <p:spPr/>
        <p:txBody>
          <a:bodyPr/>
          <a:lstStyle/>
          <a:p>
            <a:r>
              <a:rPr lang="nl-NL" altLang="nl-NL">
                <a:solidFill>
                  <a:schemeClr val="bg2"/>
                </a:solidFill>
              </a:rPr>
              <a:t>This master track is geared towards</a:t>
            </a:r>
          </a:p>
        </p:txBody>
      </p:sp>
      <p:sp>
        <p:nvSpPr>
          <p:cNvPr id="109570" name="Content Placeholder 2">
            <a:extLst>
              <a:ext uri="{FF2B5EF4-FFF2-40B4-BE49-F238E27FC236}">
                <a16:creationId xmlns:a16="http://schemas.microsoft.com/office/drawing/2014/main" id="{924ED32A-4150-C871-8A37-C4B7FA61B5AA}"/>
              </a:ext>
            </a:extLst>
          </p:cNvPr>
          <p:cNvSpPr>
            <a:spLocks noGrp="1" noChangeArrowheads="1"/>
          </p:cNvSpPr>
          <p:nvPr>
            <p:ph idx="1"/>
          </p:nvPr>
        </p:nvSpPr>
        <p:spPr>
          <a:xfrm>
            <a:off x="755650" y="2205038"/>
            <a:ext cx="7934325" cy="4043362"/>
          </a:xfrm>
        </p:spPr>
        <p:txBody>
          <a:bodyPr/>
          <a:lstStyle/>
          <a:p>
            <a:pPr marL="0" indent="0">
              <a:buFontTx/>
              <a:buNone/>
            </a:pPr>
            <a:r>
              <a:rPr lang="nl-NL" altLang="nl-NL" sz="2400">
                <a:solidFill>
                  <a:schemeClr val="bg2"/>
                </a:solidFill>
              </a:rPr>
              <a:t>* </a:t>
            </a:r>
            <a:r>
              <a:rPr lang="nl-NL" altLang="nl-NL" sz="2000" b="1">
                <a:solidFill>
                  <a:schemeClr val="bg2"/>
                </a:solidFill>
              </a:rPr>
              <a:t>Health care worker</a:t>
            </a:r>
          </a:p>
          <a:p>
            <a:pPr marL="400050" lvl="1" indent="0">
              <a:buFont typeface="Times" pitchFamily="-99" charset="0"/>
              <a:buNone/>
            </a:pPr>
            <a:r>
              <a:rPr lang="en-US" altLang="nl-NL" sz="2000">
                <a:solidFill>
                  <a:schemeClr val="bg2"/>
                </a:solidFill>
              </a:rPr>
              <a:t>e.g. mental health care, forensic psychiatry, PICU’s, penitentiary institutions, victim support services, offender-victim mediation, educational settings, social work, crime prevention </a:t>
            </a:r>
          </a:p>
          <a:p>
            <a:pPr marL="400050" lvl="1" indent="0"/>
            <a:r>
              <a:rPr lang="nl-NL" altLang="nl-NL" sz="2000">
                <a:solidFill>
                  <a:schemeClr val="bg2"/>
                </a:solidFill>
              </a:rPr>
              <a:t> Junior position </a:t>
            </a:r>
          </a:p>
          <a:p>
            <a:pPr marL="400050" lvl="1" indent="0"/>
            <a:r>
              <a:rPr lang="nl-NL" altLang="nl-NL" sz="2000">
                <a:solidFill>
                  <a:schemeClr val="bg2"/>
                </a:solidFill>
              </a:rPr>
              <a:t> Postmaster programme “gezondheidszorg psycholoog” (GZ) – 2 years</a:t>
            </a:r>
          </a:p>
          <a:p>
            <a:pPr lvl="2"/>
            <a:r>
              <a:rPr lang="nl-NL" altLang="nl-NL" sz="2000">
                <a:solidFill>
                  <a:schemeClr val="bg2"/>
                </a:solidFill>
              </a:rPr>
              <a:t>Checklist admission criteria </a:t>
            </a:r>
            <a:r>
              <a:rPr lang="nl-NL" altLang="nl-NL" sz="2000">
                <a:solidFill>
                  <a:schemeClr val="bg2"/>
                </a:solidFill>
                <a:hlinkClick r:id="rId2"/>
              </a:rPr>
              <a:t>http://www.ppo-opleidingen.nl/opleidingen/opleiding-gz-psycholoog/vooropleiding</a:t>
            </a:r>
            <a:endParaRPr lang="nl-NL" altLang="nl-NL" sz="2000">
              <a:solidFill>
                <a:schemeClr val="bg2"/>
              </a:solidFill>
            </a:endParaRPr>
          </a:p>
          <a:p>
            <a:pPr marL="0" indent="0">
              <a:buFontTx/>
              <a:buNone/>
            </a:pPr>
            <a:r>
              <a:rPr lang="nl-NL" altLang="nl-NL" sz="2000">
                <a:solidFill>
                  <a:schemeClr val="bg2"/>
                </a:solidFill>
              </a:rPr>
              <a:t>* </a:t>
            </a:r>
            <a:r>
              <a:rPr lang="nl-NL" altLang="nl-NL" sz="2000" b="1">
                <a:solidFill>
                  <a:schemeClr val="bg2"/>
                </a:solidFill>
              </a:rPr>
              <a:t>Researcher</a:t>
            </a:r>
            <a:r>
              <a:rPr lang="nl-NL" altLang="nl-NL" sz="2000">
                <a:solidFill>
                  <a:schemeClr val="bg2"/>
                </a:solidFill>
              </a:rPr>
              <a:t> </a:t>
            </a:r>
          </a:p>
          <a:p>
            <a:pPr marL="0" indent="0"/>
            <a:endParaRPr lang="nl-NL" altLang="nl-NL"/>
          </a:p>
        </p:txBody>
      </p:sp>
      <p:sp>
        <p:nvSpPr>
          <p:cNvPr id="109571" name="Tijdelijke aanduiding voor dianummer 1">
            <a:extLst>
              <a:ext uri="{FF2B5EF4-FFF2-40B4-BE49-F238E27FC236}">
                <a16:creationId xmlns:a16="http://schemas.microsoft.com/office/drawing/2014/main" id="{C7161520-D9A8-F699-ED6B-14A08DD237EB}"/>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001ABAE3-1E1F-A041-91F9-916497FCA3A3}" type="slidenum">
              <a:rPr lang="en-US" altLang="nl-NL" sz="1000" smtClean="0">
                <a:latin typeface="Verdana" panose="020B0604030504040204" pitchFamily="34" charset="0"/>
              </a:rPr>
              <a:pPr>
                <a:spcBef>
                  <a:spcPct val="0"/>
                </a:spcBef>
                <a:buFontTx/>
                <a:buNone/>
              </a:pPr>
              <a:t>25</a:t>
            </a:fld>
            <a:endParaRPr lang="en-US" altLang="nl-NL" sz="1000">
              <a:latin typeface="Verdana" panose="020B060403050404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EAB3FB43-37EB-6AAC-FA21-33DEF2D005C1}"/>
              </a:ext>
            </a:extLst>
          </p:cNvPr>
          <p:cNvSpPr>
            <a:spLocks noGrp="1"/>
          </p:cNvSpPr>
          <p:nvPr>
            <p:ph type="sldNum" sz="quarter" idx="12"/>
          </p:nvPr>
        </p:nvSpPr>
        <p:spPr/>
        <p:txBody>
          <a:bodyPr/>
          <a:lstStyle/>
          <a:p>
            <a:pPr>
              <a:defRPr/>
            </a:pPr>
            <a:fld id="{B91A4319-FB3F-D747-B172-0735596E5FD4}" type="slidenum">
              <a:rPr lang="nl-NL" altLang="nl-NL" smtClean="0"/>
              <a:pPr>
                <a:defRPr/>
              </a:pPr>
              <a:t>26</a:t>
            </a:fld>
            <a:endParaRPr lang="nl-NL" altLang="nl-NL"/>
          </a:p>
        </p:txBody>
      </p:sp>
      <p:sp>
        <p:nvSpPr>
          <p:cNvPr id="3" name="Tekstvak 2">
            <a:extLst>
              <a:ext uri="{FF2B5EF4-FFF2-40B4-BE49-F238E27FC236}">
                <a16:creationId xmlns:a16="http://schemas.microsoft.com/office/drawing/2014/main" id="{8A6D4AFC-04EE-F0DE-6D03-1F7CBC8263BF}"/>
              </a:ext>
            </a:extLst>
          </p:cNvPr>
          <p:cNvSpPr txBox="1"/>
          <p:nvPr/>
        </p:nvSpPr>
        <p:spPr>
          <a:xfrm>
            <a:off x="2438400" y="2613392"/>
            <a:ext cx="4267200" cy="1631216"/>
          </a:xfrm>
          <a:prstGeom prst="rect">
            <a:avLst/>
          </a:prstGeom>
          <a:noFill/>
        </p:spPr>
        <p:txBody>
          <a:bodyPr wrap="square" rtlCol="0">
            <a:spAutoFit/>
          </a:bodyPr>
          <a:lstStyle/>
          <a:p>
            <a:pPr algn="ctr"/>
            <a:r>
              <a:rPr lang="en-GB" dirty="0"/>
              <a:t>Wishing you a great orientation day!</a:t>
            </a:r>
          </a:p>
          <a:p>
            <a:endParaRPr lang="en-GB" dirty="0"/>
          </a:p>
          <a:p>
            <a:pPr algn="ctr"/>
            <a:r>
              <a:rPr lang="en-GB" dirty="0"/>
              <a:t>Questions?</a:t>
            </a:r>
          </a:p>
        </p:txBody>
      </p:sp>
    </p:spTree>
    <p:extLst>
      <p:ext uri="{BB962C8B-B14F-4D97-AF65-F5344CB8AC3E}">
        <p14:creationId xmlns:p14="http://schemas.microsoft.com/office/powerpoint/2010/main" val="1498558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4">
            <a:extLst>
              <a:ext uri="{FF2B5EF4-FFF2-40B4-BE49-F238E27FC236}">
                <a16:creationId xmlns:a16="http://schemas.microsoft.com/office/drawing/2014/main" id="{D0D2B115-603D-9A51-7785-7CC422158918}"/>
              </a:ext>
            </a:extLst>
          </p:cNvPr>
          <p:cNvSpPr>
            <a:spLocks noGrp="1" noChangeArrowheads="1"/>
          </p:cNvSpPr>
          <p:nvPr>
            <p:ph type="ctrTitle"/>
          </p:nvPr>
        </p:nvSpPr>
        <p:spPr>
          <a:xfrm>
            <a:off x="609600" y="1447800"/>
            <a:ext cx="7935913" cy="1944688"/>
          </a:xfrm>
        </p:spPr>
        <p:txBody>
          <a:bodyPr/>
          <a:lstStyle/>
          <a:p>
            <a:r>
              <a:rPr lang="nl-NL" altLang="nl-NL" sz="4400" b="1"/>
              <a:t>Master </a:t>
            </a:r>
            <a:br>
              <a:rPr lang="nl-NL" altLang="nl-NL" sz="4400" b="1"/>
            </a:br>
            <a:r>
              <a:rPr lang="nl-NL" altLang="nl-NL" sz="4400" b="1"/>
              <a:t>Clinical Forensic Psychology &amp; Victimology</a:t>
            </a:r>
            <a:br>
              <a:rPr lang="nl-NL" altLang="nl-NL"/>
            </a:br>
            <a:br>
              <a:rPr lang="nl-NL" altLang="nl-NL"/>
            </a:br>
            <a:endParaRPr lang="nl-NL" altLang="nl-NL"/>
          </a:p>
        </p:txBody>
      </p:sp>
      <p:sp>
        <p:nvSpPr>
          <p:cNvPr id="68610" name="Subtitle 5">
            <a:extLst>
              <a:ext uri="{FF2B5EF4-FFF2-40B4-BE49-F238E27FC236}">
                <a16:creationId xmlns:a16="http://schemas.microsoft.com/office/drawing/2014/main" id="{982BE691-A195-56A1-7CF7-3E80CCC3DC6E}"/>
              </a:ext>
            </a:extLst>
          </p:cNvPr>
          <p:cNvSpPr>
            <a:spLocks noGrp="1" noChangeArrowheads="1"/>
          </p:cNvSpPr>
          <p:nvPr>
            <p:ph type="subTitle" idx="1"/>
          </p:nvPr>
        </p:nvSpPr>
        <p:spPr>
          <a:xfrm>
            <a:off x="560388" y="4038600"/>
            <a:ext cx="7935912" cy="2514600"/>
          </a:xfrm>
        </p:spPr>
        <p:txBody>
          <a:bodyPr/>
          <a:lstStyle/>
          <a:p>
            <a:r>
              <a:rPr lang="nl-NL" altLang="nl-NL" sz="2800">
                <a:solidFill>
                  <a:srgbClr val="000000"/>
                </a:solidFill>
              </a:rPr>
              <a:t>What kind of</a:t>
            </a:r>
          </a:p>
          <a:p>
            <a:pPr>
              <a:buFont typeface="Symbol" pitchFamily="2" charset="2"/>
              <a:buChar char="Þ"/>
            </a:pPr>
            <a:r>
              <a:rPr lang="nl-NL" altLang="nl-NL" sz="2800">
                <a:solidFill>
                  <a:srgbClr val="000000"/>
                </a:solidFill>
              </a:rPr>
              <a:t>Questions</a:t>
            </a:r>
          </a:p>
          <a:p>
            <a:pPr>
              <a:buFont typeface="Symbol" pitchFamily="2" charset="2"/>
              <a:buChar char="Þ"/>
            </a:pPr>
            <a:r>
              <a:rPr lang="nl-NL" altLang="nl-NL" sz="2800">
                <a:solidFill>
                  <a:srgbClr val="000000"/>
                </a:solidFill>
              </a:rPr>
              <a:t>Courses</a:t>
            </a:r>
          </a:p>
          <a:p>
            <a:pPr>
              <a:buFont typeface="Symbol" pitchFamily="2" charset="2"/>
              <a:buChar char="Þ"/>
            </a:pPr>
            <a:r>
              <a:rPr lang="nl-NL" altLang="nl-NL" sz="2800">
                <a:solidFill>
                  <a:srgbClr val="000000"/>
                </a:solidFill>
              </a:rPr>
              <a:t>Jobs</a:t>
            </a:r>
          </a:p>
          <a:p>
            <a:endParaRPr lang="nl-NL" altLang="nl-NL">
              <a:solidFill>
                <a:srgbClr val="000000"/>
              </a:solidFill>
            </a:endParaRPr>
          </a:p>
        </p:txBody>
      </p:sp>
      <p:sp>
        <p:nvSpPr>
          <p:cNvPr id="68611" name="Tijdelijke aanduiding voor dianummer 1">
            <a:extLst>
              <a:ext uri="{FF2B5EF4-FFF2-40B4-BE49-F238E27FC236}">
                <a16:creationId xmlns:a16="http://schemas.microsoft.com/office/drawing/2014/main" id="{557C1F19-0A61-59E5-209E-735BD6A516C6}"/>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179334CE-6A97-DA43-AF4F-C18F3DB0C256}" type="slidenum">
              <a:rPr lang="en-US" altLang="nl-NL" sz="1000" smtClean="0">
                <a:latin typeface="Verdana" panose="020B0604030504040204" pitchFamily="34" charset="0"/>
              </a:rPr>
              <a:pPr>
                <a:spcBef>
                  <a:spcPct val="0"/>
                </a:spcBef>
                <a:buFontTx/>
                <a:buNone/>
              </a:pPr>
              <a:t>3</a:t>
            </a:fld>
            <a:endParaRPr lang="en-US" altLang="nl-NL" sz="1000">
              <a:latin typeface="Verdana" panose="020B060403050404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4">
            <a:extLst>
              <a:ext uri="{FF2B5EF4-FFF2-40B4-BE49-F238E27FC236}">
                <a16:creationId xmlns:a16="http://schemas.microsoft.com/office/drawing/2014/main" id="{29AE9773-5337-2262-CBD6-0E141DA2D176}"/>
              </a:ext>
            </a:extLst>
          </p:cNvPr>
          <p:cNvSpPr>
            <a:spLocks noGrp="1" noChangeArrowheads="1"/>
          </p:cNvSpPr>
          <p:nvPr>
            <p:ph type="ctrTitle"/>
          </p:nvPr>
        </p:nvSpPr>
        <p:spPr>
          <a:xfrm>
            <a:off x="755650" y="1484313"/>
            <a:ext cx="7935913" cy="1944687"/>
          </a:xfrm>
        </p:spPr>
        <p:txBody>
          <a:bodyPr/>
          <a:lstStyle/>
          <a:p>
            <a:r>
              <a:rPr lang="nl-NL" altLang="nl-NL" sz="4400" b="1"/>
              <a:t>Master </a:t>
            </a:r>
            <a:br>
              <a:rPr lang="nl-NL" altLang="nl-NL" sz="4400" b="1"/>
            </a:br>
            <a:r>
              <a:rPr lang="nl-NL" altLang="nl-NL" sz="4400" b="1"/>
              <a:t>Clinical Forensic Psychology &amp; Victimology</a:t>
            </a:r>
            <a:br>
              <a:rPr lang="nl-NL" altLang="nl-NL"/>
            </a:br>
            <a:br>
              <a:rPr lang="nl-NL" altLang="nl-NL"/>
            </a:br>
            <a:endParaRPr lang="nl-NL" altLang="nl-NL"/>
          </a:p>
        </p:txBody>
      </p:sp>
      <p:sp>
        <p:nvSpPr>
          <p:cNvPr id="70658" name="Subtitle 5">
            <a:extLst>
              <a:ext uri="{FF2B5EF4-FFF2-40B4-BE49-F238E27FC236}">
                <a16:creationId xmlns:a16="http://schemas.microsoft.com/office/drawing/2014/main" id="{6C964579-1CA0-81BB-1238-20553D4412A3}"/>
              </a:ext>
            </a:extLst>
          </p:cNvPr>
          <p:cNvSpPr>
            <a:spLocks noGrp="1" noChangeArrowheads="1"/>
          </p:cNvSpPr>
          <p:nvPr>
            <p:ph type="subTitle" idx="1"/>
          </p:nvPr>
        </p:nvSpPr>
        <p:spPr>
          <a:xfrm>
            <a:off x="609600" y="3733800"/>
            <a:ext cx="7935913" cy="2514600"/>
          </a:xfrm>
        </p:spPr>
        <p:txBody>
          <a:bodyPr/>
          <a:lstStyle/>
          <a:p>
            <a:r>
              <a:rPr lang="nl-NL" altLang="nl-NL" sz="4400">
                <a:solidFill>
                  <a:srgbClr val="000000"/>
                </a:solidFill>
              </a:rPr>
              <a:t>What kind of </a:t>
            </a:r>
          </a:p>
          <a:p>
            <a:r>
              <a:rPr lang="nl-NL" altLang="nl-NL" sz="4400">
                <a:solidFill>
                  <a:srgbClr val="000000"/>
                </a:solidFill>
              </a:rPr>
              <a:t>=&gt; questions</a:t>
            </a:r>
          </a:p>
          <a:p>
            <a:endParaRPr lang="nl-NL" altLang="nl-NL" sz="2800">
              <a:solidFill>
                <a:srgbClr val="000000"/>
              </a:solidFill>
            </a:endParaRPr>
          </a:p>
          <a:p>
            <a:endParaRPr lang="nl-NL" altLang="nl-NL" sz="2800">
              <a:solidFill>
                <a:srgbClr val="000000"/>
              </a:solidFill>
            </a:endParaRPr>
          </a:p>
          <a:p>
            <a:endParaRPr lang="nl-NL" altLang="nl-NL">
              <a:solidFill>
                <a:srgbClr val="000000"/>
              </a:solidFill>
            </a:endParaRPr>
          </a:p>
        </p:txBody>
      </p:sp>
      <p:sp>
        <p:nvSpPr>
          <p:cNvPr id="70659" name="Tijdelijke aanduiding voor dianummer 1">
            <a:extLst>
              <a:ext uri="{FF2B5EF4-FFF2-40B4-BE49-F238E27FC236}">
                <a16:creationId xmlns:a16="http://schemas.microsoft.com/office/drawing/2014/main" id="{B2D281A3-B158-7A2E-2D92-B910C6AA3B88}"/>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A52978B3-AA56-8B4F-AF9F-540F44FCC61F}" type="slidenum">
              <a:rPr lang="en-US" altLang="nl-NL" sz="1000" smtClean="0">
                <a:latin typeface="Verdana" panose="020B0604030504040204" pitchFamily="34" charset="0"/>
              </a:rPr>
              <a:pPr>
                <a:spcBef>
                  <a:spcPct val="0"/>
                </a:spcBef>
                <a:buFontTx/>
                <a:buNone/>
              </a:pPr>
              <a:t>4</a:t>
            </a:fld>
            <a:endParaRPr lang="en-US" altLang="nl-NL" sz="1000">
              <a:latin typeface="Verdana" panose="020B060403050404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tle 4">
            <a:extLst>
              <a:ext uri="{FF2B5EF4-FFF2-40B4-BE49-F238E27FC236}">
                <a16:creationId xmlns:a16="http://schemas.microsoft.com/office/drawing/2014/main" id="{BDD10BD0-BD9B-7BB5-36C9-3281CA725772}"/>
              </a:ext>
            </a:extLst>
          </p:cNvPr>
          <p:cNvSpPr>
            <a:spLocks noGrp="1" noChangeArrowheads="1"/>
          </p:cNvSpPr>
          <p:nvPr>
            <p:ph type="ctrTitle"/>
          </p:nvPr>
        </p:nvSpPr>
        <p:spPr>
          <a:xfrm>
            <a:off x="609600" y="1447800"/>
            <a:ext cx="7935913" cy="1563688"/>
          </a:xfrm>
        </p:spPr>
        <p:txBody>
          <a:bodyPr/>
          <a:lstStyle/>
          <a:p>
            <a:r>
              <a:rPr lang="nl-NL" altLang="nl-NL" sz="4400" b="1"/>
              <a:t>Master </a:t>
            </a:r>
            <a:br>
              <a:rPr lang="nl-NL" altLang="nl-NL" sz="4400" b="1"/>
            </a:br>
            <a:r>
              <a:rPr lang="nl-NL" altLang="nl-NL" sz="4400" b="1"/>
              <a:t>Clinical Forensic Psychology &amp; Victimology</a:t>
            </a:r>
            <a:br>
              <a:rPr lang="nl-NL" altLang="nl-NL"/>
            </a:br>
            <a:br>
              <a:rPr lang="nl-NL" altLang="nl-NL"/>
            </a:br>
            <a:endParaRPr lang="nl-NL" altLang="nl-NL"/>
          </a:p>
        </p:txBody>
      </p:sp>
      <p:sp>
        <p:nvSpPr>
          <p:cNvPr id="72706" name="Subtitle 5">
            <a:extLst>
              <a:ext uri="{FF2B5EF4-FFF2-40B4-BE49-F238E27FC236}">
                <a16:creationId xmlns:a16="http://schemas.microsoft.com/office/drawing/2014/main" id="{6221EE3A-318F-BC28-6C30-93993A25A5E5}"/>
              </a:ext>
            </a:extLst>
          </p:cNvPr>
          <p:cNvSpPr>
            <a:spLocks noGrp="1" noChangeArrowheads="1"/>
          </p:cNvSpPr>
          <p:nvPr>
            <p:ph type="subTitle" idx="1"/>
          </p:nvPr>
        </p:nvSpPr>
        <p:spPr>
          <a:xfrm>
            <a:off x="609600" y="3962400"/>
            <a:ext cx="7935913" cy="1981200"/>
          </a:xfrm>
        </p:spPr>
        <p:txBody>
          <a:bodyPr/>
          <a:lstStyle/>
          <a:p>
            <a:pPr>
              <a:buFont typeface="Arial" panose="020B0604020202020204" pitchFamily="34" charset="0"/>
              <a:buChar char="•"/>
            </a:pPr>
            <a:r>
              <a:rPr lang="en-US" altLang="nl-NL" sz="2800" dirty="0">
                <a:solidFill>
                  <a:schemeClr val="bg2"/>
                </a:solidFill>
              </a:rPr>
              <a:t> Understanding  the causes and consequences of criminal behavior</a:t>
            </a:r>
          </a:p>
          <a:p>
            <a:pPr>
              <a:buFont typeface="Arial" panose="020B0604020202020204" pitchFamily="34" charset="0"/>
              <a:buChar char="•"/>
            </a:pPr>
            <a:r>
              <a:rPr lang="en-US" altLang="nl-NL" sz="2800" dirty="0">
                <a:solidFill>
                  <a:schemeClr val="bg2"/>
                </a:solidFill>
              </a:rPr>
              <a:t> Contributing to the development of effective interventions for victims and offenders</a:t>
            </a:r>
            <a:endParaRPr lang="nl-NL" altLang="nl-NL" sz="2800" dirty="0">
              <a:solidFill>
                <a:schemeClr val="bg2"/>
              </a:solidFill>
            </a:endParaRPr>
          </a:p>
          <a:p>
            <a:endParaRPr lang="nl-NL" altLang="nl-NL" sz="2800" dirty="0">
              <a:solidFill>
                <a:srgbClr val="000000"/>
              </a:solidFill>
            </a:endParaRPr>
          </a:p>
          <a:p>
            <a:endParaRPr lang="nl-NL" altLang="nl-NL" sz="2800" dirty="0">
              <a:solidFill>
                <a:srgbClr val="000000"/>
              </a:solidFill>
            </a:endParaRPr>
          </a:p>
          <a:p>
            <a:endParaRPr lang="nl-NL" altLang="nl-NL" dirty="0">
              <a:solidFill>
                <a:srgbClr val="000000"/>
              </a:solidFill>
            </a:endParaRPr>
          </a:p>
        </p:txBody>
      </p:sp>
      <p:sp>
        <p:nvSpPr>
          <p:cNvPr id="72707" name="Tijdelijke aanduiding voor dianummer 1">
            <a:extLst>
              <a:ext uri="{FF2B5EF4-FFF2-40B4-BE49-F238E27FC236}">
                <a16:creationId xmlns:a16="http://schemas.microsoft.com/office/drawing/2014/main" id="{1940661B-A486-95D5-DF99-892DA816D27B}"/>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B252DF21-7CE6-3A4B-8059-13C8CBDFCF9F}" type="slidenum">
              <a:rPr lang="en-US" altLang="nl-NL" sz="1000" smtClean="0">
                <a:latin typeface="Verdana" panose="020B0604030504040204" pitchFamily="34" charset="0"/>
              </a:rPr>
              <a:pPr>
                <a:spcBef>
                  <a:spcPct val="0"/>
                </a:spcBef>
                <a:buFontTx/>
                <a:buNone/>
              </a:pPr>
              <a:t>5</a:t>
            </a:fld>
            <a:endParaRPr lang="en-US" altLang="nl-NL" sz="1000">
              <a:latin typeface="Verdana" panose="020B060403050404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el 1">
            <a:extLst>
              <a:ext uri="{FF2B5EF4-FFF2-40B4-BE49-F238E27FC236}">
                <a16:creationId xmlns:a16="http://schemas.microsoft.com/office/drawing/2014/main" id="{870CDA2C-91AC-1E5B-4E74-013437E7351D}"/>
              </a:ext>
            </a:extLst>
          </p:cNvPr>
          <p:cNvSpPr>
            <a:spLocks noGrp="1"/>
          </p:cNvSpPr>
          <p:nvPr>
            <p:ph type="title"/>
          </p:nvPr>
        </p:nvSpPr>
        <p:spPr>
          <a:xfrm>
            <a:off x="457200" y="19050"/>
            <a:ext cx="8229600" cy="1143000"/>
          </a:xfrm>
        </p:spPr>
        <p:txBody>
          <a:bodyPr/>
          <a:lstStyle/>
          <a:p>
            <a:pPr algn="l" eaLnBrk="1" hangingPunct="1"/>
            <a:r>
              <a:rPr lang="nl-NL" altLang="nl-NL" sz="3200">
                <a:latin typeface="Georgia" panose="02040502050405020303" pitchFamily="18" charset="0"/>
                <a:ea typeface="ＭＳ Ｐゴシック" panose="020B0600070205080204" pitchFamily="34" charset="-128"/>
              </a:rPr>
              <a:t>Offenders </a:t>
            </a:r>
            <a:r>
              <a:rPr lang="mr-IN" altLang="nl-NL" sz="3200">
                <a:latin typeface="Georgia" panose="02040502050405020303" pitchFamily="18" charset="0"/>
                <a:ea typeface="ＭＳ Ｐゴシック" panose="020B0600070205080204" pitchFamily="34" charset="-128"/>
              </a:rPr>
              <a:t>…</a:t>
            </a:r>
            <a:endParaRPr lang="nl-NL" altLang="nl-NL" sz="3200">
              <a:latin typeface="Georgia" panose="02040502050405020303" pitchFamily="18" charset="0"/>
              <a:ea typeface="ＭＳ Ｐゴシック" panose="020B0600070205080204" pitchFamily="34" charset="-128"/>
            </a:endParaRPr>
          </a:p>
        </p:txBody>
      </p:sp>
      <p:sp>
        <p:nvSpPr>
          <p:cNvPr id="75778" name="Tijdelijke aanduiding voor inhoud 2">
            <a:extLst>
              <a:ext uri="{FF2B5EF4-FFF2-40B4-BE49-F238E27FC236}">
                <a16:creationId xmlns:a16="http://schemas.microsoft.com/office/drawing/2014/main" id="{3545807D-B32B-F3FD-CDD1-CC81CEB98328}"/>
              </a:ext>
            </a:extLst>
          </p:cNvPr>
          <p:cNvSpPr>
            <a:spLocks noGrp="1"/>
          </p:cNvSpPr>
          <p:nvPr>
            <p:ph idx="1"/>
          </p:nvPr>
        </p:nvSpPr>
        <p:spPr>
          <a:xfrm>
            <a:off x="457200" y="1600200"/>
            <a:ext cx="8229600" cy="5238750"/>
          </a:xfrm>
        </p:spPr>
        <p:txBody>
          <a:bodyPr/>
          <a:lstStyle/>
          <a:p>
            <a:pPr eaLnBrk="1" hangingPunct="1">
              <a:defRPr/>
            </a:pPr>
            <a:endParaRPr lang="nl-NL" altLang="nl-NL" dirty="0">
              <a:ea typeface="ＭＳ Ｐゴシック" panose="020B0600070205080204" pitchFamily="34" charset="-128"/>
            </a:endParaRPr>
          </a:p>
          <a:p>
            <a:pPr eaLnBrk="1" hangingPunct="1">
              <a:defRPr/>
            </a:pPr>
            <a:endParaRPr lang="nl-NL" altLang="nl-NL" dirty="0">
              <a:ea typeface="ＭＳ Ｐゴシック" panose="020B0600070205080204" pitchFamily="34" charset="-128"/>
            </a:endParaRPr>
          </a:p>
          <a:p>
            <a:pPr eaLnBrk="1" hangingPunct="1">
              <a:defRPr/>
            </a:pPr>
            <a:endParaRPr lang="nl-NL" altLang="nl-NL" dirty="0">
              <a:ea typeface="ＭＳ Ｐゴシック" panose="020B0600070205080204" pitchFamily="34" charset="-128"/>
            </a:endParaRPr>
          </a:p>
          <a:p>
            <a:pPr eaLnBrk="1" hangingPunct="1">
              <a:defRPr/>
            </a:pPr>
            <a:endParaRPr lang="nl-NL" altLang="nl-NL" dirty="0">
              <a:ea typeface="ＭＳ Ｐゴシック" panose="020B0600070205080204" pitchFamily="34" charset="-128"/>
            </a:endParaRPr>
          </a:p>
          <a:p>
            <a:pPr marL="0" indent="0" eaLnBrk="1" hangingPunct="1">
              <a:buFont typeface="Arial" panose="020B0604020202020204" pitchFamily="34" charset="0"/>
              <a:buNone/>
              <a:defRPr/>
            </a:pPr>
            <a:endParaRPr lang="nl-NL" altLang="nl-NL" dirty="0">
              <a:ea typeface="ＭＳ Ｐゴシック" panose="020B0600070205080204" pitchFamily="34" charset="-128"/>
            </a:endParaRPr>
          </a:p>
          <a:p>
            <a:pPr marL="0" indent="0" eaLnBrk="1" hangingPunct="1">
              <a:buFont typeface="Arial" panose="020B0604020202020204" pitchFamily="34" charset="0"/>
              <a:buNone/>
              <a:defRPr/>
            </a:pPr>
            <a:endParaRPr lang="nl-NL" altLang="nl-NL" dirty="0">
              <a:ea typeface="ＭＳ Ｐゴシック" panose="020B0600070205080204" pitchFamily="34" charset="-128"/>
            </a:endParaRPr>
          </a:p>
          <a:p>
            <a:pPr eaLnBrk="1" hangingPunct="1">
              <a:defRPr/>
            </a:pPr>
            <a:r>
              <a:rPr lang="nl-NL" altLang="nl-NL" sz="2800" dirty="0" err="1">
                <a:latin typeface="Georgia" panose="02040502050405020303" pitchFamily="18" charset="0"/>
                <a:ea typeface="ＭＳ Ｐゴシック" panose="020B0600070205080204" pitchFamily="34" charset="-128"/>
              </a:rPr>
              <a:t>What</a:t>
            </a:r>
            <a:r>
              <a:rPr lang="nl-NL" altLang="nl-NL" sz="2800" dirty="0">
                <a:latin typeface="Georgia" panose="02040502050405020303" pitchFamily="18" charset="0"/>
                <a:ea typeface="ＭＳ Ｐゴシック" panose="020B0600070205080204" pitchFamily="34" charset="-128"/>
              </a:rPr>
              <a:t> </a:t>
            </a:r>
            <a:r>
              <a:rPr lang="nl-NL" altLang="nl-NL" sz="2800" dirty="0" err="1">
                <a:latin typeface="Georgia" panose="02040502050405020303" pitchFamily="18" charset="0"/>
                <a:ea typeface="ＭＳ Ｐゴシック" panose="020B0600070205080204" pitchFamily="34" charset="-128"/>
              </a:rPr>
              <a:t>happened</a:t>
            </a:r>
            <a:r>
              <a:rPr lang="nl-NL" altLang="nl-NL" sz="2800" dirty="0">
                <a:latin typeface="Georgia" panose="02040502050405020303" pitchFamily="18" charset="0"/>
                <a:ea typeface="ＭＳ Ｐゴシック" panose="020B0600070205080204" pitchFamily="34" charset="-128"/>
              </a:rPr>
              <a:t>, </a:t>
            </a:r>
            <a:r>
              <a:rPr lang="nl-NL" altLang="nl-NL" sz="2800" dirty="0" err="1">
                <a:latin typeface="Georgia" panose="02040502050405020303" pitchFamily="18" charset="0"/>
                <a:ea typeface="ＭＳ Ｐゴシック" panose="020B0600070205080204" pitchFamily="34" charset="-128"/>
              </a:rPr>
              <a:t>why</a:t>
            </a:r>
            <a:r>
              <a:rPr lang="nl-NL" altLang="nl-NL" sz="2800" dirty="0">
                <a:latin typeface="Georgia" panose="02040502050405020303" pitchFamily="18" charset="0"/>
                <a:ea typeface="ＭＳ Ｐゴシック" panose="020B0600070205080204" pitchFamily="34" charset="-128"/>
              </a:rPr>
              <a:t>?</a:t>
            </a:r>
          </a:p>
          <a:p>
            <a:pPr eaLnBrk="1" hangingPunct="1">
              <a:defRPr/>
            </a:pPr>
            <a:r>
              <a:rPr lang="nl-NL" altLang="nl-NL" sz="2800" dirty="0">
                <a:latin typeface="Georgia" panose="02040502050405020303" pitchFamily="18" charset="0"/>
                <a:ea typeface="ＭＳ Ｐゴシック" panose="020B0600070205080204" pitchFamily="34" charset="-128"/>
              </a:rPr>
              <a:t>How </a:t>
            </a:r>
            <a:r>
              <a:rPr lang="nl-NL" altLang="nl-NL" sz="2800" dirty="0" err="1">
                <a:latin typeface="Georgia" panose="02040502050405020303" pitchFamily="18" charset="0"/>
                <a:ea typeface="ＭＳ Ｐゴシック" panose="020B0600070205080204" pitchFamily="34" charset="-128"/>
              </a:rPr>
              <a:t>can</a:t>
            </a:r>
            <a:r>
              <a:rPr lang="nl-NL" altLang="nl-NL" sz="2800" dirty="0">
                <a:latin typeface="Georgia" panose="02040502050405020303" pitchFamily="18" charset="0"/>
                <a:ea typeface="ＭＳ Ｐゴシック" panose="020B0600070205080204" pitchFamily="34" charset="-128"/>
              </a:rPr>
              <a:t> </a:t>
            </a:r>
            <a:r>
              <a:rPr lang="nl-NL" altLang="nl-NL" sz="2800" dirty="0" err="1">
                <a:latin typeface="Georgia" panose="02040502050405020303" pitchFamily="18" charset="0"/>
                <a:ea typeface="ＭＳ Ｐゴシック" panose="020B0600070205080204" pitchFamily="34" charset="-128"/>
              </a:rPr>
              <a:t>repeat</a:t>
            </a:r>
            <a:r>
              <a:rPr lang="nl-NL" altLang="nl-NL" sz="2800" dirty="0">
                <a:latin typeface="Georgia" panose="02040502050405020303" pitchFamily="18" charset="0"/>
                <a:ea typeface="ＭＳ Ｐゴシック" panose="020B0600070205080204" pitchFamily="34" charset="-128"/>
              </a:rPr>
              <a:t> </a:t>
            </a:r>
            <a:r>
              <a:rPr lang="nl-NL" altLang="nl-NL" sz="2800" dirty="0" err="1">
                <a:latin typeface="Georgia" panose="02040502050405020303" pitchFamily="18" charset="0"/>
                <a:ea typeface="ＭＳ Ｐゴシック" panose="020B0600070205080204" pitchFamily="34" charset="-128"/>
              </a:rPr>
              <a:t>offending</a:t>
            </a:r>
            <a:r>
              <a:rPr lang="nl-NL" altLang="nl-NL" sz="2800" dirty="0">
                <a:latin typeface="Georgia" panose="02040502050405020303" pitchFamily="18" charset="0"/>
                <a:ea typeface="ＭＳ Ｐゴシック" panose="020B0600070205080204" pitchFamily="34" charset="-128"/>
              </a:rPr>
              <a:t> </a:t>
            </a:r>
            <a:r>
              <a:rPr lang="nl-NL" altLang="nl-NL" sz="2800" dirty="0" err="1">
                <a:latin typeface="Georgia" panose="02040502050405020303" pitchFamily="18" charset="0"/>
                <a:ea typeface="ＭＳ Ｐゴシック" panose="020B0600070205080204" pitchFamily="34" charset="-128"/>
              </a:rPr>
              <a:t>be</a:t>
            </a:r>
            <a:r>
              <a:rPr lang="nl-NL" altLang="nl-NL" sz="2800" dirty="0">
                <a:latin typeface="Georgia" panose="02040502050405020303" pitchFamily="18" charset="0"/>
                <a:ea typeface="ＭＳ Ｐゴシック" panose="020B0600070205080204" pitchFamily="34" charset="-128"/>
              </a:rPr>
              <a:t> </a:t>
            </a:r>
            <a:r>
              <a:rPr lang="nl-NL" altLang="nl-NL" sz="2800" dirty="0" err="1">
                <a:latin typeface="Georgia" panose="02040502050405020303" pitchFamily="18" charset="0"/>
                <a:ea typeface="ＭＳ Ｐゴシック" panose="020B0600070205080204" pitchFamily="34" charset="-128"/>
              </a:rPr>
              <a:t>prevented</a:t>
            </a:r>
            <a:r>
              <a:rPr lang="nl-NL" altLang="nl-NL" sz="2800" dirty="0">
                <a:latin typeface="Georgia" panose="02040502050405020303" pitchFamily="18" charset="0"/>
                <a:ea typeface="ＭＳ Ｐゴシック" panose="020B0600070205080204" pitchFamily="34" charset="-128"/>
              </a:rPr>
              <a:t>, </a:t>
            </a:r>
            <a:r>
              <a:rPr lang="nl-NL" altLang="nl-NL" sz="2800" dirty="0" err="1">
                <a:latin typeface="Georgia" panose="02040502050405020303" pitchFamily="18" charset="0"/>
                <a:ea typeface="ＭＳ Ｐゴシック" panose="020B0600070205080204" pitchFamily="34" charset="-128"/>
              </a:rPr>
              <a:t>what</a:t>
            </a:r>
            <a:r>
              <a:rPr lang="nl-NL" altLang="nl-NL" sz="2800" dirty="0">
                <a:latin typeface="Georgia" panose="02040502050405020303" pitchFamily="18" charset="0"/>
                <a:ea typeface="ＭＳ Ｐゴシック" panose="020B0600070205080204" pitchFamily="34" charset="-128"/>
              </a:rPr>
              <a:t> do </a:t>
            </a:r>
            <a:r>
              <a:rPr lang="nl-NL" altLang="nl-NL" sz="2800" dirty="0" err="1">
                <a:latin typeface="Georgia" panose="02040502050405020303" pitchFamily="18" charset="0"/>
                <a:ea typeface="ＭＳ Ｐゴシック" panose="020B0600070205080204" pitchFamily="34" charset="-128"/>
              </a:rPr>
              <a:t>offenders</a:t>
            </a:r>
            <a:r>
              <a:rPr lang="nl-NL" altLang="nl-NL" sz="2800" dirty="0">
                <a:latin typeface="Georgia" panose="02040502050405020303" pitchFamily="18" charset="0"/>
                <a:ea typeface="ＭＳ Ｐゴシック" panose="020B0600070205080204" pitchFamily="34" charset="-128"/>
              </a:rPr>
              <a:t> </a:t>
            </a:r>
            <a:r>
              <a:rPr lang="nl-NL" altLang="nl-NL" sz="2800" dirty="0" err="1">
                <a:latin typeface="Georgia" panose="02040502050405020303" pitchFamily="18" charset="0"/>
                <a:ea typeface="ＭＳ Ｐゴシック" panose="020B0600070205080204" pitchFamily="34" charset="-128"/>
              </a:rPr>
              <a:t>need</a:t>
            </a:r>
            <a:r>
              <a:rPr lang="nl-NL" altLang="nl-NL" sz="2800" dirty="0">
                <a:latin typeface="Georgia" panose="02040502050405020303" pitchFamily="18" charset="0"/>
                <a:ea typeface="ＭＳ Ｐゴシック" panose="020B0600070205080204" pitchFamily="34" charset="-128"/>
              </a:rPr>
              <a:t>?</a:t>
            </a:r>
          </a:p>
        </p:txBody>
      </p:sp>
      <p:sp>
        <p:nvSpPr>
          <p:cNvPr id="74755" name="Tijdelijke aanduiding voor dianummer 2">
            <a:extLst>
              <a:ext uri="{FF2B5EF4-FFF2-40B4-BE49-F238E27FC236}">
                <a16:creationId xmlns:a16="http://schemas.microsoft.com/office/drawing/2014/main" id="{288E55EE-CF75-64FF-97A7-E4BF4B2F1EC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C4BEB566-21A7-9F4D-949D-7FBA85968407}" type="slidenum">
              <a:rPr lang="nl-NL" altLang="nl-NL" sz="1200" smtClean="0">
                <a:solidFill>
                  <a:srgbClr val="898989"/>
                </a:solidFill>
                <a:latin typeface="Georgia" panose="02040502050405020303" pitchFamily="18" charset="0"/>
              </a:rPr>
              <a:pPr>
                <a:spcBef>
                  <a:spcPct val="0"/>
                </a:spcBef>
                <a:buFontTx/>
                <a:buNone/>
              </a:pPr>
              <a:t>6</a:t>
            </a:fld>
            <a:endParaRPr lang="nl-NL" altLang="nl-NL" sz="1200">
              <a:solidFill>
                <a:srgbClr val="898989"/>
              </a:solidFill>
              <a:latin typeface="Georgia" panose="02040502050405020303" pitchFamily="18" charset="0"/>
            </a:endParaRPr>
          </a:p>
        </p:txBody>
      </p:sp>
      <p:pic>
        <p:nvPicPr>
          <p:cNvPr id="74756" name="Afbeelding 1">
            <a:extLst>
              <a:ext uri="{FF2B5EF4-FFF2-40B4-BE49-F238E27FC236}">
                <a16:creationId xmlns:a16="http://schemas.microsoft.com/office/drawing/2014/main" id="{F8341911-039D-BEC0-435D-FE72493987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4338" y="1162050"/>
            <a:ext cx="3235325"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el 1">
            <a:extLst>
              <a:ext uri="{FF2B5EF4-FFF2-40B4-BE49-F238E27FC236}">
                <a16:creationId xmlns:a16="http://schemas.microsoft.com/office/drawing/2014/main" id="{A7B2DED8-16B0-C5E8-A2F4-26FCE8E62843}"/>
              </a:ext>
            </a:extLst>
          </p:cNvPr>
          <p:cNvSpPr>
            <a:spLocks noGrp="1"/>
          </p:cNvSpPr>
          <p:nvPr>
            <p:ph type="title"/>
          </p:nvPr>
        </p:nvSpPr>
        <p:spPr>
          <a:xfrm>
            <a:off x="457200" y="-14288"/>
            <a:ext cx="8229600" cy="1143001"/>
          </a:xfrm>
        </p:spPr>
        <p:txBody>
          <a:bodyPr/>
          <a:lstStyle/>
          <a:p>
            <a:pPr algn="l" eaLnBrk="1" hangingPunct="1"/>
            <a:r>
              <a:rPr lang="mr-IN" altLang="nl-NL" sz="3200">
                <a:latin typeface="Georgia" panose="02040502050405020303" pitchFamily="18" charset="0"/>
                <a:ea typeface="ＭＳ Ｐゴシック" panose="020B0600070205080204" pitchFamily="34" charset="-128"/>
              </a:rPr>
              <a:t>…</a:t>
            </a:r>
            <a:r>
              <a:rPr lang="nl-NL" altLang="nl-NL" sz="3200">
                <a:latin typeface="Georgia" panose="02040502050405020303" pitchFamily="18" charset="0"/>
                <a:ea typeface="ＭＳ Ｐゴシック" panose="020B0600070205080204" pitchFamily="34" charset="-128"/>
              </a:rPr>
              <a:t> and victims!</a:t>
            </a:r>
          </a:p>
        </p:txBody>
      </p:sp>
      <p:sp>
        <p:nvSpPr>
          <p:cNvPr id="76802" name="Tijdelijke aanduiding voor inhoud 2">
            <a:extLst>
              <a:ext uri="{FF2B5EF4-FFF2-40B4-BE49-F238E27FC236}">
                <a16:creationId xmlns:a16="http://schemas.microsoft.com/office/drawing/2014/main" id="{5ED8673D-C567-22F7-4852-672102ADE955}"/>
              </a:ext>
            </a:extLst>
          </p:cNvPr>
          <p:cNvSpPr>
            <a:spLocks noGrp="1"/>
          </p:cNvSpPr>
          <p:nvPr>
            <p:ph idx="1"/>
          </p:nvPr>
        </p:nvSpPr>
        <p:spPr/>
        <p:txBody>
          <a:bodyPr/>
          <a:lstStyle/>
          <a:p>
            <a:pPr eaLnBrk="1" hangingPunct="1"/>
            <a:endParaRPr lang="nl-NL" altLang="nl-NL">
              <a:ea typeface="ＭＳ Ｐゴシック" panose="020B0600070205080204" pitchFamily="34" charset="-128"/>
            </a:endParaRPr>
          </a:p>
          <a:p>
            <a:pPr eaLnBrk="1" hangingPunct="1"/>
            <a:endParaRPr lang="nl-NL" altLang="nl-NL">
              <a:ea typeface="ＭＳ Ｐゴシック" panose="020B0600070205080204" pitchFamily="34" charset="-128"/>
            </a:endParaRPr>
          </a:p>
          <a:p>
            <a:pPr eaLnBrk="1" hangingPunct="1"/>
            <a:endParaRPr lang="nl-NL" altLang="nl-NL">
              <a:ea typeface="ＭＳ Ｐゴシック" panose="020B0600070205080204" pitchFamily="34" charset="-128"/>
            </a:endParaRPr>
          </a:p>
          <a:p>
            <a:pPr eaLnBrk="1" hangingPunct="1"/>
            <a:endParaRPr lang="nl-NL" altLang="nl-NL">
              <a:ea typeface="ＭＳ Ｐゴシック" panose="020B0600070205080204" pitchFamily="34" charset="-128"/>
            </a:endParaRPr>
          </a:p>
          <a:p>
            <a:pPr eaLnBrk="1" hangingPunct="1"/>
            <a:endParaRPr lang="nl-NL" altLang="nl-NL">
              <a:ea typeface="ＭＳ Ｐゴシック" panose="020B0600070205080204" pitchFamily="34" charset="-128"/>
            </a:endParaRPr>
          </a:p>
          <a:p>
            <a:pPr eaLnBrk="1" hangingPunct="1"/>
            <a:endParaRPr lang="nl-NL" altLang="nl-NL">
              <a:ea typeface="ＭＳ Ｐゴシック" panose="020B0600070205080204" pitchFamily="34" charset="-128"/>
            </a:endParaRPr>
          </a:p>
          <a:p>
            <a:pPr eaLnBrk="1" hangingPunct="1"/>
            <a:r>
              <a:rPr lang="nl-NL" altLang="nl-NL" sz="2800">
                <a:latin typeface="Georgia" panose="02040502050405020303" pitchFamily="18" charset="0"/>
                <a:ea typeface="ＭＳ Ｐゴシック" panose="020B0600070205080204" pitchFamily="34" charset="-128"/>
              </a:rPr>
              <a:t>What happened, why?</a:t>
            </a:r>
          </a:p>
          <a:p>
            <a:pPr eaLnBrk="1" hangingPunct="1"/>
            <a:r>
              <a:rPr lang="nl-NL" altLang="nl-NL" sz="2800">
                <a:latin typeface="Georgia" panose="02040502050405020303" pitchFamily="18" charset="0"/>
                <a:ea typeface="ＭＳ Ｐゴシック" panose="020B0600070205080204" pitchFamily="34" charset="-128"/>
              </a:rPr>
              <a:t>How does that affect the victim(s), what do they need?</a:t>
            </a:r>
          </a:p>
        </p:txBody>
      </p:sp>
      <p:sp>
        <p:nvSpPr>
          <p:cNvPr id="76803" name="Tijdelijke aanduiding voor dianummer 2">
            <a:extLst>
              <a:ext uri="{FF2B5EF4-FFF2-40B4-BE49-F238E27FC236}">
                <a16:creationId xmlns:a16="http://schemas.microsoft.com/office/drawing/2014/main" id="{6792190A-6B2E-AB58-ADAF-2801D10D8D3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9A4711C0-651E-4A4F-ACBD-1F7E998BB09A}" type="slidenum">
              <a:rPr lang="nl-NL" altLang="nl-NL" sz="1200" smtClean="0">
                <a:solidFill>
                  <a:srgbClr val="898989"/>
                </a:solidFill>
                <a:latin typeface="Georgia" panose="02040502050405020303" pitchFamily="18" charset="0"/>
              </a:rPr>
              <a:pPr>
                <a:spcBef>
                  <a:spcPct val="0"/>
                </a:spcBef>
                <a:buFontTx/>
                <a:buNone/>
              </a:pPr>
              <a:t>7</a:t>
            </a:fld>
            <a:endParaRPr lang="nl-NL" altLang="nl-NL" sz="1200">
              <a:solidFill>
                <a:srgbClr val="898989"/>
              </a:solidFill>
              <a:latin typeface="Georgia" panose="02040502050405020303" pitchFamily="18" charset="0"/>
            </a:endParaRPr>
          </a:p>
        </p:txBody>
      </p:sp>
      <p:pic>
        <p:nvPicPr>
          <p:cNvPr id="76804" name="Afbeelding 2">
            <a:extLst>
              <a:ext uri="{FF2B5EF4-FFF2-40B4-BE49-F238E27FC236}">
                <a16:creationId xmlns:a16="http://schemas.microsoft.com/office/drawing/2014/main" id="{C9778652-197A-8E0B-BE84-8FD0E639E7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1371600"/>
            <a:ext cx="4572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Content Placeholder 2">
            <a:extLst>
              <a:ext uri="{FF2B5EF4-FFF2-40B4-BE49-F238E27FC236}">
                <a16:creationId xmlns:a16="http://schemas.microsoft.com/office/drawing/2014/main" id="{E5D49230-5F10-C675-D839-8F5F339A5C88}"/>
              </a:ext>
            </a:extLst>
          </p:cNvPr>
          <p:cNvSpPr>
            <a:spLocks noGrp="1" noChangeArrowheads="1"/>
          </p:cNvSpPr>
          <p:nvPr>
            <p:ph idx="1"/>
          </p:nvPr>
        </p:nvSpPr>
        <p:spPr>
          <a:xfrm>
            <a:off x="762000" y="1484313"/>
            <a:ext cx="7934325" cy="3887787"/>
          </a:xfrm>
        </p:spPr>
        <p:txBody>
          <a:bodyPr/>
          <a:lstStyle/>
          <a:p>
            <a:pPr>
              <a:defRPr/>
            </a:pPr>
            <a:endParaRPr lang="nl-NL" altLang="nl-NL" dirty="0"/>
          </a:p>
          <a:p>
            <a:pPr>
              <a:defRPr/>
            </a:pPr>
            <a:endParaRPr lang="nl-NL" altLang="nl-NL" dirty="0"/>
          </a:p>
          <a:p>
            <a:pPr marL="0" indent="0" algn="ctr">
              <a:buFontTx/>
              <a:buNone/>
              <a:defRPr/>
            </a:pPr>
            <a:r>
              <a:rPr lang="nl-NL" altLang="nl-NL" dirty="0" err="1">
                <a:solidFill>
                  <a:schemeClr val="bg2"/>
                </a:solidFill>
              </a:rPr>
              <a:t>Example</a:t>
            </a:r>
            <a:endParaRPr lang="nl-NL" altLang="nl-NL" dirty="0">
              <a:solidFill>
                <a:schemeClr val="bg2"/>
              </a:solidFill>
            </a:endParaRPr>
          </a:p>
          <a:p>
            <a:pPr marL="0" indent="0" algn="ctr">
              <a:buFontTx/>
              <a:buNone/>
              <a:defRPr/>
            </a:pPr>
            <a:endParaRPr lang="nl-NL" altLang="nl-NL" dirty="0">
              <a:solidFill>
                <a:schemeClr val="bg2"/>
              </a:solidFill>
            </a:endParaRPr>
          </a:p>
          <a:p>
            <a:pPr marL="0" indent="0" algn="ctr">
              <a:buFontTx/>
              <a:buNone/>
              <a:defRPr/>
            </a:pPr>
            <a:r>
              <a:rPr lang="nl-NL" altLang="nl-NL" dirty="0" err="1">
                <a:solidFill>
                  <a:schemeClr val="bg2"/>
                </a:solidFill>
              </a:rPr>
              <a:t>Restorative</a:t>
            </a:r>
            <a:r>
              <a:rPr lang="nl-NL" altLang="nl-NL" dirty="0">
                <a:solidFill>
                  <a:schemeClr val="bg2"/>
                </a:solidFill>
              </a:rPr>
              <a:t> </a:t>
            </a:r>
            <a:r>
              <a:rPr lang="nl-NL" altLang="nl-NL" dirty="0" err="1">
                <a:solidFill>
                  <a:schemeClr val="bg2"/>
                </a:solidFill>
              </a:rPr>
              <a:t>Justice</a:t>
            </a:r>
            <a:r>
              <a:rPr lang="nl-NL" altLang="nl-NL" dirty="0">
                <a:solidFill>
                  <a:schemeClr val="bg2"/>
                </a:solidFill>
              </a:rPr>
              <a:t> </a:t>
            </a:r>
            <a:r>
              <a:rPr lang="nl-NL" altLang="nl-NL" dirty="0" err="1">
                <a:solidFill>
                  <a:schemeClr val="bg2"/>
                </a:solidFill>
              </a:rPr>
              <a:t>programme</a:t>
            </a:r>
            <a:r>
              <a:rPr lang="nl-NL" altLang="nl-NL" dirty="0">
                <a:solidFill>
                  <a:schemeClr val="bg2"/>
                </a:solidFill>
              </a:rPr>
              <a:t>, </a:t>
            </a:r>
          </a:p>
          <a:p>
            <a:pPr marL="0" indent="0" algn="ctr">
              <a:buFontTx/>
              <a:buNone/>
              <a:defRPr/>
            </a:pPr>
            <a:r>
              <a:rPr lang="nl-NL" altLang="nl-NL" dirty="0" err="1">
                <a:solidFill>
                  <a:schemeClr val="bg2"/>
                </a:solidFill>
              </a:rPr>
              <a:t>where</a:t>
            </a:r>
            <a:r>
              <a:rPr lang="nl-NL" altLang="nl-NL" dirty="0">
                <a:solidFill>
                  <a:schemeClr val="bg2"/>
                </a:solidFill>
              </a:rPr>
              <a:t> </a:t>
            </a:r>
            <a:r>
              <a:rPr lang="nl-NL" altLang="nl-NL" dirty="0" err="1">
                <a:solidFill>
                  <a:schemeClr val="bg2"/>
                </a:solidFill>
              </a:rPr>
              <a:t>offenders</a:t>
            </a:r>
            <a:r>
              <a:rPr lang="nl-NL" altLang="nl-NL" dirty="0">
                <a:solidFill>
                  <a:schemeClr val="bg2"/>
                </a:solidFill>
              </a:rPr>
              <a:t> </a:t>
            </a:r>
            <a:r>
              <a:rPr lang="nl-NL" altLang="nl-NL" dirty="0" err="1">
                <a:solidFill>
                  <a:schemeClr val="bg2"/>
                </a:solidFill>
              </a:rPr>
              <a:t>and</a:t>
            </a:r>
            <a:r>
              <a:rPr lang="nl-NL" altLang="nl-NL" dirty="0">
                <a:solidFill>
                  <a:schemeClr val="bg2"/>
                </a:solidFill>
              </a:rPr>
              <a:t> </a:t>
            </a:r>
            <a:r>
              <a:rPr lang="nl-NL" altLang="nl-NL" dirty="0" err="1">
                <a:solidFill>
                  <a:schemeClr val="bg2"/>
                </a:solidFill>
              </a:rPr>
              <a:t>victims</a:t>
            </a:r>
            <a:r>
              <a:rPr lang="nl-NL" altLang="nl-NL" dirty="0">
                <a:solidFill>
                  <a:schemeClr val="bg2"/>
                </a:solidFill>
              </a:rPr>
              <a:t> meet</a:t>
            </a:r>
          </a:p>
          <a:p>
            <a:pPr marL="0" indent="0" algn="ctr">
              <a:buFontTx/>
              <a:buNone/>
              <a:defRPr/>
            </a:pPr>
            <a:endParaRPr lang="nl-NL" altLang="nl-NL" dirty="0">
              <a:solidFill>
                <a:schemeClr val="bg2"/>
              </a:solidFill>
            </a:endParaRPr>
          </a:p>
          <a:p>
            <a:pPr marL="0" indent="0" algn="ctr">
              <a:buFontTx/>
              <a:buNone/>
              <a:defRPr/>
            </a:pPr>
            <a:r>
              <a:rPr lang="nl-NL" altLang="nl-NL" dirty="0">
                <a:solidFill>
                  <a:schemeClr val="bg2"/>
                </a:solidFill>
                <a:hlinkClick r:id="rId3"/>
              </a:rPr>
              <a:t>https://www.youtube.com/watch?v=kVKavi30vWI</a:t>
            </a:r>
            <a:endParaRPr lang="nl-NL" altLang="nl-NL" dirty="0">
              <a:solidFill>
                <a:schemeClr val="bg2"/>
              </a:solidFill>
            </a:endParaRPr>
          </a:p>
          <a:p>
            <a:pPr marL="0" indent="0" algn="ctr">
              <a:buFontTx/>
              <a:buNone/>
              <a:defRPr/>
            </a:pPr>
            <a:endParaRPr lang="nl-NL" altLang="nl-NL" dirty="0">
              <a:solidFill>
                <a:schemeClr val="bg2"/>
              </a:solidFill>
            </a:endParaRPr>
          </a:p>
        </p:txBody>
      </p:sp>
      <p:sp>
        <p:nvSpPr>
          <p:cNvPr id="2" name="Tijdelijke aanduiding voor dianummer 1">
            <a:extLst>
              <a:ext uri="{FF2B5EF4-FFF2-40B4-BE49-F238E27FC236}">
                <a16:creationId xmlns:a16="http://schemas.microsoft.com/office/drawing/2014/main" id="{9A647145-BEDF-D8A6-5C9B-96B4A74FBB7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7962E302-DE17-9742-AD22-1FA1A7406D0C}" type="slidenum">
              <a:rPr lang="en-US" altLang="nl-NL" sz="1000" smtClean="0">
                <a:latin typeface="Verdana" panose="020B0604030504040204" pitchFamily="34" charset="0"/>
              </a:rPr>
              <a:pPr>
                <a:spcBef>
                  <a:spcPct val="0"/>
                </a:spcBef>
                <a:buFontTx/>
                <a:buNone/>
              </a:pPr>
              <a:t>8</a:t>
            </a:fld>
            <a:endParaRPr lang="en-US" altLang="nl-NL" sz="1000">
              <a:latin typeface="Verdana" panose="020B060403050404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Content Placeholder 2">
            <a:extLst>
              <a:ext uri="{FF2B5EF4-FFF2-40B4-BE49-F238E27FC236}">
                <a16:creationId xmlns:a16="http://schemas.microsoft.com/office/drawing/2014/main" id="{0F80D88C-A053-02CC-3105-36EDA0CA6505}"/>
              </a:ext>
            </a:extLst>
          </p:cNvPr>
          <p:cNvSpPr>
            <a:spLocks noGrp="1"/>
          </p:cNvSpPr>
          <p:nvPr>
            <p:ph idx="1"/>
          </p:nvPr>
        </p:nvSpPr>
        <p:spPr/>
        <p:txBody>
          <a:bodyPr/>
          <a:lstStyle/>
          <a:p>
            <a:pPr marL="0" indent="0">
              <a:buFontTx/>
              <a:buNone/>
              <a:defRPr/>
            </a:pPr>
            <a:endParaRPr lang="nl-NL" altLang="nl-NL" sz="2800" dirty="0"/>
          </a:p>
          <a:p>
            <a:pPr>
              <a:defRPr/>
            </a:pPr>
            <a:r>
              <a:rPr lang="nl-NL" altLang="nl-NL" sz="2800" dirty="0">
                <a:solidFill>
                  <a:schemeClr val="bg2"/>
                </a:solidFill>
              </a:rPr>
              <a:t>Case </a:t>
            </a:r>
            <a:r>
              <a:rPr lang="nl-NL" altLang="nl-NL" sz="2800" dirty="0" err="1">
                <a:solidFill>
                  <a:schemeClr val="bg2"/>
                </a:solidFill>
              </a:rPr>
              <a:t>closed</a:t>
            </a:r>
            <a:r>
              <a:rPr lang="nl-NL" altLang="nl-NL" sz="2800" dirty="0">
                <a:solidFill>
                  <a:schemeClr val="bg2"/>
                </a:solidFill>
              </a:rPr>
              <a:t>?</a:t>
            </a:r>
          </a:p>
          <a:p>
            <a:pPr>
              <a:defRPr/>
            </a:pPr>
            <a:r>
              <a:rPr lang="nl-NL" altLang="nl-NL" sz="2800" dirty="0" err="1">
                <a:solidFill>
                  <a:schemeClr val="bg2"/>
                </a:solidFill>
              </a:rPr>
              <a:t>Examine</a:t>
            </a:r>
            <a:r>
              <a:rPr lang="nl-NL" altLang="nl-NL" sz="2800" dirty="0">
                <a:solidFill>
                  <a:schemeClr val="bg2"/>
                </a:solidFill>
              </a:rPr>
              <a:t> </a:t>
            </a:r>
            <a:r>
              <a:rPr lang="nl-NL" altLang="nl-NL" sz="2800" dirty="0" err="1">
                <a:solidFill>
                  <a:schemeClr val="bg2"/>
                </a:solidFill>
              </a:rPr>
              <a:t>causes</a:t>
            </a:r>
            <a:r>
              <a:rPr lang="nl-NL" altLang="nl-NL" sz="2800" dirty="0">
                <a:solidFill>
                  <a:schemeClr val="bg2"/>
                </a:solidFill>
              </a:rPr>
              <a:t>, </a:t>
            </a:r>
            <a:r>
              <a:rPr lang="nl-NL" altLang="nl-NL" sz="2800" dirty="0" err="1">
                <a:solidFill>
                  <a:schemeClr val="bg2"/>
                </a:solidFill>
              </a:rPr>
              <a:t>correlates</a:t>
            </a:r>
            <a:r>
              <a:rPr lang="nl-NL" altLang="nl-NL" sz="2800" dirty="0">
                <a:solidFill>
                  <a:schemeClr val="bg2"/>
                </a:solidFill>
              </a:rPr>
              <a:t>, </a:t>
            </a:r>
            <a:r>
              <a:rPr lang="nl-NL" altLang="nl-NL" sz="2800" dirty="0" err="1">
                <a:solidFill>
                  <a:schemeClr val="bg2"/>
                </a:solidFill>
              </a:rPr>
              <a:t>and</a:t>
            </a:r>
            <a:r>
              <a:rPr lang="nl-NL" altLang="nl-NL" sz="2800" dirty="0">
                <a:solidFill>
                  <a:schemeClr val="bg2"/>
                </a:solidFill>
              </a:rPr>
              <a:t> </a:t>
            </a:r>
            <a:r>
              <a:rPr lang="nl-NL" altLang="nl-NL" sz="2800" dirty="0" err="1">
                <a:solidFill>
                  <a:schemeClr val="bg2"/>
                </a:solidFill>
              </a:rPr>
              <a:t>consequences</a:t>
            </a:r>
            <a:endParaRPr lang="nl-NL" altLang="nl-NL" sz="2800" dirty="0">
              <a:solidFill>
                <a:schemeClr val="bg2"/>
              </a:solidFill>
            </a:endParaRPr>
          </a:p>
          <a:p>
            <a:pPr>
              <a:defRPr/>
            </a:pPr>
            <a:r>
              <a:rPr lang="nl-NL" altLang="nl-NL" sz="2800" dirty="0">
                <a:solidFill>
                  <a:schemeClr val="bg2"/>
                </a:solidFill>
              </a:rPr>
              <a:t>In order </a:t>
            </a:r>
            <a:r>
              <a:rPr lang="nl-NL" altLang="nl-NL" sz="2800" dirty="0" err="1">
                <a:solidFill>
                  <a:schemeClr val="bg2"/>
                </a:solidFill>
              </a:rPr>
              <a:t>to</a:t>
            </a:r>
            <a:r>
              <a:rPr lang="nl-NL" altLang="nl-NL" sz="2800" dirty="0">
                <a:solidFill>
                  <a:schemeClr val="bg2"/>
                </a:solidFill>
              </a:rPr>
              <a:t> </a:t>
            </a:r>
            <a:r>
              <a:rPr lang="nl-NL" altLang="nl-NL" sz="2800" dirty="0" err="1">
                <a:solidFill>
                  <a:schemeClr val="bg2"/>
                </a:solidFill>
              </a:rPr>
              <a:t>understand</a:t>
            </a:r>
            <a:r>
              <a:rPr lang="nl-NL" altLang="nl-NL" sz="2800" dirty="0">
                <a:solidFill>
                  <a:schemeClr val="bg2"/>
                </a:solidFill>
              </a:rPr>
              <a:t>, support, </a:t>
            </a:r>
            <a:r>
              <a:rPr lang="nl-NL" altLang="nl-NL" sz="2800" dirty="0" err="1">
                <a:solidFill>
                  <a:schemeClr val="bg2"/>
                </a:solidFill>
              </a:rPr>
              <a:t>and</a:t>
            </a:r>
            <a:r>
              <a:rPr lang="nl-NL" altLang="nl-NL" sz="2800" dirty="0">
                <a:solidFill>
                  <a:schemeClr val="bg2"/>
                </a:solidFill>
              </a:rPr>
              <a:t> </a:t>
            </a:r>
            <a:r>
              <a:rPr lang="nl-NL" altLang="nl-NL" sz="2800" dirty="0" err="1">
                <a:solidFill>
                  <a:schemeClr val="bg2"/>
                </a:solidFill>
              </a:rPr>
              <a:t>intervene</a:t>
            </a:r>
            <a:endParaRPr lang="nl-NL" altLang="nl-NL" sz="2800" dirty="0">
              <a:solidFill>
                <a:schemeClr val="bg2"/>
              </a:solidFill>
            </a:endParaRPr>
          </a:p>
          <a:p>
            <a:pPr lvl="1">
              <a:buFont typeface="Times" pitchFamily="2" charset="0"/>
              <a:buChar char="•"/>
              <a:defRPr/>
            </a:pPr>
            <a:r>
              <a:rPr lang="nl-NL" altLang="nl-NL" sz="2800" dirty="0">
                <a:solidFill>
                  <a:schemeClr val="bg2"/>
                </a:solidFill>
              </a:rPr>
              <a:t>We are </a:t>
            </a:r>
            <a:r>
              <a:rPr lang="nl-NL" altLang="nl-NL" sz="2800" dirty="0" err="1">
                <a:solidFill>
                  <a:schemeClr val="bg2"/>
                </a:solidFill>
              </a:rPr>
              <a:t>not</a:t>
            </a:r>
            <a:r>
              <a:rPr lang="nl-NL" altLang="nl-NL" sz="2800" dirty="0">
                <a:solidFill>
                  <a:schemeClr val="bg2"/>
                </a:solidFill>
              </a:rPr>
              <a:t> </a:t>
            </a:r>
            <a:r>
              <a:rPr lang="nl-NL" altLang="nl-NL" sz="2800" dirty="0" err="1">
                <a:solidFill>
                  <a:schemeClr val="bg2"/>
                </a:solidFill>
              </a:rPr>
              <a:t>powerless</a:t>
            </a:r>
            <a:r>
              <a:rPr lang="nl-NL" altLang="nl-NL" sz="2800" dirty="0">
                <a:solidFill>
                  <a:schemeClr val="bg2"/>
                </a:solidFill>
              </a:rPr>
              <a:t>!</a:t>
            </a:r>
          </a:p>
          <a:p>
            <a:pPr>
              <a:defRPr/>
            </a:pPr>
            <a:endParaRPr lang="nl-NL" altLang="nl-NL" sz="2800" dirty="0"/>
          </a:p>
          <a:p>
            <a:pPr>
              <a:defRPr/>
            </a:pPr>
            <a:endParaRPr lang="nl-NL" altLang="nl-NL" sz="2800" dirty="0"/>
          </a:p>
        </p:txBody>
      </p:sp>
      <p:sp>
        <p:nvSpPr>
          <p:cNvPr id="80898" name="Tijdelijke aanduiding voor dianummer 1">
            <a:extLst>
              <a:ext uri="{FF2B5EF4-FFF2-40B4-BE49-F238E27FC236}">
                <a16:creationId xmlns:a16="http://schemas.microsoft.com/office/drawing/2014/main" id="{8E00EFD6-866F-63E8-FDCE-4EBE18213A0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chemeClr val="tx1"/>
                </a:solidFill>
                <a:latin typeface="Georgia" panose="02040502050405020303" pitchFamily="18" charset="0"/>
                <a:ea typeface="ＭＳ Ｐゴシック" panose="020B0600070205080204" pitchFamily="34" charset="-128"/>
              </a:defRPr>
            </a:lvl1pPr>
            <a:lvl2pPr marL="742950" indent="-28575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2pPr>
            <a:lvl3pPr marL="1143000" indent="-228600">
              <a:spcBef>
                <a:spcPct val="20000"/>
              </a:spcBef>
              <a:buChar char="•"/>
              <a:defRPr sz="2500">
                <a:solidFill>
                  <a:schemeClr val="tx1"/>
                </a:solidFill>
                <a:latin typeface="Georgia" panose="02040502050405020303" pitchFamily="18" charset="0"/>
                <a:ea typeface="ＭＳ Ｐゴシック" panose="020B0600070205080204" pitchFamily="34" charset="-128"/>
              </a:defRPr>
            </a:lvl3pPr>
            <a:lvl4pPr marL="16002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4pPr>
            <a:lvl5pPr marL="2057400" indent="-228600">
              <a:spcBef>
                <a:spcPct val="20000"/>
              </a:spcBef>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5pPr>
            <a:lvl6pPr marL="25146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6pPr>
            <a:lvl7pPr marL="29718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7pPr>
            <a:lvl8pPr marL="34290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8pPr>
            <a:lvl9pPr marL="3886200" indent="-228600" eaLnBrk="0" fontAlgn="base" hangingPunct="0">
              <a:spcBef>
                <a:spcPct val="20000"/>
              </a:spcBef>
              <a:spcAft>
                <a:spcPct val="0"/>
              </a:spcAft>
              <a:buFont typeface="Times" pitchFamily="-99" charset="0"/>
              <a:buChar char="•"/>
              <a:defRPr sz="2500">
                <a:solidFill>
                  <a:schemeClr val="tx1"/>
                </a:solidFill>
                <a:latin typeface="Georgia" panose="02040502050405020303" pitchFamily="18" charset="0"/>
                <a:ea typeface="ＭＳ Ｐゴシック" panose="020B0600070205080204" pitchFamily="34" charset="-128"/>
              </a:defRPr>
            </a:lvl9pPr>
          </a:lstStyle>
          <a:p>
            <a:pPr>
              <a:spcBef>
                <a:spcPct val="0"/>
              </a:spcBef>
              <a:buFontTx/>
              <a:buNone/>
            </a:pPr>
            <a:r>
              <a:rPr lang="en-US" altLang="nl-NL" sz="1000">
                <a:latin typeface="Verdana" panose="020B0604030504040204" pitchFamily="34" charset="0"/>
              </a:rPr>
              <a:t> | </a:t>
            </a:r>
            <a:fld id="{8963964E-4C13-7948-9323-9ACD338B947E}" type="slidenum">
              <a:rPr lang="en-US" altLang="nl-NL" sz="1000" smtClean="0">
                <a:latin typeface="Verdana" panose="020B0604030504040204" pitchFamily="34" charset="0"/>
              </a:rPr>
              <a:pPr>
                <a:spcBef>
                  <a:spcPct val="0"/>
                </a:spcBef>
                <a:buFontTx/>
                <a:buNone/>
              </a:pPr>
              <a:t>9</a:t>
            </a:fld>
            <a:endParaRPr lang="en-US" altLang="nl-NL" sz="1000">
              <a:latin typeface="Verdana" panose="020B0604030504040204" pitchFamily="34" charset="0"/>
            </a:endParaRPr>
          </a:p>
        </p:txBody>
      </p:sp>
    </p:spTree>
  </p:cSld>
  <p:clrMapOvr>
    <a:masterClrMapping/>
  </p:clrMapOvr>
</p:sld>
</file>

<file path=ppt/theme/theme1.xml><?xml version="1.0" encoding="utf-8"?>
<a:theme xmlns:a="http://schemas.openxmlformats.org/drawingml/2006/main" name="RUG template basic NL">
  <a:themeElements>
    <a:clrScheme name="RUG template basic NL 1">
      <a:dk1>
        <a:srgbClr val="707070"/>
      </a:dk1>
      <a:lt1>
        <a:srgbClr val="FFFFFF"/>
      </a:lt1>
      <a:dk2>
        <a:srgbClr val="707070"/>
      </a:dk2>
      <a:lt2>
        <a:srgbClr val="000000"/>
      </a:lt2>
      <a:accent1>
        <a:srgbClr val="C8C8C8"/>
      </a:accent1>
      <a:accent2>
        <a:srgbClr val="CC0000"/>
      </a:accent2>
      <a:accent3>
        <a:srgbClr val="FFFFFF"/>
      </a:accent3>
      <a:accent4>
        <a:srgbClr val="5F5F5F"/>
      </a:accent4>
      <a:accent5>
        <a:srgbClr val="E0E0E0"/>
      </a:accent5>
      <a:accent6>
        <a:srgbClr val="B90000"/>
      </a:accent6>
      <a:hlink>
        <a:srgbClr val="009CEF"/>
      </a:hlink>
      <a:folHlink>
        <a:srgbClr val="772DEF"/>
      </a:folHlink>
    </a:clrScheme>
    <a:fontScheme name="RUG template basic NL">
      <a:majorFont>
        <a:latin typeface="Georgia"/>
        <a:ea typeface="ＭＳ Ｐゴシック"/>
        <a:cs typeface=""/>
      </a:majorFont>
      <a:minorFont>
        <a:latin typeface="Georgia"/>
        <a:ea typeface="ＭＳ Ｐゴシック"/>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UG template basic NL 1">
        <a:dk1>
          <a:srgbClr val="707070"/>
        </a:dk1>
        <a:lt1>
          <a:srgbClr val="FFFFFF"/>
        </a:lt1>
        <a:dk2>
          <a:srgbClr val="707070"/>
        </a:dk2>
        <a:lt2>
          <a:srgbClr val="000000"/>
        </a:lt2>
        <a:accent1>
          <a:srgbClr val="C8C8C8"/>
        </a:accent1>
        <a:accent2>
          <a:srgbClr val="CC0000"/>
        </a:accent2>
        <a:accent3>
          <a:srgbClr val="FFFFFF"/>
        </a:accent3>
        <a:accent4>
          <a:srgbClr val="5F5F5F"/>
        </a:accent4>
        <a:accent5>
          <a:srgbClr val="E0E0E0"/>
        </a:accent5>
        <a:accent6>
          <a:srgbClr val="B90000"/>
        </a:accent6>
        <a:hlink>
          <a:srgbClr val="009CEF"/>
        </a:hlink>
        <a:folHlink>
          <a:srgbClr val="772DE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RUG template basic NL">
  <a:themeElements>
    <a:clrScheme name="1_RUG template basic NL 1">
      <a:dk1>
        <a:srgbClr val="707070"/>
      </a:dk1>
      <a:lt1>
        <a:srgbClr val="FFFFFF"/>
      </a:lt1>
      <a:dk2>
        <a:srgbClr val="707070"/>
      </a:dk2>
      <a:lt2>
        <a:srgbClr val="000000"/>
      </a:lt2>
      <a:accent1>
        <a:srgbClr val="C8C8C8"/>
      </a:accent1>
      <a:accent2>
        <a:srgbClr val="CC0000"/>
      </a:accent2>
      <a:accent3>
        <a:srgbClr val="FFFFFF"/>
      </a:accent3>
      <a:accent4>
        <a:srgbClr val="5F5F5F"/>
      </a:accent4>
      <a:accent5>
        <a:srgbClr val="E0E0E0"/>
      </a:accent5>
      <a:accent6>
        <a:srgbClr val="B90000"/>
      </a:accent6>
      <a:hlink>
        <a:srgbClr val="009CEF"/>
      </a:hlink>
      <a:folHlink>
        <a:srgbClr val="772DEF"/>
      </a:folHlink>
    </a:clrScheme>
    <a:fontScheme name="1_RUG template basic NL">
      <a:majorFont>
        <a:latin typeface="Georgia"/>
        <a:ea typeface="ＭＳ Ｐゴシック"/>
        <a:cs typeface=""/>
      </a:majorFont>
      <a:minorFont>
        <a:latin typeface="Georgia"/>
        <a:ea typeface="ＭＳ Ｐゴシック"/>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RUG template basic NL 1">
        <a:dk1>
          <a:srgbClr val="707070"/>
        </a:dk1>
        <a:lt1>
          <a:srgbClr val="FFFFFF"/>
        </a:lt1>
        <a:dk2>
          <a:srgbClr val="707070"/>
        </a:dk2>
        <a:lt2>
          <a:srgbClr val="000000"/>
        </a:lt2>
        <a:accent1>
          <a:srgbClr val="C8C8C8"/>
        </a:accent1>
        <a:accent2>
          <a:srgbClr val="CC0000"/>
        </a:accent2>
        <a:accent3>
          <a:srgbClr val="FFFFFF"/>
        </a:accent3>
        <a:accent4>
          <a:srgbClr val="5F5F5F"/>
        </a:accent4>
        <a:accent5>
          <a:srgbClr val="E0E0E0"/>
        </a:accent5>
        <a:accent6>
          <a:srgbClr val="B90000"/>
        </a:accent6>
        <a:hlink>
          <a:srgbClr val="009CEF"/>
        </a:hlink>
        <a:folHlink>
          <a:srgbClr val="772DE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RUG template basic NL">
  <a:themeElements>
    <a:clrScheme name="2_RUG template basic NL 1">
      <a:dk1>
        <a:srgbClr val="707070"/>
      </a:dk1>
      <a:lt1>
        <a:srgbClr val="FFFFFF"/>
      </a:lt1>
      <a:dk2>
        <a:srgbClr val="707070"/>
      </a:dk2>
      <a:lt2>
        <a:srgbClr val="000000"/>
      </a:lt2>
      <a:accent1>
        <a:srgbClr val="C8C8C8"/>
      </a:accent1>
      <a:accent2>
        <a:srgbClr val="CC0000"/>
      </a:accent2>
      <a:accent3>
        <a:srgbClr val="FFFFFF"/>
      </a:accent3>
      <a:accent4>
        <a:srgbClr val="5F5F5F"/>
      </a:accent4>
      <a:accent5>
        <a:srgbClr val="E0E0E0"/>
      </a:accent5>
      <a:accent6>
        <a:srgbClr val="B90000"/>
      </a:accent6>
      <a:hlink>
        <a:srgbClr val="009CEF"/>
      </a:hlink>
      <a:folHlink>
        <a:srgbClr val="772DEF"/>
      </a:folHlink>
    </a:clrScheme>
    <a:fontScheme name="2_RUG template basic NL">
      <a:majorFont>
        <a:latin typeface="Georgia"/>
        <a:ea typeface="ＭＳ Ｐゴシック"/>
        <a:cs typeface=""/>
      </a:majorFont>
      <a:minorFont>
        <a:latin typeface="Georgia"/>
        <a:ea typeface="ＭＳ Ｐゴシック"/>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RUG template basic NL 1">
        <a:dk1>
          <a:srgbClr val="707070"/>
        </a:dk1>
        <a:lt1>
          <a:srgbClr val="FFFFFF"/>
        </a:lt1>
        <a:dk2>
          <a:srgbClr val="707070"/>
        </a:dk2>
        <a:lt2>
          <a:srgbClr val="000000"/>
        </a:lt2>
        <a:accent1>
          <a:srgbClr val="C8C8C8"/>
        </a:accent1>
        <a:accent2>
          <a:srgbClr val="CC0000"/>
        </a:accent2>
        <a:accent3>
          <a:srgbClr val="FFFFFF"/>
        </a:accent3>
        <a:accent4>
          <a:srgbClr val="5F5F5F"/>
        </a:accent4>
        <a:accent5>
          <a:srgbClr val="E0E0E0"/>
        </a:accent5>
        <a:accent6>
          <a:srgbClr val="B90000"/>
        </a:accent6>
        <a:hlink>
          <a:srgbClr val="009CEF"/>
        </a:hlink>
        <a:folHlink>
          <a:srgbClr val="772DEF"/>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RUG template basic NL">
  <a:themeElements>
    <a:clrScheme name="1_RUG template basic NL 1">
      <a:dk1>
        <a:srgbClr val="707070"/>
      </a:dk1>
      <a:lt1>
        <a:srgbClr val="FFFFFF"/>
      </a:lt1>
      <a:dk2>
        <a:srgbClr val="707070"/>
      </a:dk2>
      <a:lt2>
        <a:srgbClr val="000000"/>
      </a:lt2>
      <a:accent1>
        <a:srgbClr val="C8C8C8"/>
      </a:accent1>
      <a:accent2>
        <a:srgbClr val="CC0000"/>
      </a:accent2>
      <a:accent3>
        <a:srgbClr val="FFFFFF"/>
      </a:accent3>
      <a:accent4>
        <a:srgbClr val="5F5F5F"/>
      </a:accent4>
      <a:accent5>
        <a:srgbClr val="E0E0E0"/>
      </a:accent5>
      <a:accent6>
        <a:srgbClr val="B90000"/>
      </a:accent6>
      <a:hlink>
        <a:srgbClr val="009CEF"/>
      </a:hlink>
      <a:folHlink>
        <a:srgbClr val="772DEF"/>
      </a:folHlink>
    </a:clrScheme>
    <a:fontScheme name="1_RUG template basic NL">
      <a:majorFont>
        <a:latin typeface="Georgia"/>
        <a:ea typeface="ＭＳ Ｐゴシック"/>
        <a:cs typeface=""/>
      </a:majorFont>
      <a:minorFont>
        <a:latin typeface="Georgia"/>
        <a:ea typeface="ＭＳ Ｐゴシック"/>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RUG template basic NL 1">
        <a:dk1>
          <a:srgbClr val="707070"/>
        </a:dk1>
        <a:lt1>
          <a:srgbClr val="FFFFFF"/>
        </a:lt1>
        <a:dk2>
          <a:srgbClr val="707070"/>
        </a:dk2>
        <a:lt2>
          <a:srgbClr val="000000"/>
        </a:lt2>
        <a:accent1>
          <a:srgbClr val="C8C8C8"/>
        </a:accent1>
        <a:accent2>
          <a:srgbClr val="CC0000"/>
        </a:accent2>
        <a:accent3>
          <a:srgbClr val="FFFFFF"/>
        </a:accent3>
        <a:accent4>
          <a:srgbClr val="5F5F5F"/>
        </a:accent4>
        <a:accent5>
          <a:srgbClr val="E0E0E0"/>
        </a:accent5>
        <a:accent6>
          <a:srgbClr val="B90000"/>
        </a:accent6>
        <a:hlink>
          <a:srgbClr val="009CEF"/>
        </a:hlink>
        <a:folHlink>
          <a:srgbClr val="772DEF"/>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Kantoor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RUG template basic ENG - datum handmatig</Template>
  <TotalTime>0</TotalTime>
  <Words>1161</Words>
  <Application>Microsoft Macintosh PowerPoint</Application>
  <PresentationFormat>Diavoorstelling (4:3)</PresentationFormat>
  <Paragraphs>201</Paragraphs>
  <Slides>26</Slides>
  <Notes>19</Notes>
  <HiddenSlides>0</HiddenSlides>
  <MMClips>0</MMClips>
  <ScaleCrop>false</ScaleCrop>
  <HeadingPairs>
    <vt:vector size="6" baseType="variant">
      <vt:variant>
        <vt:lpstr>Gebruikte lettertypen</vt:lpstr>
      </vt:variant>
      <vt:variant>
        <vt:i4>6</vt:i4>
      </vt:variant>
      <vt:variant>
        <vt:lpstr>Thema</vt:lpstr>
      </vt:variant>
      <vt:variant>
        <vt:i4>5</vt:i4>
      </vt:variant>
      <vt:variant>
        <vt:lpstr>Diatitels</vt:lpstr>
      </vt:variant>
      <vt:variant>
        <vt:i4>26</vt:i4>
      </vt:variant>
    </vt:vector>
  </HeadingPairs>
  <TitlesOfParts>
    <vt:vector size="37" baseType="lpstr">
      <vt:lpstr>Arial</vt:lpstr>
      <vt:lpstr>Calibri</vt:lpstr>
      <vt:lpstr>Georgia</vt:lpstr>
      <vt:lpstr>Symbol</vt:lpstr>
      <vt:lpstr>Times</vt:lpstr>
      <vt:lpstr>Verdana</vt:lpstr>
      <vt:lpstr>RUG template basic NL</vt:lpstr>
      <vt:lpstr>1_RUG template basic NL</vt:lpstr>
      <vt:lpstr>2_RUG template basic NL</vt:lpstr>
      <vt:lpstr>Kantoorthema</vt:lpstr>
      <vt:lpstr>3_RUG template basic NL</vt:lpstr>
      <vt:lpstr>Master Clinical Forensic Psychology &amp; Victimology </vt:lpstr>
      <vt:lpstr>Questions about Admission and Selection?</vt:lpstr>
      <vt:lpstr>Master  Clinical Forensic Psychology &amp; Victimology  </vt:lpstr>
      <vt:lpstr>Master  Clinical Forensic Psychology &amp; Victimology  </vt:lpstr>
      <vt:lpstr>Master  Clinical Forensic Psychology &amp; Victimology  </vt:lpstr>
      <vt:lpstr>Offenders …</vt:lpstr>
      <vt:lpstr>… and victims!</vt:lpstr>
      <vt:lpstr>PowerPoint-presentatie</vt:lpstr>
      <vt:lpstr>PowerPoint-presentatie</vt:lpstr>
      <vt:lpstr>Master  Clinical Forensic Psychology &amp; Victimology  </vt:lpstr>
      <vt:lpstr>Courses in CFP&amp;V</vt:lpstr>
      <vt:lpstr>PowerPoint-presentatie</vt:lpstr>
      <vt:lpstr>example</vt:lpstr>
      <vt:lpstr>PowerPoint-presentatie</vt:lpstr>
      <vt:lpstr>example</vt:lpstr>
      <vt:lpstr>PowerPoint-presentatie</vt:lpstr>
      <vt:lpstr>PowerPoint-presentatie</vt:lpstr>
      <vt:lpstr>PowerPoint-presentatie</vt:lpstr>
      <vt:lpstr>PowerPoint-presentatie</vt:lpstr>
      <vt:lpstr>Master thesis, e.g.:</vt:lpstr>
      <vt:lpstr>Internships</vt:lpstr>
      <vt:lpstr>Internships</vt:lpstr>
      <vt:lpstr>Programme CFP&amp;V</vt:lpstr>
      <vt:lpstr>Master  Clinical Forensic Psychology &amp; Victimology  </vt:lpstr>
      <vt:lpstr>This master track is geared towards</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Microsoft Office-gebruiker</dc:creator>
  <cp:lastModifiedBy/>
  <cp:revision>1</cp:revision>
  <dcterms:created xsi:type="dcterms:W3CDTF">2020-03-26T13:52:31Z</dcterms:created>
  <dcterms:modified xsi:type="dcterms:W3CDTF">2024-11-22T11:31:01Z</dcterms:modified>
</cp:coreProperties>
</file>