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64" r:id="rId5"/>
    <p:sldId id="259" r:id="rId6"/>
    <p:sldId id="260" r:id="rId7"/>
    <p:sldId id="262" r:id="rId8"/>
    <p:sldId id="263"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8025" autoAdjust="0"/>
    <p:restoredTop sz="94660"/>
  </p:normalViewPr>
  <p:slideViewPr>
    <p:cSldViewPr snapToGrid="0">
      <p:cViewPr varScale="1">
        <p:scale>
          <a:sx n="92" d="100"/>
          <a:sy n="92" d="100"/>
        </p:scale>
        <p:origin x="-120" y="-17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42907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85868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6669509"/>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01772498"/>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50134081"/>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62647234"/>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36293092"/>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48330850"/>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4443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9364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58136E0-0373-4E31-87DB-E9EAB508E6CF}" type="datetimeFigureOut">
              <a:rPr lang="nl-NL" smtClean="0"/>
              <a:pPr/>
              <a:t>30-06-2016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733793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8136E0-0373-4E31-87DB-E9EAB508E6CF}" type="datetimeFigureOut">
              <a:rPr lang="nl-NL" smtClean="0"/>
              <a:pPr/>
              <a:t>30-06-2016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033DDE-15A4-4B54-B5BC-C8AFB71B1CF4}" type="slidenum">
              <a:rPr lang="nl-NL" smtClean="0"/>
              <a:pPr/>
              <a:t>‹nr.›</a:t>
            </a:fld>
            <a:endParaRPr lang="nl-NL"/>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23448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voorbijdeonteigening.n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huldhulpmaatje.n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ntmoetinginlevensvragen.n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facebook.com/Stichting-WGDGO-1048048575269416/?fref=t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zingevingindepraktijk.nl/" TargetMode="External"/><Relationship Id="rId3" Type="http://schemas.openxmlformats.org/officeDocument/2006/relationships/hyperlink" Target="https://www.facebook.com/events/103937099277603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ctrTitle"/>
          </p:nvPr>
        </p:nvSpPr>
        <p:spPr>
          <a:xfrm>
            <a:off x="505326" y="280737"/>
            <a:ext cx="5061285" cy="2053389"/>
          </a:xfrm>
        </p:spPr>
        <p:txBody>
          <a:bodyPr>
            <a:normAutofit/>
          </a:bodyPr>
          <a:lstStyle/>
          <a:p>
            <a:r>
              <a:rPr lang="nl-NL" dirty="0" smtClean="0"/>
              <a:t/>
            </a:r>
            <a:br>
              <a:rPr lang="nl-NL" dirty="0" smtClean="0"/>
            </a:br>
            <a:endParaRPr lang="nl-NL" dirty="0"/>
          </a:p>
        </p:txBody>
      </p:sp>
      <p:sp>
        <p:nvSpPr>
          <p:cNvPr id="3" name="Ondertitel 2"/>
          <p:cNvSpPr>
            <a:spLocks noGrp="1"/>
          </p:cNvSpPr>
          <p:nvPr>
            <p:ph type="subTitle" idx="1"/>
          </p:nvPr>
        </p:nvSpPr>
        <p:spPr>
          <a:xfrm>
            <a:off x="1523999" y="2839453"/>
            <a:ext cx="9561095" cy="2622884"/>
          </a:xfrm>
        </p:spPr>
        <p:txBody>
          <a:bodyPr>
            <a:normAutofit fontScale="92500" lnSpcReduction="20000"/>
          </a:bodyPr>
          <a:lstStyle/>
          <a:p>
            <a:endParaRPr lang="nl-NL" dirty="0" smtClean="0"/>
          </a:p>
          <a:p>
            <a:r>
              <a:rPr lang="nl-NL" sz="4800" dirty="0" smtClean="0"/>
              <a:t>een landelijke beweging in beweging?!</a:t>
            </a:r>
          </a:p>
          <a:p>
            <a:endParaRPr lang="nl-NL" sz="1600" dirty="0"/>
          </a:p>
          <a:p>
            <a:r>
              <a:rPr lang="nl-NL" sz="1600" dirty="0" smtClean="0"/>
              <a:t>																				</a:t>
            </a:r>
          </a:p>
          <a:p>
            <a:endParaRPr lang="nl-NL" sz="1600" dirty="0"/>
          </a:p>
          <a:p>
            <a:endParaRPr lang="nl-NL" sz="1600" dirty="0" smtClean="0"/>
          </a:p>
          <a:p>
            <a:r>
              <a:rPr lang="nl-NL" sz="1600" dirty="0" smtClean="0"/>
              <a:t>									</a:t>
            </a:r>
            <a:endParaRPr lang="nl-NL" sz="1000" dirty="0"/>
          </a:p>
        </p:txBody>
      </p:sp>
      <p:sp>
        <p:nvSpPr>
          <p:cNvPr id="4" name="Tekstvak 3"/>
          <p:cNvSpPr txBox="1"/>
          <p:nvPr/>
        </p:nvSpPr>
        <p:spPr>
          <a:xfrm>
            <a:off x="1431633" y="6047874"/>
            <a:ext cx="4784683" cy="764312"/>
          </a:xfrm>
          <a:prstGeom prst="rect">
            <a:avLst/>
          </a:prstGeom>
          <a:noFill/>
        </p:spPr>
        <p:txBody>
          <a:bodyPr wrap="square" rtlCol="0">
            <a:spAutoFit/>
          </a:bodyPr>
          <a:lstStyle/>
          <a:p>
            <a:pPr lvl="0" algn="ctr">
              <a:lnSpc>
                <a:spcPct val="90000"/>
              </a:lnSpc>
              <a:spcBef>
                <a:spcPts val="1000"/>
              </a:spcBef>
            </a:pPr>
            <a:r>
              <a:rPr lang="nl-NL" sz="1000" dirty="0" smtClean="0">
                <a:solidFill>
                  <a:prstClr val="black"/>
                </a:solidFill>
              </a:rPr>
              <a:t>Presentatie t.b.v. de Studiedag </a:t>
            </a:r>
            <a:r>
              <a:rPr lang="nl-NL" sz="1000" dirty="0">
                <a:solidFill>
                  <a:prstClr val="black"/>
                </a:solidFill>
              </a:rPr>
              <a:t>‘Geestelijke Verzorging buiten de muren’, </a:t>
            </a:r>
            <a:endParaRPr lang="nl-NL" sz="1000" dirty="0" smtClean="0">
              <a:solidFill>
                <a:prstClr val="black"/>
              </a:solidFill>
            </a:endParaRPr>
          </a:p>
          <a:p>
            <a:pPr lvl="0" algn="ctr">
              <a:lnSpc>
                <a:spcPct val="90000"/>
              </a:lnSpc>
              <a:spcBef>
                <a:spcPts val="1000"/>
              </a:spcBef>
            </a:pPr>
            <a:r>
              <a:rPr lang="nl-NL" sz="1000" dirty="0" smtClean="0">
                <a:solidFill>
                  <a:prstClr val="black"/>
                </a:solidFill>
              </a:rPr>
              <a:t>Groningen</a:t>
            </a:r>
            <a:r>
              <a:rPr lang="nl-NL" sz="1000" dirty="0">
                <a:solidFill>
                  <a:prstClr val="black"/>
                </a:solidFill>
              </a:rPr>
              <a:t>, 10 juni </a:t>
            </a:r>
            <a:r>
              <a:rPr lang="nl-NL" sz="1000" dirty="0" smtClean="0">
                <a:solidFill>
                  <a:prstClr val="black"/>
                </a:solidFill>
              </a:rPr>
              <a:t>2016</a:t>
            </a:r>
          </a:p>
          <a:p>
            <a:pPr lvl="0" algn="ctr">
              <a:lnSpc>
                <a:spcPct val="90000"/>
              </a:lnSpc>
              <a:spcBef>
                <a:spcPts val="1000"/>
              </a:spcBef>
            </a:pPr>
            <a:r>
              <a:rPr lang="nl-NL" sz="1000" dirty="0" smtClean="0">
                <a:solidFill>
                  <a:prstClr val="black"/>
                </a:solidFill>
              </a:rPr>
              <a:t>Drs</a:t>
            </a:r>
            <a:r>
              <a:rPr lang="nl-NL" sz="1000" dirty="0">
                <a:solidFill>
                  <a:prstClr val="black"/>
                </a:solidFill>
              </a:rPr>
              <a:t>. Gidie Ritzerveld</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75866" y="457199"/>
            <a:ext cx="8535460" cy="200526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18002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Een Platform</a:t>
            </a:r>
            <a:endParaRPr lang="nl-NL" dirty="0"/>
          </a:p>
        </p:txBody>
      </p:sp>
      <p:sp>
        <p:nvSpPr>
          <p:cNvPr id="3" name="Tijdelijke aanduiding voor inhoud 2"/>
          <p:cNvSpPr>
            <a:spLocks noGrp="1"/>
          </p:cNvSpPr>
          <p:nvPr>
            <p:ph idx="1"/>
          </p:nvPr>
        </p:nvSpPr>
        <p:spPr/>
        <p:txBody>
          <a:bodyPr/>
          <a:lstStyle/>
          <a:p>
            <a:pPr marL="0" indent="0">
              <a:buNone/>
            </a:pPr>
            <a:r>
              <a:rPr lang="nl-NL" dirty="0" smtClean="0">
                <a:hlinkClick r:id="rId2"/>
              </a:rPr>
              <a:t>http://voorbijdeonteigening.nl/</a:t>
            </a:r>
            <a:endParaRPr lang="nl-NL" dirty="0" smtClean="0"/>
          </a:p>
          <a:p>
            <a:pPr marL="0" indent="0">
              <a:buNone/>
            </a:pPr>
            <a:endParaRPr lang="nl-NL"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1465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789907"/>
          </a:xfrm>
        </p:spPr>
        <p:txBody>
          <a:bodyPr/>
          <a:lstStyle/>
          <a:p>
            <a:r>
              <a:rPr lang="nl-NL" dirty="0" smtClean="0"/>
              <a:t>			Nieuwe Werkvelden</a:t>
            </a:r>
            <a:endParaRPr lang="nl-NL" dirty="0"/>
          </a:p>
        </p:txBody>
      </p:sp>
      <p:sp>
        <p:nvSpPr>
          <p:cNvPr id="3" name="Tijdelijke aanduiding voor inhoud 2"/>
          <p:cNvSpPr>
            <a:spLocks noGrp="1"/>
          </p:cNvSpPr>
          <p:nvPr>
            <p:ph idx="1"/>
          </p:nvPr>
        </p:nvSpPr>
        <p:spPr>
          <a:xfrm>
            <a:off x="838200" y="1355558"/>
            <a:ext cx="10515600" cy="5374105"/>
          </a:xfrm>
        </p:spPr>
        <p:txBody>
          <a:bodyPr/>
          <a:lstStyle/>
          <a:p>
            <a:pPr marL="0" indent="0">
              <a:buNone/>
            </a:pPr>
            <a:r>
              <a:rPr lang="nl-NL" i="1" dirty="0" smtClean="0"/>
              <a:t>Maatjes-buddy initiatieven</a:t>
            </a:r>
          </a:p>
          <a:p>
            <a:r>
              <a:rPr lang="nl-NL" dirty="0" smtClean="0"/>
              <a:t>Schuldhulpmaatje Nederland</a:t>
            </a:r>
          </a:p>
          <a:p>
            <a:pPr marL="0" indent="0">
              <a:buNone/>
            </a:pPr>
            <a:endParaRPr lang="nl-NL" dirty="0"/>
          </a:p>
          <a:p>
            <a:pPr marL="0" indent="0">
              <a:buNone/>
            </a:pPr>
            <a:r>
              <a:rPr lang="nl-NL" dirty="0" smtClean="0">
                <a:hlinkClick r:id="rId2"/>
              </a:rPr>
              <a:t>http://schuldhulpmaatje.nl/</a:t>
            </a:r>
            <a:endParaRPr lang="nl-NL" dirty="0" smtClean="0"/>
          </a:p>
          <a:p>
            <a:pPr marL="0" indent="0">
              <a:buNone/>
            </a:pPr>
            <a:endParaRPr lang="nl-NL" dirty="0" smtClean="0"/>
          </a:p>
          <a:p>
            <a:pPr marL="0" indent="0">
              <a:buNone/>
            </a:pPr>
            <a:endParaRPr lang="nl-NL" dirty="0" smtClean="0"/>
          </a:p>
          <a:p>
            <a:endParaRPr lang="nl-NL"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46365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Nieuwe </a:t>
            </a:r>
            <a:r>
              <a:rPr lang="nl-NL" dirty="0"/>
              <a:t>Werkvelden</a:t>
            </a:r>
          </a:p>
        </p:txBody>
      </p:sp>
      <p:sp>
        <p:nvSpPr>
          <p:cNvPr id="3" name="Tijdelijke aanduiding voor inhoud 2"/>
          <p:cNvSpPr>
            <a:spLocks noGrp="1"/>
          </p:cNvSpPr>
          <p:nvPr>
            <p:ph idx="1"/>
          </p:nvPr>
        </p:nvSpPr>
        <p:spPr/>
        <p:txBody>
          <a:bodyPr/>
          <a:lstStyle/>
          <a:p>
            <a:pPr marL="0" indent="0">
              <a:buNone/>
            </a:pPr>
            <a:r>
              <a:rPr lang="nl-NL" dirty="0" smtClean="0"/>
              <a:t>Centrum Ontmoeting in Levensvragen (</a:t>
            </a:r>
            <a:r>
              <a:rPr lang="nl-NL" dirty="0" err="1" smtClean="0"/>
              <a:t>COiL</a:t>
            </a:r>
            <a:r>
              <a:rPr lang="nl-NL" dirty="0" smtClean="0"/>
              <a:t>)</a:t>
            </a:r>
          </a:p>
          <a:p>
            <a:r>
              <a:rPr lang="nl-NL" dirty="0"/>
              <a:t> Het Centrum voor Ontmoeting in Levensvragen (</a:t>
            </a:r>
            <a:r>
              <a:rPr lang="nl-NL" dirty="0" err="1"/>
              <a:t>COiL</a:t>
            </a:r>
            <a:r>
              <a:rPr lang="nl-NL" dirty="0"/>
              <a:t>) biedt mogelijkheden tot ontmoeting rond levensthema’s en zingeving. Dit doet ze door</a:t>
            </a:r>
            <a:endParaRPr lang="nl-NL" dirty="0" smtClean="0"/>
          </a:p>
          <a:p>
            <a:pPr marL="0" indent="0">
              <a:buNone/>
            </a:pPr>
            <a:endParaRPr lang="nl-NL" dirty="0"/>
          </a:p>
          <a:p>
            <a:pPr marL="0" indent="0">
              <a:buNone/>
            </a:pPr>
            <a:r>
              <a:rPr lang="nl-NL" dirty="0">
                <a:hlinkClick r:id="rId2"/>
              </a:rPr>
              <a:t>http://ontmoetinginlevensvragen.nl</a:t>
            </a:r>
            <a:r>
              <a:rPr lang="nl-NL" dirty="0" smtClean="0">
                <a:hlinkClick r:id="rId2"/>
              </a:rPr>
              <a:t>/</a:t>
            </a:r>
            <a:endParaRPr lang="nl-NL" dirty="0" smtClean="0"/>
          </a:p>
          <a:p>
            <a:pPr marL="0" indent="0">
              <a:buNone/>
            </a:pPr>
            <a:endParaRPr lang="nl-NL" dirty="0" smtClean="0"/>
          </a:p>
          <a:p>
            <a:pPr marL="0" indent="0">
              <a:buNone/>
            </a:pPr>
            <a:endParaRPr lang="nl-NL" dirty="0"/>
          </a:p>
          <a:p>
            <a:pPr marL="0" indent="0">
              <a:buNone/>
            </a:pPr>
            <a:endParaRPr lang="nl-NL"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94339759"/>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Nieuwe Werkvelden</a:t>
            </a:r>
            <a:endParaRPr lang="nl-NL" dirty="0"/>
          </a:p>
        </p:txBody>
      </p:sp>
      <p:sp>
        <p:nvSpPr>
          <p:cNvPr id="3" name="Tijdelijke aanduiding voor inhoud 2"/>
          <p:cNvSpPr>
            <a:spLocks noGrp="1"/>
          </p:cNvSpPr>
          <p:nvPr>
            <p:ph idx="1"/>
          </p:nvPr>
        </p:nvSpPr>
        <p:spPr/>
        <p:txBody>
          <a:bodyPr/>
          <a:lstStyle/>
          <a:p>
            <a:pPr marL="0" indent="0">
              <a:buNone/>
            </a:pPr>
            <a:endParaRPr lang="nl-NL" i="1" dirty="0" smtClean="0"/>
          </a:p>
          <a:p>
            <a:pPr marL="0" indent="0">
              <a:buNone/>
            </a:pPr>
            <a:r>
              <a:rPr lang="nl-NL" i="1" dirty="0" smtClean="0"/>
              <a:t>Nieuwe coöperatieve vormen van samenwerking</a:t>
            </a:r>
          </a:p>
          <a:p>
            <a:r>
              <a:rPr lang="nl-NL" dirty="0" smtClean="0"/>
              <a:t>Een facebookgroep:  ‘Wie Goed doet Goed Ontmoet’</a:t>
            </a:r>
          </a:p>
          <a:p>
            <a:endParaRPr lang="nl-NL" dirty="0"/>
          </a:p>
          <a:p>
            <a:pPr marL="0" indent="0">
              <a:buNone/>
            </a:pPr>
            <a:r>
              <a:rPr lang="nl-NL" dirty="0" smtClean="0">
                <a:hlinkClick r:id="rId2"/>
              </a:rPr>
              <a:t>https://www.facebook.com/Stichting-WGDGO-1048048575269416/?fref=ts</a:t>
            </a:r>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35655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Nieuwe Werkvelden</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endParaRPr lang="nl-NL" i="1" dirty="0" smtClean="0"/>
          </a:p>
          <a:p>
            <a:pPr marL="0" indent="0">
              <a:buNone/>
            </a:pPr>
            <a:r>
              <a:rPr lang="nl-NL" i="1" dirty="0" smtClean="0"/>
              <a:t>De geestelijk Verzorger als Zelfstandig Ondernemer</a:t>
            </a:r>
            <a:endParaRPr lang="nl-NL" i="1" dirty="0"/>
          </a:p>
          <a:p>
            <a:pPr marL="0" indent="0">
              <a:buNone/>
            </a:pPr>
            <a:r>
              <a:rPr lang="nl-NL" i="1" dirty="0" smtClean="0"/>
              <a:t>Zin in de Praktijk</a:t>
            </a:r>
          </a:p>
          <a:p>
            <a:r>
              <a:rPr lang="nl-NL" i="1" dirty="0" smtClean="0"/>
              <a:t>Geestelijk Verzorger als coördinator, Geestelijk Verzorger als bedrijfsadviseur</a:t>
            </a:r>
          </a:p>
          <a:p>
            <a:pPr marL="0" indent="0">
              <a:buNone/>
            </a:pPr>
            <a:r>
              <a:rPr lang="nl-NL" i="1" dirty="0">
                <a:hlinkClick r:id="rId2"/>
              </a:rPr>
              <a:t>http://zingevingindepraktijk.nl</a:t>
            </a:r>
            <a:r>
              <a:rPr lang="nl-NL" i="1" dirty="0" smtClean="0">
                <a:hlinkClick r:id="rId2"/>
              </a:rPr>
              <a:t>/</a:t>
            </a:r>
            <a:endParaRPr lang="nl-NL" i="1" dirty="0" smtClean="0"/>
          </a:p>
          <a:p>
            <a:pPr marL="0" indent="0">
              <a:buNone/>
            </a:pPr>
            <a:endParaRPr lang="nl-NL" i="1" dirty="0"/>
          </a:p>
          <a:p>
            <a:pPr marL="0" indent="0">
              <a:buNone/>
            </a:pPr>
            <a:r>
              <a:rPr lang="nl-NL" i="1" dirty="0" smtClean="0"/>
              <a:t>Voedsel voor de Ziel Bijeenkomsten</a:t>
            </a:r>
          </a:p>
          <a:p>
            <a:r>
              <a:rPr lang="nl-NL" dirty="0" smtClean="0"/>
              <a:t>Gesprekken over zin – en levensvragen</a:t>
            </a:r>
          </a:p>
          <a:p>
            <a:pPr marL="0" indent="0">
              <a:buNone/>
            </a:pPr>
            <a:r>
              <a:rPr lang="nl-NL" dirty="0" smtClean="0">
                <a:hlinkClick r:id="rId3"/>
              </a:rPr>
              <a:t>https://www.facebook.com/events/1039370992776038/</a:t>
            </a:r>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8096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Nieuwe Werkvelden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Betekenisvol ondernemerschap</a:t>
            </a:r>
          </a:p>
          <a:p>
            <a:pPr marL="0" indent="0">
              <a:buNone/>
            </a:pPr>
            <a:endParaRPr lang="nl-NL" dirty="0" smtClean="0"/>
          </a:p>
          <a:p>
            <a:pPr marL="0" indent="0">
              <a:buNone/>
            </a:pPr>
            <a:r>
              <a:rPr lang="nl-NL" sz="1800" i="1" dirty="0" smtClean="0"/>
              <a:t>‘Er zijn in onze organisatie nog maar weinig dromers over. Mensen die hun  dromen weer aan handelen durven verbinden. Mensen die weer over hun toekomst en die van de bank durven na te denken. Ze hebben daarvoor drie dingen nodig: legendes, rituelen en wetten. Helaas zijn de oude verhalen de </a:t>
            </a:r>
            <a:r>
              <a:rPr lang="nl-NL" sz="1800" i="1" dirty="0" err="1" smtClean="0"/>
              <a:t>raisons</a:t>
            </a:r>
            <a:r>
              <a:rPr lang="nl-NL" sz="1800" i="1" dirty="0" smtClean="0"/>
              <a:t> </a:t>
            </a:r>
            <a:r>
              <a:rPr lang="nl-NL" sz="1800" i="1" dirty="0" err="1" smtClean="0"/>
              <a:t>d’etre</a:t>
            </a:r>
            <a:r>
              <a:rPr lang="nl-NL" sz="1800" i="1" dirty="0" smtClean="0"/>
              <a:t> van de bank, lang niet meer verteld. Het werk zelf de rituelen, is te veel teruggebracht tot aan de regels voldoen. Al die regels zijn veel te belangrijk geworden’. </a:t>
            </a:r>
          </a:p>
          <a:p>
            <a:pPr marL="0" indent="0">
              <a:buNone/>
            </a:pPr>
            <a:endParaRPr lang="nl-NL" sz="1800" i="1" dirty="0"/>
          </a:p>
          <a:p>
            <a:pPr marL="0" indent="0">
              <a:buNone/>
            </a:pPr>
            <a:endParaRPr lang="nl-NL" sz="1800" i="1" dirty="0" smtClean="0"/>
          </a:p>
          <a:p>
            <a:pPr marL="0" indent="0">
              <a:buNone/>
            </a:pPr>
            <a:r>
              <a:rPr lang="nl-NL" sz="1800" i="1" dirty="0" smtClean="0"/>
              <a:t>‘Misschien moeten ze geholpen worden? Help ze met dromen. Vertel ze wat voor soort dromen je nodig hebt’.</a:t>
            </a:r>
            <a:endParaRPr lang="nl-NL" i="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61643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Wat is nodig</a:t>
            </a:r>
            <a:endParaRPr lang="nl-NL" dirty="0"/>
          </a:p>
        </p:txBody>
      </p:sp>
      <p:sp>
        <p:nvSpPr>
          <p:cNvPr id="3" name="Tijdelijke aanduiding voor inhoud 2"/>
          <p:cNvSpPr>
            <a:spLocks noGrp="1"/>
          </p:cNvSpPr>
          <p:nvPr>
            <p:ph idx="1"/>
          </p:nvPr>
        </p:nvSpPr>
        <p:spPr>
          <a:xfrm>
            <a:off x="838200" y="2358189"/>
            <a:ext cx="10515600" cy="3818774"/>
          </a:xfrm>
        </p:spPr>
        <p:txBody>
          <a:bodyPr/>
          <a:lstStyle/>
          <a:p>
            <a:r>
              <a:rPr lang="nl-NL" dirty="0" smtClean="0"/>
              <a:t>Verkenning</a:t>
            </a:r>
          </a:p>
          <a:p>
            <a:r>
              <a:rPr lang="nl-NL" dirty="0" smtClean="0"/>
              <a:t>Verbinding </a:t>
            </a:r>
          </a:p>
          <a:p>
            <a:r>
              <a:rPr lang="nl-NL" dirty="0" smtClean="0"/>
              <a:t>Verbreding </a:t>
            </a:r>
          </a:p>
          <a:p>
            <a:r>
              <a:rPr lang="nl-NL" dirty="0" smtClean="0"/>
              <a:t>Verdieping</a:t>
            </a:r>
          </a:p>
          <a:p>
            <a:r>
              <a:rPr lang="nl-NL" dirty="0" smtClean="0"/>
              <a:t>Positionering</a:t>
            </a:r>
          </a:p>
          <a:p>
            <a:r>
              <a:rPr lang="nl-NL" dirty="0" smtClean="0"/>
              <a:t>Ondernemerschap</a:t>
            </a:r>
            <a:endParaRPr lang="nl-NL"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509566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353</Words>
  <Application>Microsoft Macintosh PowerPoint</Application>
  <PresentationFormat>Aangepast</PresentationFormat>
  <Paragraphs>55</Paragraphs>
  <Slides>8</Slides>
  <Notes>0</Notes>
  <HiddenSlides>0</HiddenSlides>
  <MMClips>0</MMClips>
  <ScaleCrop>false</ScaleCrop>
  <HeadingPairs>
    <vt:vector size="4" baseType="variant">
      <vt:variant>
        <vt:lpstr>Ontwerpsjabloon</vt:lpstr>
      </vt:variant>
      <vt:variant>
        <vt:i4>1</vt:i4>
      </vt:variant>
      <vt:variant>
        <vt:lpstr>Diatitels</vt:lpstr>
      </vt:variant>
      <vt:variant>
        <vt:i4>8</vt:i4>
      </vt:variant>
    </vt:vector>
  </HeadingPairs>
  <TitlesOfParts>
    <vt:vector size="9" baseType="lpstr">
      <vt:lpstr>Kantoorthema</vt:lpstr>
      <vt:lpstr> </vt:lpstr>
      <vt:lpstr>    Een Platform</vt:lpstr>
      <vt:lpstr>   Nieuwe Werkvelden</vt:lpstr>
      <vt:lpstr>   Nieuwe Werkvelden</vt:lpstr>
      <vt:lpstr>   Nieuwe Werkvelden</vt:lpstr>
      <vt:lpstr>   Nieuwe Werkvelden</vt:lpstr>
      <vt:lpstr>   Nieuwe Werkvelden</vt:lpstr>
      <vt:lpstr>    Wat is nodig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Voorbij de Onteigening</dc:title>
  <dc:creator>Gidie Ritzerveld</dc:creator>
  <cp:lastModifiedBy>L Harmsma</cp:lastModifiedBy>
  <cp:revision>9</cp:revision>
  <dcterms:created xsi:type="dcterms:W3CDTF">2016-06-30T19:00:37Z</dcterms:created>
  <dcterms:modified xsi:type="dcterms:W3CDTF">2016-06-30T19:01:32Z</dcterms:modified>
</cp:coreProperties>
</file>