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32" r:id="rId1"/>
  </p:sldMasterIdLst>
  <p:notesMasterIdLst>
    <p:notesMasterId r:id="rId9"/>
  </p:notesMasterIdLst>
  <p:sldIdLst>
    <p:sldId id="288" r:id="rId2"/>
    <p:sldId id="326" r:id="rId3"/>
    <p:sldId id="332" r:id="rId4"/>
    <p:sldId id="331" r:id="rId5"/>
    <p:sldId id="334" r:id="rId6"/>
    <p:sldId id="336" r:id="rId7"/>
    <p:sldId id="337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a Lokhorst" initials="BL" lastIdx="8" clrIdx="0">
    <p:extLst>
      <p:ext uri="{19B8F6BF-5375-455C-9EA6-DF929625EA0E}">
        <p15:presenceInfo xmlns:p15="http://schemas.microsoft.com/office/powerpoint/2012/main" userId="Bea Lokhors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5FD1"/>
    <a:srgbClr val="D9D9D9"/>
    <a:srgbClr val="6063AD"/>
    <a:srgbClr val="00FF00"/>
    <a:srgbClr val="00447D"/>
    <a:srgbClr val="58595B"/>
    <a:srgbClr val="FFFFFF"/>
    <a:srgbClr val="FF7D16"/>
    <a:srgbClr val="FF2F92"/>
    <a:srgbClr val="6761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47" autoAdjust="0"/>
    <p:restoredTop sz="82270"/>
  </p:normalViewPr>
  <p:slideViewPr>
    <p:cSldViewPr snapToGrid="0">
      <p:cViewPr varScale="1">
        <p:scale>
          <a:sx n="112" d="100"/>
          <a:sy n="112" d="100"/>
        </p:scale>
        <p:origin x="9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77C7DF-E470-FE4D-860F-1BAB359294DB}" type="datetimeFigureOut">
              <a:rPr lang="nl-NL" smtClean="0"/>
              <a:t>06-03-20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3BB14-A530-8F42-99AC-9E64F77EA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9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nl-NL" baseline="0" dirty="0"/>
            </a:b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3BB14-A530-8F42-99AC-9E64F77EA0D7}" type="slidenum">
              <a:rPr lang="nl-NL" smtClean="0"/>
              <a:t>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1978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nl-NL" baseline="0" dirty="0"/>
            </a:b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3BB14-A530-8F42-99AC-9E64F77EA0D7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6082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6D67-B893-DD45-A28D-A34DEA0A6F7B}" type="datetime1">
              <a:rPr lang="nl-NL" smtClean="0"/>
              <a:t>06-03-20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E69E-4EA7-46B6-9FF9-14029749C9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ACD43-103F-3748-AA99-76194B454EA2}" type="datetime1">
              <a:rPr lang="nl-NL" smtClean="0"/>
              <a:t>06-03-20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E69E-4EA7-46B6-9FF9-14029749C9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D48FB-1238-644A-BF1C-F21E658AEC40}" type="datetime1">
              <a:rPr lang="nl-NL" smtClean="0"/>
              <a:t>06-03-20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E69E-4EA7-46B6-9FF9-14029749C9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4AC8-D5F1-F249-8AD7-A172282A0C58}" type="datetime1">
              <a:rPr lang="nl-NL" smtClean="0"/>
              <a:t>06-03-20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E69E-4EA7-46B6-9FF9-14029749C9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E5FB0-C761-194C-AFDA-6716354711D3}" type="datetime1">
              <a:rPr lang="nl-NL" smtClean="0"/>
              <a:t>06-03-20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E69E-4EA7-46B6-9FF9-14029749C9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6503-F548-384E-9CD1-0EDCEDBCEDDD}" type="datetime1">
              <a:rPr lang="nl-NL" smtClean="0"/>
              <a:t>06-03-20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E69E-4EA7-46B6-9FF9-14029749C9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27710-C5A7-F54C-B0D3-47F34AEEF9C3}" type="datetime1">
              <a:rPr lang="nl-NL" smtClean="0"/>
              <a:t>06-03-20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E69E-4EA7-46B6-9FF9-14029749C9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8D42-4216-7749-A054-28C7F819EAE4}" type="datetime1">
              <a:rPr lang="nl-NL" smtClean="0"/>
              <a:t>06-03-20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E69E-4EA7-46B6-9FF9-14029749C9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B69F0-A0D1-0442-B481-952B18FB4102}" type="datetime1">
              <a:rPr lang="nl-NL" smtClean="0"/>
              <a:t>06-03-20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E69E-4EA7-46B6-9FF9-14029749C9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76182-045E-BA45-9F0F-01D9335A0051}" type="datetime1">
              <a:rPr lang="nl-NL" smtClean="0"/>
              <a:t>06-03-20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E69E-4EA7-46B6-9FF9-14029749C9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17B0F-49AA-ED43-A832-0FF5A04552D8}" type="datetime1">
              <a:rPr lang="nl-NL" smtClean="0"/>
              <a:t>06-03-20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E69E-4EA7-46B6-9FF9-14029749C9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16503-F548-384E-9CD1-0EDCEDBCEDDD}" type="datetime1">
              <a:rPr lang="nl-NL" smtClean="0"/>
              <a:t>06-03-20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5E69E-4EA7-46B6-9FF9-14029749C9E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074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jpe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sv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19" Type="http://schemas.openxmlformats.org/officeDocument/2006/relationships/image" Target="../media/image4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28588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898073" y="762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  <p:pic>
        <p:nvPicPr>
          <p:cNvPr id="1026" name="Picture 2" descr="preadyz-logo-RGB-1000 kopi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8248016" y="2829793"/>
            <a:ext cx="5955665" cy="1548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660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285954" cy="6858000"/>
          </a:xfrm>
          <a:prstGeom prst="rect">
            <a:avLst/>
          </a:prstGeom>
        </p:spPr>
      </p:pic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6814384" y="626869"/>
            <a:ext cx="7005543" cy="42192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BEDRIJFSVOERING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40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FINANCIEN EN HRM</a:t>
            </a:r>
          </a:p>
          <a:p>
            <a:pPr marL="0" indent="0">
              <a:buNone/>
            </a:pPr>
            <a:endParaRPr lang="en-US" sz="4000" dirty="0">
              <a:solidFill>
                <a:srgbClr val="6063AD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40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ADVIES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40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ADMINISTRATIE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40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DETACHERING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40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TRAINING</a:t>
            </a:r>
          </a:p>
        </p:txBody>
      </p:sp>
      <p:grpSp>
        <p:nvGrpSpPr>
          <p:cNvPr id="5" name="Groep 4"/>
          <p:cNvGrpSpPr/>
          <p:nvPr/>
        </p:nvGrpSpPr>
        <p:grpSpPr>
          <a:xfrm>
            <a:off x="10317155" y="5976046"/>
            <a:ext cx="1820768" cy="780935"/>
            <a:chOff x="10317155" y="5976046"/>
            <a:chExt cx="1820768" cy="780935"/>
          </a:xfrm>
        </p:grpSpPr>
        <p:pic>
          <p:nvPicPr>
            <p:cNvPr id="7" name="Afbeelding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62255" y="6453342"/>
              <a:ext cx="1775668" cy="303639"/>
            </a:xfrm>
            <a:prstGeom prst="rect">
              <a:avLst/>
            </a:prstGeom>
          </p:spPr>
        </p:pic>
        <p:pic>
          <p:nvPicPr>
            <p:cNvPr id="4" name="Afbeelding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17155" y="5976046"/>
              <a:ext cx="1809750" cy="4772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4142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60036" cy="6858000"/>
          </a:xfrm>
          <a:prstGeom prst="rect">
            <a:avLst/>
          </a:prstGeom>
        </p:spPr>
      </p:pic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970503" y="2137243"/>
            <a:ext cx="10515600" cy="4219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>
              <a:solidFill>
                <a:srgbClr val="6063AD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6063AD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7248137" y="1584125"/>
            <a:ext cx="7005543" cy="42192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PLATFORM PREADYZ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APPLICATIES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RAPPORTAGES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VISUALISATIE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INFORMATIE</a:t>
            </a:r>
          </a:p>
        </p:txBody>
      </p:sp>
      <p:pic>
        <p:nvPicPr>
          <p:cNvPr id="7" name="Tijdelijke aanduiding voor inhoud 8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1199" y="2508619"/>
            <a:ext cx="708916" cy="457364"/>
          </a:xfrm>
        </p:spPr>
      </p:pic>
      <p:pic>
        <p:nvPicPr>
          <p:cNvPr id="8" name="Graphic 95">
            <a:extLst>
              <a:ext uri="{FF2B5EF4-FFF2-40B4-BE49-F238E27FC236}">
                <a16:creationId xmlns:a16="http://schemas.microsoft.com/office/drawing/2014/main" id="{7D8AB352-97AB-8645-BC2D-C50DBCCCA3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64605" y="1224133"/>
            <a:ext cx="1543650" cy="222285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FFAED6EF-090C-6240-827D-32D4E1217A4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6897" y="3494646"/>
            <a:ext cx="1283663" cy="689018"/>
          </a:xfrm>
          <a:prstGeom prst="rect">
            <a:avLst/>
          </a:prstGeom>
        </p:spPr>
      </p:pic>
      <p:pic>
        <p:nvPicPr>
          <p:cNvPr id="10" name="Graphic 13">
            <a:extLst>
              <a:ext uri="{FF2B5EF4-FFF2-40B4-BE49-F238E27FC236}">
                <a16:creationId xmlns:a16="http://schemas.microsoft.com/office/drawing/2014/main" id="{77255C41-43BC-694C-B078-32607A0CB02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36544" y="1791634"/>
            <a:ext cx="847082" cy="342713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A48FDE20-8BA5-F84A-8277-540BCD5E001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700" y="4416843"/>
            <a:ext cx="463784" cy="463784"/>
          </a:xfrm>
          <a:prstGeom prst="rect">
            <a:avLst/>
          </a:prstGeom>
          <a:solidFill>
            <a:srgbClr val="7030A0">
              <a:alpha val="22000"/>
            </a:srgbClr>
          </a:solidFill>
        </p:spPr>
      </p:pic>
      <p:pic>
        <p:nvPicPr>
          <p:cNvPr id="13" name="Picture 2" descr="Afbeeldingsresultaat voor vism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6804" y="5568884"/>
            <a:ext cx="2317749" cy="46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0675" y="623341"/>
            <a:ext cx="1407360" cy="734952"/>
          </a:xfrm>
          <a:prstGeom prst="rect">
            <a:avLst/>
          </a:prstGeom>
        </p:spPr>
      </p:pic>
      <p:sp>
        <p:nvSpPr>
          <p:cNvPr id="15" name="Stroomdiagram: Verbindingslijn 14"/>
          <p:cNvSpPr/>
          <p:nvPr/>
        </p:nvSpPr>
        <p:spPr>
          <a:xfrm>
            <a:off x="4033360" y="2883370"/>
            <a:ext cx="682341" cy="666946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A85F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1600" y="2981123"/>
            <a:ext cx="421980" cy="44251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4C4C6F7C-76EC-6942-A920-C11E3BAB523B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16592" y="3070017"/>
            <a:ext cx="286987" cy="333602"/>
          </a:xfrm>
          <a:prstGeom prst="rect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>
            <a:softEdge rad="12700"/>
          </a:effectLst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2AC0B6CE-810E-0747-8120-5E82BF5E1D93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3801" y="5263803"/>
            <a:ext cx="871579" cy="221409"/>
          </a:xfrm>
          <a:prstGeom prst="rect">
            <a:avLst/>
          </a:prstGeom>
        </p:spPr>
      </p:pic>
      <p:grpSp>
        <p:nvGrpSpPr>
          <p:cNvPr id="27" name="Groep 26"/>
          <p:cNvGrpSpPr/>
          <p:nvPr/>
        </p:nvGrpSpPr>
        <p:grpSpPr>
          <a:xfrm>
            <a:off x="1493585" y="5266688"/>
            <a:ext cx="2152401" cy="323850"/>
            <a:chOff x="7292248" y="514049"/>
            <a:chExt cx="2152401" cy="323850"/>
          </a:xfrm>
        </p:grpSpPr>
        <p:pic>
          <p:nvPicPr>
            <p:cNvPr id="28" name="Afbeelding 27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8492149" y="514049"/>
              <a:ext cx="952500" cy="323850"/>
            </a:xfrm>
            <a:prstGeom prst="rect">
              <a:avLst/>
            </a:prstGeom>
          </p:spPr>
        </p:pic>
        <p:pic>
          <p:nvPicPr>
            <p:cNvPr id="29" name="Afbeelding 28" descr="I:\Staf algemeen\21. Leveranciers en contracten\67. Groeiende zaken\Logo's nieuw april 2018\beeldschermlogo's(pixels)\preadyz-logo-zonder-payoff\preadyz-logo-RGB-zonder-payoff-2000.png"/>
            <p:cNvPicPr/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2248" y="579864"/>
              <a:ext cx="1175657" cy="19222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0" name="Afbeelding 2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3585" y="3614251"/>
            <a:ext cx="1180231" cy="298022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0296" y="1660909"/>
            <a:ext cx="397135" cy="374656"/>
          </a:xfrm>
          <a:prstGeom prst="rect">
            <a:avLst/>
          </a:prstGeom>
        </p:spPr>
      </p:pic>
      <p:grpSp>
        <p:nvGrpSpPr>
          <p:cNvPr id="32" name="Groep 31"/>
          <p:cNvGrpSpPr/>
          <p:nvPr/>
        </p:nvGrpSpPr>
        <p:grpSpPr>
          <a:xfrm>
            <a:off x="10317155" y="5976046"/>
            <a:ext cx="1820768" cy="780935"/>
            <a:chOff x="10317155" y="5976046"/>
            <a:chExt cx="1820768" cy="780935"/>
          </a:xfrm>
        </p:grpSpPr>
        <p:pic>
          <p:nvPicPr>
            <p:cNvPr id="33" name="Afbeelding 32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62255" y="6453342"/>
              <a:ext cx="1775668" cy="303639"/>
            </a:xfrm>
            <a:prstGeom prst="rect">
              <a:avLst/>
            </a:prstGeom>
          </p:spPr>
        </p:pic>
        <p:pic>
          <p:nvPicPr>
            <p:cNvPr id="34" name="Afbeelding 33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17155" y="5976046"/>
              <a:ext cx="1809750" cy="4772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0620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2012730" y="765968"/>
            <a:ext cx="10515600" cy="4219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48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ALLES IN EIGEN HAND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48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BETERE INZICHTEN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48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MINDER TIJD EN KOSTEN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4800" dirty="0">
              <a:solidFill>
                <a:srgbClr val="6063AD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AutoShape 2" descr="Afbeeldingsresultaat voor visma"/>
          <p:cNvSpPr>
            <a:spLocks noChangeAspect="1" noChangeArrowheads="1"/>
          </p:cNvSpPr>
          <p:nvPr/>
        </p:nvSpPr>
        <p:spPr bwMode="auto">
          <a:xfrm flipH="1">
            <a:off x="460374" y="-144463"/>
            <a:ext cx="1820857" cy="182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7" name="Picture 2" descr="preadyz-logo-RGB-1000 kop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0562" y="3970500"/>
            <a:ext cx="7805570" cy="2029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ep 10"/>
          <p:cNvGrpSpPr/>
          <p:nvPr/>
        </p:nvGrpSpPr>
        <p:grpSpPr>
          <a:xfrm>
            <a:off x="10317155" y="5976046"/>
            <a:ext cx="1820768" cy="780935"/>
            <a:chOff x="10317155" y="5976046"/>
            <a:chExt cx="1820768" cy="780935"/>
          </a:xfrm>
        </p:grpSpPr>
        <p:pic>
          <p:nvPicPr>
            <p:cNvPr id="12" name="Afbeelding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62255" y="6453342"/>
              <a:ext cx="1775668" cy="303639"/>
            </a:xfrm>
            <a:prstGeom prst="rect">
              <a:avLst/>
            </a:prstGeom>
          </p:spPr>
        </p:pic>
        <p:pic>
          <p:nvPicPr>
            <p:cNvPr id="13" name="Afbeelding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17155" y="5976046"/>
              <a:ext cx="1809750" cy="4772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41621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884468" y="439903"/>
            <a:ext cx="10515600" cy="4219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SAMENWERKING: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4800" dirty="0">
              <a:solidFill>
                <a:srgbClr val="6063AD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AutoShape 2" descr="Afbeeldingsresultaat voor visma"/>
          <p:cNvSpPr>
            <a:spLocks noChangeAspect="1" noChangeArrowheads="1"/>
          </p:cNvSpPr>
          <p:nvPr/>
        </p:nvSpPr>
        <p:spPr bwMode="auto">
          <a:xfrm flipH="1">
            <a:off x="460374" y="-144463"/>
            <a:ext cx="1820857" cy="182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7" name="Picture 2" descr="preadyz-logo-RGB-1000 kop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0171" y="1624069"/>
            <a:ext cx="4616670" cy="120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650" y="2429555"/>
            <a:ext cx="7762546" cy="2972435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6142268" y="2429555"/>
            <a:ext cx="7761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&amp;</a:t>
            </a:r>
            <a:endParaRPr lang="nl-NL" sz="7200" dirty="0">
              <a:solidFill>
                <a:srgbClr val="6063AD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2515650" y="5061904"/>
            <a:ext cx="729879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STUDENT CONSULTANCY &amp;</a:t>
            </a:r>
          </a:p>
          <a:p>
            <a:r>
              <a:rPr lang="en-US" sz="44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ONZERZOEKSVRAAG</a:t>
            </a:r>
          </a:p>
        </p:txBody>
      </p:sp>
      <p:grpSp>
        <p:nvGrpSpPr>
          <p:cNvPr id="14" name="Groep 13"/>
          <p:cNvGrpSpPr/>
          <p:nvPr/>
        </p:nvGrpSpPr>
        <p:grpSpPr>
          <a:xfrm>
            <a:off x="10317155" y="5976046"/>
            <a:ext cx="1820768" cy="780935"/>
            <a:chOff x="10317155" y="5976046"/>
            <a:chExt cx="1820768" cy="780935"/>
          </a:xfrm>
        </p:grpSpPr>
        <p:pic>
          <p:nvPicPr>
            <p:cNvPr id="15" name="Afbeelding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62255" y="6453342"/>
              <a:ext cx="1775668" cy="303639"/>
            </a:xfrm>
            <a:prstGeom prst="rect">
              <a:avLst/>
            </a:prstGeom>
          </p:spPr>
        </p:pic>
        <p:pic>
          <p:nvPicPr>
            <p:cNvPr id="16" name="Afbeelding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17155" y="5976046"/>
              <a:ext cx="1809750" cy="4772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9812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1843242" y="628808"/>
            <a:ext cx="10515600" cy="4219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ONDERZOEKSOPDRACHT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44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Wat is </a:t>
            </a:r>
            <a:r>
              <a:rPr lang="en-US" sz="4400" dirty="0" err="1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robotisering</a:t>
            </a:r>
            <a:endParaRPr lang="en-US" sz="4400" dirty="0">
              <a:solidFill>
                <a:srgbClr val="6063AD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44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4400" dirty="0" err="1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Welke</a:t>
            </a:r>
            <a:r>
              <a:rPr lang="en-US" sz="44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4400" dirty="0" err="1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mogelijkheden</a:t>
            </a:r>
            <a:endParaRPr lang="en-US" sz="4400" dirty="0">
              <a:solidFill>
                <a:srgbClr val="6063AD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44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Wat is de </a:t>
            </a:r>
            <a:r>
              <a:rPr lang="en-US" sz="4400" dirty="0" err="1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invloed</a:t>
            </a:r>
            <a:r>
              <a:rPr lang="en-US" sz="44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van RPA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44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4400" dirty="0" err="1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Kan</a:t>
            </a:r>
            <a:r>
              <a:rPr lang="en-US" sz="44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het </a:t>
            </a:r>
            <a:r>
              <a:rPr lang="en-US" sz="4400" dirty="0" err="1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worden</a:t>
            </a:r>
            <a:r>
              <a:rPr lang="en-US" sz="4400" dirty="0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4400" dirty="0" err="1">
                <a:solidFill>
                  <a:srgbClr val="6063A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toegepast</a:t>
            </a:r>
            <a:endParaRPr lang="en-US" sz="4400" dirty="0">
              <a:solidFill>
                <a:srgbClr val="6063AD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4400" dirty="0">
              <a:solidFill>
                <a:srgbClr val="6063AD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4400" dirty="0">
              <a:solidFill>
                <a:srgbClr val="6063AD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AutoShape 2" descr="Afbeeldingsresultaat voor visma"/>
          <p:cNvSpPr>
            <a:spLocks noChangeAspect="1" noChangeArrowheads="1"/>
          </p:cNvSpPr>
          <p:nvPr/>
        </p:nvSpPr>
        <p:spPr bwMode="auto">
          <a:xfrm flipH="1">
            <a:off x="460374" y="-144463"/>
            <a:ext cx="1820857" cy="182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91" y="4121169"/>
            <a:ext cx="4082572" cy="2716766"/>
          </a:xfrm>
          <a:prstGeom prst="rect">
            <a:avLst/>
          </a:prstGeom>
        </p:spPr>
      </p:pic>
      <p:grpSp>
        <p:nvGrpSpPr>
          <p:cNvPr id="10" name="Groep 9"/>
          <p:cNvGrpSpPr/>
          <p:nvPr/>
        </p:nvGrpSpPr>
        <p:grpSpPr>
          <a:xfrm>
            <a:off x="10317155" y="5976046"/>
            <a:ext cx="1820768" cy="780935"/>
            <a:chOff x="10317155" y="5976046"/>
            <a:chExt cx="1820768" cy="780935"/>
          </a:xfrm>
        </p:grpSpPr>
        <p:pic>
          <p:nvPicPr>
            <p:cNvPr id="11" name="Afbeelding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62255" y="6453342"/>
              <a:ext cx="1775668" cy="303639"/>
            </a:xfrm>
            <a:prstGeom prst="rect">
              <a:avLst/>
            </a:prstGeom>
          </p:spPr>
        </p:pic>
        <p:pic>
          <p:nvPicPr>
            <p:cNvPr id="12" name="Afbeelding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17155" y="5976046"/>
              <a:ext cx="1809750" cy="4772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34556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28588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898073" y="762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  <p:pic>
        <p:nvPicPr>
          <p:cNvPr id="1026" name="Picture 2" descr="preadyz-logo-RGB-1000 kopi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8248016" y="2829793"/>
            <a:ext cx="5955665" cy="1548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960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3269</TotalTime>
  <Words>67</Words>
  <Application>Microsoft Macintosh PowerPoint</Application>
  <PresentationFormat>Breedbeeld</PresentationFormat>
  <Paragraphs>28</Paragraphs>
  <Slides>7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4" baseType="lpstr">
      <vt:lpstr>Aharoni</vt:lpstr>
      <vt:lpstr>Arial</vt:lpstr>
      <vt:lpstr>Calibri</vt:lpstr>
      <vt:lpstr>Calibri Light</vt:lpstr>
      <vt:lpstr>Gisha</vt:lpstr>
      <vt:lpstr>Wingdings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OSGMetrium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j.hofstra</dc:creator>
  <cp:lastModifiedBy>Baalmans BS, Bas</cp:lastModifiedBy>
  <cp:revision>161</cp:revision>
  <dcterms:created xsi:type="dcterms:W3CDTF">2016-04-01T10:20:24Z</dcterms:created>
  <dcterms:modified xsi:type="dcterms:W3CDTF">2020-03-06T12:01:59Z</dcterms:modified>
</cp:coreProperties>
</file>