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howGuides="1">
      <p:cViewPr varScale="1">
        <p:scale>
          <a:sx n="115" d="100"/>
          <a:sy n="115" d="100"/>
        </p:scale>
        <p:origin x="39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D8D99-88A0-115A-65DB-4EAF4B43C5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BF4EEF-6EAF-2A02-90D7-AA3D25A70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6182F4-AC59-FDE8-5EAA-7A993A562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E307B-CD45-CF11-D1A8-5F5942B098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07C6F0-E073-BDDD-6BE1-650BE9D19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546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45E01-1A5C-2317-830F-EE0020573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CD0D47-9B04-158D-EFFC-7E5209E1A2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8B3724-6AA4-CEE1-5539-EFF14C54E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F136C-744F-694A-C974-90AC308A8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2C5698-AA79-5308-CF0E-59C5FAFB7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67511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41F349-12B9-A8FB-F444-01CBB4E3F0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688FEC-630B-3E14-F75C-35A115E71F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75B93A-B270-7A27-3AA8-467B769605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DFFC1-4E55-6DCE-0EA0-19C9D9D26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F3326-1C7C-CD07-34A5-62DB63512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55684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D048F-F3CC-A3BC-88EB-94E2EEADA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95BD65-032F-57D9-9DB2-07C180CBE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E24122-CCD3-10EB-32E4-E0B7D1FF8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C69BEB-C8D4-9E18-0861-28A027779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5C5EA-48D4-15BC-50AB-68E71C911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81512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D69ED-6AF7-D90D-F98E-CF9ACEDB59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051D22-EA90-869A-891F-D2344C55E1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72603-7BE7-1594-D906-20231086B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9C999-A078-DC0F-B6F7-EE9A9BA0D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9B2A0-902E-7C49-C9E3-D77D22A3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00944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DDC6B1-1D0E-06FE-3133-12E467C24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242297-8228-3C0A-6DAF-27C0DF6DDD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241C50-FD55-085B-CA47-858F5038A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5C443E-653D-6D2D-AF26-52A96B7E2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309F90-D04B-10D0-3F84-C1A0D4FDA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2B2023-853E-8511-BDB5-677E22B378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37895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81DA4F-7F1E-6A4D-9428-564AAC7C4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44D7B-CFAC-FDA3-805A-9FC965AA4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C5283-4796-A9F2-F04B-F7E1D26E9A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BAAFB0-3EF9-8D3C-015F-C0DBD43C8E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4F99CB-7F04-DE57-ACAB-035E926B96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A76D991-DCB3-CFAA-E9BD-994658ED9E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F68216-6889-082B-D97E-26BC520CC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FC6FE5-B8B2-B3E9-F421-5A1D57C4A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13230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E36EE5-E996-3787-A981-79B2D50C97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40E9D1-46D3-A8C3-3FF2-66E866DE1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3D8A34-83D9-1FCC-92BA-B0B948F3A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E5D45-D1A9-DCF2-FEF7-A95325F4F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4016195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D2EFA4-8482-D429-A17D-719338754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3FB25C5-9267-C08F-4DBF-2BE77536D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326D6E-8DF7-0BF2-B6B7-7820AA1BB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99158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D9055A-C996-FF69-7995-41E3CA878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E47FE3-DF0C-2FE2-B5AF-8EC5A34936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F5D9E0-ABED-4E99-2EA0-9359B57A55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93EDAB-EBF3-5ECA-B8C8-310CF4841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B6C30F-430B-16C9-2B24-90F45BDD2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C5E71-0B4F-B830-466E-6E05FE7C1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656976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1189-8BCA-19F9-933A-C5978DEBA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48B14C-67AB-7E4F-64B1-2056BB8731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BC635-A239-7874-8F18-162522585F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58F7C1-B38A-4FE7-EA78-F7823CC60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8C0B2-6A0A-DDFF-CA6C-93172D6A5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38AA45-971C-329C-5AA3-4A7DA8A83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294145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95693D-9D03-EFBC-3FDD-90F72EC317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B32629-BB27-2848-D852-88285A4066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2399B2-C210-FC05-A63E-366D84102D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24A672-BC4D-464E-8A67-2311C718CDBA}" type="datetimeFigureOut">
              <a:rPr lang="en-NL" smtClean="0"/>
              <a:t>03/29/2023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C62057-30AD-C4B4-E278-9AA60EA98B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D84D9F-E78E-6AC0-EEF9-D0096AEC88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E10E3-1641-5442-B38E-583C9C7C785E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38552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7F4C0C0D-4BC1-7786-DEF3-020D3210335F}"/>
              </a:ext>
            </a:extLst>
          </p:cNvPr>
          <p:cNvSpPr/>
          <p:nvPr/>
        </p:nvSpPr>
        <p:spPr>
          <a:xfrm>
            <a:off x="2309846" y="1467368"/>
            <a:ext cx="1144506" cy="1567234"/>
          </a:xfrm>
          <a:custGeom>
            <a:avLst/>
            <a:gdLst>
              <a:gd name="connsiteX0" fmla="*/ 0 w 1144506"/>
              <a:gd name="connsiteY0" fmla="*/ 0 h 4226560"/>
              <a:gd name="connsiteX1" fmla="*/ 1144506 w 1144506"/>
              <a:gd name="connsiteY1" fmla="*/ 0 h 4226560"/>
              <a:gd name="connsiteX2" fmla="*/ 1144506 w 1144506"/>
              <a:gd name="connsiteY2" fmla="*/ 4226560 h 4226560"/>
              <a:gd name="connsiteX3" fmla="*/ 0 w 1144506"/>
              <a:gd name="connsiteY3" fmla="*/ 4226560 h 4226560"/>
              <a:gd name="connsiteX4" fmla="*/ 0 w 114450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506" h="4226560">
                <a:moveTo>
                  <a:pt x="0" y="0"/>
                </a:moveTo>
                <a:lnTo>
                  <a:pt x="1144506" y="0"/>
                </a:lnTo>
                <a:lnTo>
                  <a:pt x="114450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8" tIns="202646" rIns="99568" bIns="99568" numCol="1" spcCol="1270" anchor="t" anchorCtr="0">
            <a:noAutofit/>
          </a:bodyPr>
          <a:lstStyle/>
          <a:p>
            <a:pPr marL="88900" lvl="1" indent="-88900" algn="l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stem Font Regular"/>
              <a:buChar char="-"/>
            </a:pPr>
            <a:r>
              <a:rPr lang="en-GB" sz="1200" kern="1200" dirty="0" smtClean="0">
                <a:latin typeface="Arial" panose="020B0604020202020204" pitchFamily="34" charset="0"/>
                <a:cs typeface="Arial" panose="020B0604020202020204" pitchFamily="34" charset="0"/>
              </a:rPr>
              <a:t>Keynote and workshop by Sylvia Roja</a:t>
            </a: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s-Drummond</a:t>
            </a:r>
            <a:endParaRPr lang="en-GB" sz="1200" kern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EDE133-3375-160A-D5B4-5A08B4E47F37}"/>
              </a:ext>
            </a:extLst>
          </p:cNvPr>
          <p:cNvSpPr/>
          <p:nvPr/>
        </p:nvSpPr>
        <p:spPr>
          <a:xfrm>
            <a:off x="2080074" y="1164070"/>
            <a:ext cx="459543" cy="45954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2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847F9433-64D9-718C-478F-607BB1556942}"/>
              </a:ext>
            </a:extLst>
          </p:cNvPr>
          <p:cNvSpPr/>
          <p:nvPr/>
        </p:nvSpPr>
        <p:spPr>
          <a:xfrm>
            <a:off x="3974239" y="1467368"/>
            <a:ext cx="1144506" cy="1567234"/>
          </a:xfrm>
          <a:custGeom>
            <a:avLst/>
            <a:gdLst>
              <a:gd name="connsiteX0" fmla="*/ 0 w 1144506"/>
              <a:gd name="connsiteY0" fmla="*/ 0 h 4226560"/>
              <a:gd name="connsiteX1" fmla="*/ 1144506 w 1144506"/>
              <a:gd name="connsiteY1" fmla="*/ 0 h 4226560"/>
              <a:gd name="connsiteX2" fmla="*/ 1144506 w 1144506"/>
              <a:gd name="connsiteY2" fmla="*/ 4226560 h 4226560"/>
              <a:gd name="connsiteX3" fmla="*/ 0 w 1144506"/>
              <a:gd name="connsiteY3" fmla="*/ 4226560 h 4226560"/>
              <a:gd name="connsiteX4" fmla="*/ 0 w 114450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506" h="4226560">
                <a:moveTo>
                  <a:pt x="0" y="0"/>
                </a:moveTo>
                <a:lnTo>
                  <a:pt x="1144506" y="0"/>
                </a:lnTo>
                <a:lnTo>
                  <a:pt x="114450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8" tIns="202646" rIns="99568" bIns="99568" numCol="1" spcCol="1270" anchor="t" anchorCtr="0">
            <a:noAutofit/>
          </a:bodyPr>
          <a:lstStyle/>
          <a:p>
            <a:pPr marL="88900" lvl="1" indent="-88900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stem Font Regular"/>
              <a:buChar char="-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Making a coding scheme and analysing interrater reliability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C57CC6-CFD1-A0D5-7E27-FF015B74EBD9}"/>
              </a:ext>
            </a:extLst>
          </p:cNvPr>
          <p:cNvSpPr/>
          <p:nvPr/>
        </p:nvSpPr>
        <p:spPr>
          <a:xfrm>
            <a:off x="3744467" y="1164070"/>
            <a:ext cx="459543" cy="45954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C272C57E-0B3B-9E9D-64EA-0A364190297D}"/>
              </a:ext>
            </a:extLst>
          </p:cNvPr>
          <p:cNvSpPr/>
          <p:nvPr/>
        </p:nvSpPr>
        <p:spPr>
          <a:xfrm>
            <a:off x="5638632" y="1467368"/>
            <a:ext cx="1144506" cy="1567234"/>
          </a:xfrm>
          <a:custGeom>
            <a:avLst/>
            <a:gdLst>
              <a:gd name="connsiteX0" fmla="*/ 0 w 1144506"/>
              <a:gd name="connsiteY0" fmla="*/ 0 h 4226560"/>
              <a:gd name="connsiteX1" fmla="*/ 1144506 w 1144506"/>
              <a:gd name="connsiteY1" fmla="*/ 0 h 4226560"/>
              <a:gd name="connsiteX2" fmla="*/ 1144506 w 1144506"/>
              <a:gd name="connsiteY2" fmla="*/ 4226560 h 4226560"/>
              <a:gd name="connsiteX3" fmla="*/ 0 w 1144506"/>
              <a:gd name="connsiteY3" fmla="*/ 4226560 h 4226560"/>
              <a:gd name="connsiteX4" fmla="*/ 0 w 114450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506" h="4226560">
                <a:moveTo>
                  <a:pt x="0" y="0"/>
                </a:moveTo>
                <a:lnTo>
                  <a:pt x="1144506" y="0"/>
                </a:lnTo>
                <a:lnTo>
                  <a:pt x="114450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8" tIns="202646" rIns="99568" bIns="99568" numCol="1" spcCol="1270" anchor="t" anchorCtr="0">
            <a:noAutofit/>
          </a:bodyPr>
          <a:lstStyle/>
          <a:p>
            <a:pPr marL="88900" lvl="1" indent="-88900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stem Font Regular"/>
              <a:buChar char="-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State space grid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055E3B4-ABDE-6618-BE85-3774E0AC715E}"/>
              </a:ext>
            </a:extLst>
          </p:cNvPr>
          <p:cNvSpPr/>
          <p:nvPr/>
        </p:nvSpPr>
        <p:spPr>
          <a:xfrm>
            <a:off x="5408861" y="1164070"/>
            <a:ext cx="459543" cy="45954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4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16F31126-3A89-820C-EBD3-436AD74BB2E3}"/>
              </a:ext>
            </a:extLst>
          </p:cNvPr>
          <p:cNvSpPr/>
          <p:nvPr/>
        </p:nvSpPr>
        <p:spPr>
          <a:xfrm>
            <a:off x="7303026" y="1467368"/>
            <a:ext cx="1204852" cy="1567234"/>
          </a:xfrm>
          <a:custGeom>
            <a:avLst/>
            <a:gdLst>
              <a:gd name="connsiteX0" fmla="*/ 0 w 1144506"/>
              <a:gd name="connsiteY0" fmla="*/ 0 h 4226560"/>
              <a:gd name="connsiteX1" fmla="*/ 1144506 w 1144506"/>
              <a:gd name="connsiteY1" fmla="*/ 0 h 4226560"/>
              <a:gd name="connsiteX2" fmla="*/ 1144506 w 1144506"/>
              <a:gd name="connsiteY2" fmla="*/ 4226560 h 4226560"/>
              <a:gd name="connsiteX3" fmla="*/ 0 w 1144506"/>
              <a:gd name="connsiteY3" fmla="*/ 4226560 h 4226560"/>
              <a:gd name="connsiteX4" fmla="*/ 0 w 114450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506" h="4226560">
                <a:moveTo>
                  <a:pt x="0" y="0"/>
                </a:moveTo>
                <a:lnTo>
                  <a:pt x="1144506" y="0"/>
                </a:lnTo>
                <a:lnTo>
                  <a:pt x="114450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8" tIns="202646" rIns="99568" bIns="99568" numCol="1" spcCol="1270" anchor="t" anchorCtr="0">
            <a:noAutofit/>
          </a:bodyPr>
          <a:lstStyle/>
          <a:p>
            <a:pPr marL="88900" lvl="1" indent="-88900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stem Font Regular"/>
              <a:buChar char="-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Sequential analysis (including T-patterns) and Conversation Analysis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D3222D-FEEE-F39F-AC0B-45C4B47E4259}"/>
              </a:ext>
            </a:extLst>
          </p:cNvPr>
          <p:cNvSpPr/>
          <p:nvPr/>
        </p:nvSpPr>
        <p:spPr>
          <a:xfrm>
            <a:off x="7073254" y="1164070"/>
            <a:ext cx="459543" cy="45954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8398DC60-019A-6E79-69F2-013869F49394}"/>
              </a:ext>
            </a:extLst>
          </p:cNvPr>
          <p:cNvSpPr/>
          <p:nvPr/>
        </p:nvSpPr>
        <p:spPr>
          <a:xfrm>
            <a:off x="8967418" y="1467368"/>
            <a:ext cx="1204853" cy="1567234"/>
          </a:xfrm>
          <a:custGeom>
            <a:avLst/>
            <a:gdLst>
              <a:gd name="connsiteX0" fmla="*/ 0 w 1144506"/>
              <a:gd name="connsiteY0" fmla="*/ 0 h 4226560"/>
              <a:gd name="connsiteX1" fmla="*/ 1144506 w 1144506"/>
              <a:gd name="connsiteY1" fmla="*/ 0 h 4226560"/>
              <a:gd name="connsiteX2" fmla="*/ 1144506 w 1144506"/>
              <a:gd name="connsiteY2" fmla="*/ 4226560 h 4226560"/>
              <a:gd name="connsiteX3" fmla="*/ 0 w 1144506"/>
              <a:gd name="connsiteY3" fmla="*/ 4226560 h 4226560"/>
              <a:gd name="connsiteX4" fmla="*/ 0 w 1144506"/>
              <a:gd name="connsiteY4" fmla="*/ 0 h 4226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4506" h="4226560">
                <a:moveTo>
                  <a:pt x="0" y="0"/>
                </a:moveTo>
                <a:lnTo>
                  <a:pt x="1144506" y="0"/>
                </a:lnTo>
                <a:lnTo>
                  <a:pt x="1144506" y="4226560"/>
                </a:lnTo>
                <a:lnTo>
                  <a:pt x="0" y="42265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hueOff val="0"/>
              <a:satOff val="0"/>
              <a:lumOff val="0"/>
              <a:alphaOff val="0"/>
            </a:schemeClr>
          </a:fillRef>
          <a:effectRef idx="0">
            <a:schemeClr val="accent6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9568" tIns="202646" rIns="99568" bIns="99568" numCol="1" spcCol="1270" anchor="t" anchorCtr="0">
            <a:noAutofit/>
          </a:bodyPr>
          <a:lstStyle/>
          <a:p>
            <a:pPr marL="88900" lvl="1" indent="-88900" defTabSz="4889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System Font Regular"/>
              <a:buChar char="-"/>
            </a:pPr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Using interaction research for professional development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E0AF955-794E-7C29-AE76-269B6E74EDCC}"/>
              </a:ext>
            </a:extLst>
          </p:cNvPr>
          <p:cNvSpPr/>
          <p:nvPr/>
        </p:nvSpPr>
        <p:spPr>
          <a:xfrm>
            <a:off x="8737647" y="1164070"/>
            <a:ext cx="459543" cy="459543"/>
          </a:xfrm>
          <a:prstGeom prst="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6">
              <a:tint val="50000"/>
              <a:hueOff val="0"/>
              <a:satOff val="0"/>
              <a:lumOff val="0"/>
              <a:alphaOff val="0"/>
            </a:schemeClr>
          </a:fillRef>
          <a:effectRef idx="0">
            <a:schemeClr val="accent6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F48E38B8-828A-334C-B288-074B8D2EA4CD}"/>
              </a:ext>
            </a:extLst>
          </p:cNvPr>
          <p:cNvSpPr/>
          <p:nvPr/>
        </p:nvSpPr>
        <p:spPr>
          <a:xfrm rot="16200000">
            <a:off x="1411344" y="1794456"/>
            <a:ext cx="1567236" cy="229772"/>
          </a:xfrm>
          <a:custGeom>
            <a:avLst/>
            <a:gdLst>
              <a:gd name="connsiteX0" fmla="*/ 0 w 4226560"/>
              <a:gd name="connsiteY0" fmla="*/ 0 h 229771"/>
              <a:gd name="connsiteX1" fmla="*/ 4226560 w 4226560"/>
              <a:gd name="connsiteY1" fmla="*/ 0 h 229771"/>
              <a:gd name="connsiteX2" fmla="*/ 4226560 w 4226560"/>
              <a:gd name="connsiteY2" fmla="*/ 229771 h 229771"/>
              <a:gd name="connsiteX3" fmla="*/ 0 w 4226560"/>
              <a:gd name="connsiteY3" fmla="*/ 229771 h 229771"/>
              <a:gd name="connsiteX4" fmla="*/ 0 w 4226560"/>
              <a:gd name="connsiteY4" fmla="*/ 0 h 22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6560" h="229771">
                <a:moveTo>
                  <a:pt x="0" y="0"/>
                </a:moveTo>
                <a:lnTo>
                  <a:pt x="4226560" y="0"/>
                </a:lnTo>
                <a:lnTo>
                  <a:pt x="4226560" y="229771"/>
                </a:lnTo>
                <a:lnTo>
                  <a:pt x="0" y="2297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-1" tIns="-1" rIns="202646" bIns="0" numCol="1" spcCol="1270" anchor="t" anchorCtr="0">
            <a:noAutofit/>
          </a:bodyPr>
          <a:lstStyle/>
          <a:p>
            <a:pPr marL="0" lvl="0" indent="0" algn="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>
                <a:latin typeface="Courier New" panose="02070309020205020404" pitchFamily="49" charset="0"/>
                <a:cs typeface="Courier New" panose="02070309020205020404" pitchFamily="49" charset="0"/>
              </a:rPr>
              <a:t>Monday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99278CE-ADB0-0613-6195-4E75EDAFD57E}"/>
              </a:ext>
            </a:extLst>
          </p:cNvPr>
          <p:cNvSpPr/>
          <p:nvPr/>
        </p:nvSpPr>
        <p:spPr>
          <a:xfrm rot="16200000">
            <a:off x="3075738" y="1794455"/>
            <a:ext cx="1567235" cy="229773"/>
          </a:xfrm>
          <a:custGeom>
            <a:avLst/>
            <a:gdLst>
              <a:gd name="connsiteX0" fmla="*/ 0 w 4226560"/>
              <a:gd name="connsiteY0" fmla="*/ 0 h 229771"/>
              <a:gd name="connsiteX1" fmla="*/ 4226560 w 4226560"/>
              <a:gd name="connsiteY1" fmla="*/ 0 h 229771"/>
              <a:gd name="connsiteX2" fmla="*/ 4226560 w 4226560"/>
              <a:gd name="connsiteY2" fmla="*/ 229771 h 229771"/>
              <a:gd name="connsiteX3" fmla="*/ 0 w 4226560"/>
              <a:gd name="connsiteY3" fmla="*/ 229771 h 229771"/>
              <a:gd name="connsiteX4" fmla="*/ 0 w 4226560"/>
              <a:gd name="connsiteY4" fmla="*/ 0 h 22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6560" h="229771">
                <a:moveTo>
                  <a:pt x="0" y="0"/>
                </a:moveTo>
                <a:lnTo>
                  <a:pt x="4226560" y="0"/>
                </a:lnTo>
                <a:lnTo>
                  <a:pt x="4226560" y="229771"/>
                </a:lnTo>
                <a:lnTo>
                  <a:pt x="0" y="2297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-1" tIns="-1" rIns="202646" bIns="0" numCol="1" spcCol="1270" anchor="t" anchorCtr="0">
            <a:noAutofit/>
          </a:bodyPr>
          <a:lstStyle/>
          <a:p>
            <a:pPr marL="0" lvl="0" indent="0" algn="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>
                <a:latin typeface="Courier New" panose="02070309020205020404" pitchFamily="49" charset="0"/>
                <a:cs typeface="Courier New" panose="02070309020205020404" pitchFamily="49" charset="0"/>
              </a:rPr>
              <a:t>Tuesday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1C3EA45-23AF-53E6-1E5C-547A7CBB5535}"/>
              </a:ext>
            </a:extLst>
          </p:cNvPr>
          <p:cNvSpPr/>
          <p:nvPr/>
        </p:nvSpPr>
        <p:spPr>
          <a:xfrm rot="16200000">
            <a:off x="4740129" y="1794456"/>
            <a:ext cx="1567235" cy="229771"/>
          </a:xfrm>
          <a:custGeom>
            <a:avLst/>
            <a:gdLst>
              <a:gd name="connsiteX0" fmla="*/ 0 w 4226560"/>
              <a:gd name="connsiteY0" fmla="*/ 0 h 229771"/>
              <a:gd name="connsiteX1" fmla="*/ 4226560 w 4226560"/>
              <a:gd name="connsiteY1" fmla="*/ 0 h 229771"/>
              <a:gd name="connsiteX2" fmla="*/ 4226560 w 4226560"/>
              <a:gd name="connsiteY2" fmla="*/ 229771 h 229771"/>
              <a:gd name="connsiteX3" fmla="*/ 0 w 4226560"/>
              <a:gd name="connsiteY3" fmla="*/ 229771 h 229771"/>
              <a:gd name="connsiteX4" fmla="*/ 0 w 4226560"/>
              <a:gd name="connsiteY4" fmla="*/ 0 h 22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6560" h="229771">
                <a:moveTo>
                  <a:pt x="0" y="0"/>
                </a:moveTo>
                <a:lnTo>
                  <a:pt x="4226560" y="0"/>
                </a:lnTo>
                <a:lnTo>
                  <a:pt x="4226560" y="229771"/>
                </a:lnTo>
                <a:lnTo>
                  <a:pt x="0" y="2297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-1" tIns="-1" rIns="202646" bIns="0" numCol="1" spcCol="1270" anchor="t" anchorCtr="0">
            <a:noAutofit/>
          </a:bodyPr>
          <a:lstStyle/>
          <a:p>
            <a:pPr marL="0" lvl="0" indent="0" algn="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>
                <a:latin typeface="Courier New" panose="02070309020205020404" pitchFamily="49" charset="0"/>
                <a:cs typeface="Courier New" panose="02070309020205020404" pitchFamily="49" charset="0"/>
              </a:rPr>
              <a:t>Wednesday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415CF3AA-376D-B64E-E8F0-21AFA71B0182}"/>
              </a:ext>
            </a:extLst>
          </p:cNvPr>
          <p:cNvSpPr/>
          <p:nvPr/>
        </p:nvSpPr>
        <p:spPr>
          <a:xfrm rot="16200000">
            <a:off x="6404523" y="1794456"/>
            <a:ext cx="1567235" cy="229771"/>
          </a:xfrm>
          <a:custGeom>
            <a:avLst/>
            <a:gdLst>
              <a:gd name="connsiteX0" fmla="*/ 0 w 4226560"/>
              <a:gd name="connsiteY0" fmla="*/ 0 h 229771"/>
              <a:gd name="connsiteX1" fmla="*/ 4226560 w 4226560"/>
              <a:gd name="connsiteY1" fmla="*/ 0 h 229771"/>
              <a:gd name="connsiteX2" fmla="*/ 4226560 w 4226560"/>
              <a:gd name="connsiteY2" fmla="*/ 229771 h 229771"/>
              <a:gd name="connsiteX3" fmla="*/ 0 w 4226560"/>
              <a:gd name="connsiteY3" fmla="*/ 229771 h 229771"/>
              <a:gd name="connsiteX4" fmla="*/ 0 w 4226560"/>
              <a:gd name="connsiteY4" fmla="*/ 0 h 22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6560" h="229771">
                <a:moveTo>
                  <a:pt x="0" y="0"/>
                </a:moveTo>
                <a:lnTo>
                  <a:pt x="4226560" y="0"/>
                </a:lnTo>
                <a:lnTo>
                  <a:pt x="4226560" y="229771"/>
                </a:lnTo>
                <a:lnTo>
                  <a:pt x="0" y="2297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-1" tIns="-1" rIns="202646" bIns="0" numCol="1" spcCol="1270" anchor="t" anchorCtr="0">
            <a:noAutofit/>
          </a:bodyPr>
          <a:lstStyle/>
          <a:p>
            <a:pPr marL="0" lvl="0" indent="0" algn="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>
                <a:latin typeface="Courier New" panose="02070309020205020404" pitchFamily="49" charset="0"/>
                <a:cs typeface="Courier New" panose="02070309020205020404" pitchFamily="49" charset="0"/>
              </a:rPr>
              <a:t>Thursday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0DA7B213-841B-E06C-A171-D4F07E66E89D}"/>
              </a:ext>
            </a:extLst>
          </p:cNvPr>
          <p:cNvSpPr/>
          <p:nvPr/>
        </p:nvSpPr>
        <p:spPr>
          <a:xfrm rot="16200000">
            <a:off x="8068917" y="1794455"/>
            <a:ext cx="1567235" cy="229773"/>
          </a:xfrm>
          <a:custGeom>
            <a:avLst/>
            <a:gdLst>
              <a:gd name="connsiteX0" fmla="*/ 0 w 4226560"/>
              <a:gd name="connsiteY0" fmla="*/ 0 h 229771"/>
              <a:gd name="connsiteX1" fmla="*/ 4226560 w 4226560"/>
              <a:gd name="connsiteY1" fmla="*/ 0 h 229771"/>
              <a:gd name="connsiteX2" fmla="*/ 4226560 w 4226560"/>
              <a:gd name="connsiteY2" fmla="*/ 229771 h 229771"/>
              <a:gd name="connsiteX3" fmla="*/ 0 w 4226560"/>
              <a:gd name="connsiteY3" fmla="*/ 229771 h 229771"/>
              <a:gd name="connsiteX4" fmla="*/ 0 w 4226560"/>
              <a:gd name="connsiteY4" fmla="*/ 0 h 229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26560" h="229771">
                <a:moveTo>
                  <a:pt x="0" y="0"/>
                </a:moveTo>
                <a:lnTo>
                  <a:pt x="4226560" y="0"/>
                </a:lnTo>
                <a:lnTo>
                  <a:pt x="4226560" y="229771"/>
                </a:lnTo>
                <a:lnTo>
                  <a:pt x="0" y="229771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-1" tIns="-1" rIns="202646" bIns="0" numCol="1" spcCol="1270" anchor="t" anchorCtr="0">
            <a:noAutofit/>
          </a:bodyPr>
          <a:lstStyle/>
          <a:p>
            <a:pPr marL="0" lvl="0" indent="0" algn="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n-GB" sz="1700" kern="1200" dirty="0">
                <a:latin typeface="Courier New" panose="02070309020205020404" pitchFamily="49" charset="0"/>
                <a:cs typeface="Courier New" panose="02070309020205020404" pitchFamily="49" charset="0"/>
              </a:rPr>
              <a:t>Friday</a:t>
            </a:r>
          </a:p>
        </p:txBody>
      </p:sp>
    </p:spTree>
    <p:extLst>
      <p:ext uri="{BB962C8B-B14F-4D97-AF65-F5344CB8AC3E}">
        <p14:creationId xmlns:p14="http://schemas.microsoft.com/office/powerpoint/2010/main" val="31925509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37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System Font Regular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Mayra Mascareño</dc:creator>
  <cp:lastModifiedBy>M.F. Esqueda Villegas</cp:lastModifiedBy>
  <cp:revision>4</cp:revision>
  <dcterms:created xsi:type="dcterms:W3CDTF">2022-12-15T09:20:27Z</dcterms:created>
  <dcterms:modified xsi:type="dcterms:W3CDTF">2023-03-29T09:12:32Z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o">
    <vt:lpwstr>JA</vt:lpwstr>
  </property>
</Properties>
</file>