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4" r:id="rId1"/>
  </p:sldMasterIdLst>
  <p:sldIdLst>
    <p:sldId id="269" r:id="rId2"/>
    <p:sldId id="257" r:id="rId3"/>
    <p:sldId id="268" r:id="rId4"/>
    <p:sldId id="258" r:id="rId5"/>
    <p:sldId id="261" r:id="rId6"/>
    <p:sldId id="259" r:id="rId7"/>
    <p:sldId id="265" r:id="rId8"/>
    <p:sldId id="267" r:id="rId9"/>
    <p:sldId id="271" r:id="rId10"/>
    <p:sldId id="272" r:id="rId11"/>
    <p:sldId id="273" r:id="rId12"/>
    <p:sldId id="264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76"/>
    <p:restoredTop sz="94643"/>
  </p:normalViewPr>
  <p:slideViewPr>
    <p:cSldViewPr snapToGrid="0" snapToObjects="1">
      <p:cViewPr varScale="1">
        <p:scale>
          <a:sx n="114" d="100"/>
          <a:sy n="114" d="100"/>
        </p:scale>
        <p:origin x="13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632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07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146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56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093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56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46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84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93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3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0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08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20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7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3257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2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7A587-98FE-AF41-A08C-C498AEA9E220}" type="datetimeFigureOut">
              <a:rPr lang="en-US" smtClean="0"/>
              <a:t>11/25/25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2D67CAF-8031-2744-BCDE-563929379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3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  <p:sldLayoutId id="2147484066" r:id="rId12"/>
    <p:sldLayoutId id="2147484067" r:id="rId13"/>
    <p:sldLayoutId id="2147484068" r:id="rId14"/>
    <p:sldLayoutId id="2147484069" r:id="rId15"/>
    <p:sldLayoutId id="21474840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rug.nl/masters/philosophy-and-science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fil-study-advisor@rug.nl" TargetMode="External"/><Relationship Id="rId2" Type="http://schemas.openxmlformats.org/officeDocument/2006/relationships/hyperlink" Target="mailto:m.i.eronen@rug.n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A775D-88C0-2A4F-856F-687CB77A5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7743" y="2637264"/>
            <a:ext cx="6600451" cy="2262781"/>
          </a:xfrm>
        </p:spPr>
        <p:txBody>
          <a:bodyPr>
            <a:normAutofit/>
          </a:bodyPr>
          <a:lstStyle/>
          <a:p>
            <a:r>
              <a:rPr lang="en-US" dirty="0"/>
              <a:t>Master: Philosophy &amp; Science (P&amp;S)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1C1DE9-8A26-0848-9290-F94BDE3D0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7743" y="4900043"/>
            <a:ext cx="6600451" cy="1126283"/>
          </a:xfrm>
        </p:spPr>
        <p:txBody>
          <a:bodyPr/>
          <a:lstStyle/>
          <a:p>
            <a:r>
              <a:rPr lang="en-US" dirty="0"/>
              <a:t>Double master</a:t>
            </a:r>
          </a:p>
          <a:p>
            <a:r>
              <a:rPr lang="en-US" dirty="0"/>
              <a:t>Faculty of Philosophy</a:t>
            </a:r>
          </a:p>
        </p:txBody>
      </p:sp>
    </p:spTree>
    <p:extLst>
      <p:ext uri="{BB962C8B-B14F-4D97-AF65-F5344CB8AC3E}">
        <p14:creationId xmlns:p14="http://schemas.microsoft.com/office/powerpoint/2010/main" val="3869663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EF86A-39E0-374D-B23F-9F307710B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B77E6-224D-3F4F-8275-E8529D27E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0984" y="1905000"/>
            <a:ext cx="6685748" cy="4210365"/>
          </a:xfrm>
        </p:spPr>
        <p:txBody>
          <a:bodyPr>
            <a:normAutofit/>
          </a:bodyPr>
          <a:lstStyle/>
          <a:p>
            <a:r>
              <a:rPr lang="en-US" dirty="0"/>
              <a:t>You need to be be accepted for a master program, currently study a master program, or else have completed a master program.</a:t>
            </a:r>
          </a:p>
          <a:p>
            <a:endParaRPr lang="en-US" dirty="0"/>
          </a:p>
          <a:p>
            <a:r>
              <a:rPr lang="en-US" dirty="0"/>
              <a:t>No previous knowledge of philosophy assumed</a:t>
            </a:r>
          </a:p>
          <a:p>
            <a:r>
              <a:rPr lang="en-US" dirty="0"/>
              <a:t>BA </a:t>
            </a:r>
            <a:r>
              <a:rPr lang="en-US" dirty="0" err="1"/>
              <a:t>PoaSD</a:t>
            </a:r>
            <a:r>
              <a:rPr lang="en-US" dirty="0"/>
              <a:t>: Welcome!</a:t>
            </a:r>
          </a:p>
          <a:p>
            <a:r>
              <a:rPr lang="en-US" dirty="0"/>
              <a:t>BA Philosophy: Not suited</a:t>
            </a:r>
          </a:p>
          <a:p>
            <a:endParaRPr lang="en-US" dirty="0"/>
          </a:p>
          <a:p>
            <a:r>
              <a:rPr lang="en-US" dirty="0"/>
              <a:t>Non-English diploma: English language test (exemption may be possible)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71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AB97B-2D92-5FF5-8FFC-CA1B3AA5E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Admission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E6B24-CBC5-DBA7-7F7B-36D509178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3566" y="2010939"/>
            <a:ext cx="6591985" cy="3777622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Studielink </a:t>
            </a:r>
            <a:r>
              <a:rPr lang="nl-NL" dirty="0" err="1"/>
              <a:t>application</a:t>
            </a:r>
            <a:r>
              <a:rPr lang="nl-NL" dirty="0"/>
              <a:t>: </a:t>
            </a:r>
            <a:r>
              <a:rPr lang="nl-NL" dirty="0" err="1"/>
              <a:t>Sign</a:t>
            </a:r>
            <a:r>
              <a:rPr lang="nl-NL" dirty="0"/>
              <a:t> up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one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following</a:t>
            </a:r>
            <a:r>
              <a:rPr lang="nl-NL" dirty="0"/>
              <a:t> tracks: </a:t>
            </a:r>
          </a:p>
          <a:p>
            <a:r>
              <a:rPr lang="nl-NL" dirty="0" err="1"/>
              <a:t>Philosophy</a:t>
            </a:r>
            <a:r>
              <a:rPr lang="nl-NL" dirty="0"/>
              <a:t> of Natural Sciences, </a:t>
            </a:r>
            <a:r>
              <a:rPr lang="nl-NL" dirty="0" err="1"/>
              <a:t>Philosophy</a:t>
            </a:r>
            <a:r>
              <a:rPr lang="nl-NL" dirty="0"/>
              <a:t> of Life Sciences, </a:t>
            </a:r>
            <a:r>
              <a:rPr lang="nl-NL" dirty="0" err="1"/>
              <a:t>Philosophy</a:t>
            </a:r>
            <a:r>
              <a:rPr lang="nl-NL" dirty="0"/>
              <a:t> of </a:t>
            </a:r>
            <a:r>
              <a:rPr lang="nl-NL" dirty="0" err="1"/>
              <a:t>Cognitive</a:t>
            </a:r>
            <a:r>
              <a:rPr lang="nl-NL" dirty="0"/>
              <a:t> Sciences, </a:t>
            </a:r>
            <a:r>
              <a:rPr lang="nl-NL" dirty="0" err="1"/>
              <a:t>Philosophy</a:t>
            </a:r>
            <a:r>
              <a:rPr lang="nl-NL" dirty="0"/>
              <a:t> of </a:t>
            </a:r>
            <a:r>
              <a:rPr lang="nl-NL" dirty="0" err="1"/>
              <a:t>Economic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Behavioural</a:t>
            </a:r>
            <a:r>
              <a:rPr lang="nl-NL" dirty="0"/>
              <a:t> </a:t>
            </a:r>
            <a:r>
              <a:rPr lang="nl-NL" dirty="0" err="1"/>
              <a:t>Science</a:t>
            </a:r>
            <a:r>
              <a:rPr lang="nl-NL" dirty="0"/>
              <a:t>, </a:t>
            </a:r>
            <a:r>
              <a:rPr lang="nl-NL" dirty="0" err="1"/>
              <a:t>Philosophy</a:t>
            </a:r>
            <a:r>
              <a:rPr lang="nl-NL" dirty="0"/>
              <a:t> of Arts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Cultural</a:t>
            </a:r>
            <a:r>
              <a:rPr lang="nl-NL" dirty="0"/>
              <a:t> Sciences, </a:t>
            </a:r>
            <a:r>
              <a:rPr lang="nl-NL" dirty="0" err="1"/>
              <a:t>Philosophy</a:t>
            </a:r>
            <a:r>
              <a:rPr lang="nl-NL" dirty="0"/>
              <a:t> of </a:t>
            </a:r>
            <a:r>
              <a:rPr lang="nl-NL" dirty="0" err="1"/>
              <a:t>Political</a:t>
            </a:r>
            <a:r>
              <a:rPr lang="nl-NL" dirty="0"/>
              <a:t> Sciences, </a:t>
            </a:r>
            <a:r>
              <a:rPr lang="nl-NL" dirty="0" err="1"/>
              <a:t>Philosophy</a:t>
            </a:r>
            <a:r>
              <a:rPr lang="nl-NL" dirty="0"/>
              <a:t> of </a:t>
            </a:r>
            <a:r>
              <a:rPr lang="nl-NL" dirty="0" err="1"/>
              <a:t>History</a:t>
            </a:r>
            <a:endParaRPr lang="nl-NL" dirty="0"/>
          </a:p>
          <a:p>
            <a:endParaRPr lang="nl-NL" dirty="0"/>
          </a:p>
          <a:p>
            <a:r>
              <a:rPr lang="en-US" dirty="0"/>
              <a:t>More info:  Website and study advisor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4287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80F82-96DF-7C4C-8DFA-83C4F83A9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and testimonials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EDF6A-A338-904C-A7A1-BCD759C5D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6590" y="2022088"/>
            <a:ext cx="6591985" cy="37776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Philosophy &amp; Science</a:t>
            </a:r>
          </a:p>
          <a:p>
            <a:r>
              <a:rPr lang="en-US" dirty="0">
                <a:hlinkClick r:id="rId2"/>
              </a:rPr>
              <a:t>https://www.rug.nl/masters/philosophy-and-science/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3AAE71-040C-6D4C-892E-B388FF70C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0867" y="3436972"/>
            <a:ext cx="5421086" cy="188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82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81D46-18CF-D64F-BB07-8EA110244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0C506-BD6A-B64D-A498-BADD9EF00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5520" y="2818621"/>
            <a:ext cx="7506199" cy="4842267"/>
          </a:xfrm>
        </p:spPr>
        <p:txBody>
          <a:bodyPr>
            <a:normAutofit/>
          </a:bodyPr>
          <a:lstStyle/>
          <a:p>
            <a:r>
              <a:rPr lang="en-US" dirty="0"/>
              <a:t>Markus Eronen (coordinator): </a:t>
            </a:r>
            <a:r>
              <a:rPr lang="en-US" dirty="0">
                <a:hlinkClick r:id="rId2"/>
              </a:rPr>
              <a:t>m.i.eronen@rug.nl</a:t>
            </a:r>
            <a:endParaRPr lang="en-US" dirty="0"/>
          </a:p>
          <a:p>
            <a:endParaRPr lang="en-US" dirty="0"/>
          </a:p>
          <a:p>
            <a:r>
              <a:rPr lang="en-US" dirty="0"/>
              <a:t>Study advisors: </a:t>
            </a:r>
            <a:r>
              <a:rPr lang="en-US" dirty="0">
                <a:hlinkClick r:id="rId3"/>
              </a:rPr>
              <a:t>fil-study-advisor@rug.nl</a:t>
            </a:r>
            <a:endParaRPr lang="en-US" dirty="0"/>
          </a:p>
          <a:p>
            <a:endParaRPr lang="en-US" dirty="0"/>
          </a:p>
          <a:p>
            <a:r>
              <a:rPr lang="en-US" dirty="0"/>
              <a:t>Current students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6218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F0A63-C680-9941-A4AB-E1F0CF1EA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Philosophy and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16C6D-9F23-3044-A857-0A6EE9BCA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Every field of study raises philosophical questions</a:t>
            </a:r>
          </a:p>
          <a:p>
            <a:pPr lvl="1"/>
            <a:r>
              <a:rPr lang="en-US" dirty="0"/>
              <a:t>Foundations, methodology</a:t>
            </a:r>
          </a:p>
          <a:p>
            <a:pPr lvl="1"/>
            <a:r>
              <a:rPr lang="en-US" dirty="0"/>
              <a:t>Ethical and political implications</a:t>
            </a:r>
          </a:p>
          <a:p>
            <a:pPr lvl="1"/>
            <a:r>
              <a:rPr lang="en-US" dirty="0"/>
              <a:t>Connection to other disciplines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This program allows you study these questions, thus giving you a deeper insight into your discipline</a:t>
            </a:r>
          </a:p>
          <a:p>
            <a:r>
              <a:rPr lang="en-US" dirty="0"/>
              <a:t>You gain an additional master’s degree of 120 EC on top of your other master</a:t>
            </a:r>
          </a:p>
        </p:txBody>
      </p:sp>
    </p:spTree>
    <p:extLst>
      <p:ext uri="{BB962C8B-B14F-4D97-AF65-F5344CB8AC3E}">
        <p14:creationId xmlns:p14="http://schemas.microsoft.com/office/powerpoint/2010/main" val="3632947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ACABF-4311-5945-99C1-8525925D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philosophical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F35DC-F4B3-9D41-8E51-DD3053090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7530" y="2412402"/>
            <a:ext cx="6571343" cy="3450613"/>
          </a:xfrm>
        </p:spPr>
        <p:txBody>
          <a:bodyPr>
            <a:normAutofit/>
          </a:bodyPr>
          <a:lstStyle/>
          <a:p>
            <a:r>
              <a:rPr lang="en-US" dirty="0"/>
              <a:t>Should science aim to be free of social and political influences?</a:t>
            </a:r>
          </a:p>
          <a:p>
            <a:r>
              <a:rPr lang="en-US" dirty="0"/>
              <a:t>How should we understand scientific progress?</a:t>
            </a:r>
          </a:p>
          <a:p>
            <a:r>
              <a:rPr lang="en-US" dirty="0"/>
              <a:t>Do large language models like </a:t>
            </a:r>
            <a:r>
              <a:rPr lang="en-US" dirty="0" err="1"/>
              <a:t>chatGPT</a:t>
            </a:r>
            <a:r>
              <a:rPr lang="en-US" dirty="0"/>
              <a:t> have beliefs?</a:t>
            </a:r>
          </a:p>
          <a:p>
            <a:r>
              <a:rPr lang="en-US" dirty="0"/>
              <a:t>What makes climate change models reliable or trustworthy?</a:t>
            </a:r>
          </a:p>
          <a:p>
            <a:r>
              <a:rPr lang="en-US" dirty="0"/>
              <a:t>In what sense are institutions (e.g. companies) real?</a:t>
            </a:r>
          </a:p>
          <a:p>
            <a:r>
              <a:rPr lang="en-US" dirty="0"/>
              <a:t>Are mental disorders just brain disorders?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571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F0A63-C680-9941-A4AB-E1F0CF1EA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201" y="423392"/>
            <a:ext cx="6589199" cy="1280890"/>
          </a:xfrm>
        </p:spPr>
        <p:txBody>
          <a:bodyPr/>
          <a:lstStyle/>
          <a:p>
            <a:r>
              <a:rPr lang="en-US" dirty="0"/>
              <a:t>Philosophy and science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10889D-26F9-A744-B29D-B5B0C60B8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1171" y="1253064"/>
            <a:ext cx="3482829" cy="195038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FEDCF3D-DDC4-F9F7-5EF0-579600F09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662" y="3289610"/>
            <a:ext cx="2652338" cy="356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60E7F1-EE06-60B9-878B-07AFB42D30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309" y="1969877"/>
            <a:ext cx="5802747" cy="26481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878673-109D-EE87-04B5-2C3E54405E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592" y="4034142"/>
            <a:ext cx="2268153" cy="272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10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F0A63-C680-9941-A4AB-E1F0CF1EA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416" y="507837"/>
            <a:ext cx="6571343" cy="1049235"/>
          </a:xfrm>
        </p:spPr>
        <p:txBody>
          <a:bodyPr>
            <a:normAutofit fontScale="90000"/>
          </a:bodyPr>
          <a:lstStyle/>
          <a:p>
            <a:r>
              <a:rPr lang="en-US" dirty="0"/>
              <a:t>Philosophy of science in Groningen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16C6D-9F23-3044-A857-0A6EE9BCA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7465" y="2263202"/>
            <a:ext cx="5466446" cy="3450613"/>
          </a:xfrm>
        </p:spPr>
        <p:txBody>
          <a:bodyPr>
            <a:normAutofit/>
          </a:bodyPr>
          <a:lstStyle/>
          <a:p>
            <a:r>
              <a:rPr lang="en-US" dirty="0"/>
              <a:t>Internationally renowned philosophers, often working together with scientists and scholars from other fields</a:t>
            </a:r>
          </a:p>
          <a:p>
            <a:r>
              <a:rPr lang="en-US" dirty="0"/>
              <a:t>Hands-on experience in applying philosophy to scientific issues</a:t>
            </a:r>
          </a:p>
          <a:p>
            <a:r>
              <a:rPr lang="en-US" dirty="0"/>
              <a:t>Study programs at the faculty are very highly ranked in student surveys</a:t>
            </a:r>
          </a:p>
          <a:p>
            <a:r>
              <a:rPr lang="en-US" dirty="0"/>
              <a:t>Small faculty, close-knit community</a:t>
            </a:r>
          </a:p>
          <a:p>
            <a:r>
              <a:rPr lang="en-US" dirty="0"/>
              <a:t>Top research: ERC grants, NWO </a:t>
            </a:r>
            <a:r>
              <a:rPr lang="en-US" dirty="0" err="1"/>
              <a:t>Veni</a:t>
            </a:r>
            <a:r>
              <a:rPr lang="en-US" dirty="0"/>
              <a:t>, </a:t>
            </a:r>
            <a:r>
              <a:rPr lang="en-US" dirty="0" err="1"/>
              <a:t>Vidi</a:t>
            </a:r>
            <a:r>
              <a:rPr lang="en-US" dirty="0"/>
              <a:t>, Vici grants</a:t>
            </a:r>
          </a:p>
        </p:txBody>
      </p:sp>
    </p:spTree>
    <p:extLst>
      <p:ext uri="{BB962C8B-B14F-4D97-AF65-F5344CB8AC3E}">
        <p14:creationId xmlns:p14="http://schemas.microsoft.com/office/powerpoint/2010/main" val="2998119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A8B48-D110-8143-92C7-94C586A47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5FF24-C2F7-3547-87A8-F5AF336B5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4650" y="2133600"/>
            <a:ext cx="6376394" cy="3777622"/>
          </a:xfrm>
        </p:spPr>
        <p:txBody>
          <a:bodyPr>
            <a:normAutofit/>
          </a:bodyPr>
          <a:lstStyle/>
          <a:p>
            <a:r>
              <a:rPr lang="en-US" dirty="0"/>
              <a:t>Small-scale, interactive courses in history and philosophy of science</a:t>
            </a:r>
          </a:p>
          <a:p>
            <a:r>
              <a:rPr lang="en-US" dirty="0"/>
              <a:t>Writing skills</a:t>
            </a:r>
          </a:p>
          <a:p>
            <a:r>
              <a:rPr lang="en-US" dirty="0"/>
              <a:t>Tutorials where you focus on specific philosophical topics, supervised by expert</a:t>
            </a:r>
          </a:p>
          <a:p>
            <a:r>
              <a:rPr lang="en-US" dirty="0"/>
              <a:t>Master thesis on a topic of your own choice</a:t>
            </a:r>
          </a:p>
          <a:p>
            <a:r>
              <a:rPr lang="en-US" dirty="0"/>
              <a:t>Can be done in 1 or 2 years, concurrently or after your other master</a:t>
            </a:r>
          </a:p>
          <a:p>
            <a:r>
              <a:rPr lang="en-US" dirty="0"/>
              <a:t>Courses mostly in the evening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165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11C3D-0445-A64D-B9DF-16DF0CC25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5E448-6EC6-854B-9F77-C430E719F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7141" y="1978199"/>
            <a:ext cx="6591985" cy="37776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Academic philosophical writing</a:t>
            </a:r>
          </a:p>
          <a:p>
            <a:r>
              <a:rPr lang="en-US" dirty="0"/>
              <a:t>Philosophy of science</a:t>
            </a:r>
          </a:p>
          <a:p>
            <a:r>
              <a:rPr lang="en-US" dirty="0"/>
              <a:t>Social dimensions of knowledge</a:t>
            </a:r>
          </a:p>
          <a:p>
            <a:r>
              <a:rPr lang="en-US" dirty="0"/>
              <a:t>History of science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Intuition in science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Intervention and scientific error</a:t>
            </a:r>
          </a:p>
          <a:p>
            <a:r>
              <a:rPr lang="en-US" dirty="0"/>
              <a:t>Explanation</a:t>
            </a:r>
          </a:p>
          <a:p>
            <a:r>
              <a:rPr lang="en-US" dirty="0"/>
              <a:t>Selected topics</a:t>
            </a:r>
          </a:p>
          <a:p>
            <a:r>
              <a:rPr lang="en-US" dirty="0"/>
              <a:t>Tutorials</a:t>
            </a:r>
          </a:p>
          <a:p>
            <a:r>
              <a:rPr lang="en-US" dirty="0"/>
              <a:t>Thesis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66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EAE12-DDDD-6B4C-ADC8-EE3041944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tutorial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7C04B-E172-014E-B586-4EF22B47A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3498" y="2189356"/>
            <a:ext cx="6591985" cy="3777622"/>
          </a:xfrm>
        </p:spPr>
        <p:txBody>
          <a:bodyPr>
            <a:normAutofit/>
          </a:bodyPr>
          <a:lstStyle/>
          <a:p>
            <a:r>
              <a:rPr lang="en-US" dirty="0"/>
              <a:t>Autonomy,  authenticity, and the brain</a:t>
            </a:r>
          </a:p>
          <a:p>
            <a:r>
              <a:rPr lang="en-US" dirty="0"/>
              <a:t>Decision-making in science policy</a:t>
            </a:r>
          </a:p>
          <a:p>
            <a:r>
              <a:rPr lang="en-US" dirty="0"/>
              <a:t>Interpretation of physical theories</a:t>
            </a:r>
          </a:p>
          <a:p>
            <a:r>
              <a:rPr lang="en-US" dirty="0"/>
              <a:t>David Hume and causality</a:t>
            </a:r>
          </a:p>
          <a:p>
            <a:r>
              <a:rPr lang="en-US" dirty="0"/>
              <a:t>Philosophy of Artificial Intelligence</a:t>
            </a:r>
          </a:p>
          <a:p>
            <a:r>
              <a:rPr lang="en-US" dirty="0"/>
              <a:t>The nature of mental disorders</a:t>
            </a:r>
          </a:p>
          <a:p>
            <a:r>
              <a:rPr lang="en-US" dirty="0"/>
              <a:t>The wisdom of crowds</a:t>
            </a:r>
          </a:p>
          <a:p>
            <a:r>
              <a:rPr lang="en-US" dirty="0"/>
              <a:t>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550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177AD-BA83-BE4E-9EBC-CC4541510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your studies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8AED5-6378-4B4B-B807-44EEF9C9A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2347" y="1905000"/>
            <a:ext cx="6591985" cy="37776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Strong communicative skills, analytical skills, a critical attitude, and awareness of fundamental assumptions - key assets in your future career!</a:t>
            </a:r>
          </a:p>
          <a:p>
            <a:r>
              <a:rPr lang="en-US" dirty="0"/>
              <a:t>Job examples</a:t>
            </a:r>
          </a:p>
          <a:p>
            <a:pPr lvl="1"/>
            <a:r>
              <a:rPr lang="en-US" dirty="0"/>
              <a:t>Science policy</a:t>
            </a:r>
          </a:p>
          <a:p>
            <a:pPr lvl="1"/>
            <a:r>
              <a:rPr lang="en-US" dirty="0"/>
              <a:t>Consultancy</a:t>
            </a:r>
          </a:p>
          <a:p>
            <a:pPr lvl="1"/>
            <a:r>
              <a:rPr lang="en-US" dirty="0"/>
              <a:t>Journalism</a:t>
            </a:r>
          </a:p>
          <a:p>
            <a:pPr lvl="1"/>
            <a:r>
              <a:rPr lang="en-US" dirty="0"/>
              <a:t>PhD in your field (or in philosophy)</a:t>
            </a:r>
          </a:p>
          <a:p>
            <a:pPr lvl="1"/>
            <a:r>
              <a:rPr lang="en-US" dirty="0"/>
              <a:t>Management</a:t>
            </a:r>
          </a:p>
          <a:p>
            <a:pPr lvl="1"/>
            <a:r>
              <a:rPr lang="en-US" dirty="0"/>
              <a:t>Think tank, research company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9541920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{734D6497-2FF5-CD40-A1E1-23F018678786}tf10001069</Template>
  <TotalTime>19780</TotalTime>
  <Words>514</Words>
  <Application>Microsoft Macintosh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Wisp</vt:lpstr>
      <vt:lpstr>Master: Philosophy &amp; Science (P&amp;S)</vt:lpstr>
      <vt:lpstr>Philosophy and science</vt:lpstr>
      <vt:lpstr>Examples of philosophical questions</vt:lpstr>
      <vt:lpstr>Philosophy and science</vt:lpstr>
      <vt:lpstr>Philosophy of science in Groningen</vt:lpstr>
      <vt:lpstr>The program</vt:lpstr>
      <vt:lpstr>Courses </vt:lpstr>
      <vt:lpstr>Examples of tutorial topics</vt:lpstr>
      <vt:lpstr>After your studies </vt:lpstr>
      <vt:lpstr>Admission</vt:lpstr>
      <vt:lpstr>Admission</vt:lpstr>
      <vt:lpstr>Video and testimonials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PHILOSOPHY, SCIENCE and HUMANITIES</dc:title>
  <dc:creator>Markus Eronen</dc:creator>
  <cp:lastModifiedBy>markus ilkka eronen</cp:lastModifiedBy>
  <cp:revision>24</cp:revision>
  <dcterms:created xsi:type="dcterms:W3CDTF">2021-11-16T09:33:01Z</dcterms:created>
  <dcterms:modified xsi:type="dcterms:W3CDTF">2025-11-25T13:01:20Z</dcterms:modified>
</cp:coreProperties>
</file>