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1.xml.rels" ContentType="application/vnd.openxmlformats-package.relationships+xml"/>
  <Override PartName="/ppt/slideMasters/slideMaster1.xml" ContentType="application/vnd.openxmlformats-officedocument.presentationml.slideMaster+xml"/>
  <Override PartName="/ppt/presProps.xml" ContentType="application/vnd.openxmlformats-officedocument.presentationml.presProps+xml"/>
  <Override PartName="/ppt/theme/theme1.xml" ContentType="application/vnd.openxmlformats-officedocument.theme+xml"/>
  <Override PartName="/ppt/theme/theme12.xml" ContentType="application/vnd.openxmlformats-officedocument.theme+xml"/>
  <Override PartName="/ppt/slideLayouts/_rels/slideLayout9.xml.rels" ContentType="application/vnd.openxmlformats-package.relationships+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6.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_rels/presentation.xml.rels" ContentType="application/vnd.openxmlformats-package.relationships+xml"/>
  <Override PartName="/ppt/notesMasters/_rels/notesMaster1.xml.rels" ContentType="application/vnd.openxmlformats-package.relationships+xml"/>
  <Override PartName="/ppt/notesMasters/notesMaster1.xml" ContentType="application/vnd.openxmlformats-officedocument.presentationml.notesMaster+xml"/>
  <Override PartName="/ppt/media/image1.jpeg" ContentType="image/jpeg"/>
  <Override PartName="/ppt/media/image6.png" ContentType="image/png"/>
  <Override PartName="/ppt/media/image10.png" ContentType="image/png"/>
  <Override PartName="/ppt/media/image2.jpeg" ContentType="image/jpeg"/>
  <Override PartName="/ppt/media/image3.jpeg" ContentType="image/jpeg"/>
  <Override PartName="/ppt/media/image4.jpeg" ContentType="image/jpeg"/>
  <Override PartName="/ppt/media/image5.jpeg" ContentType="image/jpeg"/>
  <Override PartName="/ppt/media/image7.png" ContentType="image/png"/>
  <Override PartName="/ppt/media/image12.jpeg" ContentType="image/jpeg"/>
  <Override PartName="/ppt/media/image8.png" ContentType="image/png"/>
  <Override PartName="/ppt/media/image9.png" ContentType="image/png"/>
  <Override PartName="/ppt/media/image11.jpeg" ContentType="image/jpeg"/>
  <Override PartName="/ppt/slides/slide1.xml" ContentType="application/vnd.openxmlformats-officedocument.presentationml.slide+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Slides/_rels/notesSlide6.xml.rels" ContentType="application/vnd.openxmlformats-package.relationships+xml"/>
  <Override PartName="/ppt/notesSlides/_rels/notesSlide5.xml.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 id="258" r:id="rId6"/>
    <p:sldId id="259" r:id="rId7"/>
    <p:sldId id="260" r:id="rId8"/>
    <p:sldId id="261" r:id="rId9"/>
    <p:sldId id="262" r:id="rId10"/>
    <p:sldId id="263" r:id="rId11"/>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1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 name="PlaceHolder 1"/>
          <p:cNvSpPr>
            <a:spLocks noGrp="1"/>
          </p:cNvSpPr>
          <p:nvPr>
            <p:ph type="sldImg"/>
          </p:nvPr>
        </p:nvSpPr>
        <p:spPr>
          <a:xfrm>
            <a:off x="0" y="812520"/>
            <a:ext cx="0" cy="0"/>
          </a:xfrm>
          <a:prstGeom prst="rect">
            <a:avLst/>
          </a:prstGeom>
          <a:noFill/>
          <a:ln w="0">
            <a:noFill/>
          </a:ln>
        </p:spPr>
        <p:txBody>
          <a:bodyPr lIns="0" rIns="0" tIns="0" bIns="0" anchor="ctr">
            <a:noAutofit/>
          </a:bodyPr>
          <a:p>
            <a:pPr algn="ctr"/>
            <a:r>
              <a:rPr b="0" lang="de-DE" sz="4400" strike="noStrike" u="none">
                <a:solidFill>
                  <a:srgbClr val="000000"/>
                </a:solidFill>
                <a:effectLst/>
                <a:uFillTx/>
                <a:latin typeface="Arial"/>
              </a:rPr>
              <a:t>Folie mittels Klicken verschieben</a:t>
            </a:r>
            <a:endParaRPr b="0" lang="de-DE" sz="4400" strike="noStrike" u="none">
              <a:solidFill>
                <a:srgbClr val="000000"/>
              </a:solidFill>
              <a:effectLst/>
              <a:uFillTx/>
              <a:latin typeface="Arial"/>
            </a:endParaRPr>
          </a:p>
        </p:txBody>
      </p:sp>
      <p:sp>
        <p:nvSpPr>
          <p:cNvPr id="59"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indent="0">
              <a:buNone/>
            </a:pPr>
            <a:r>
              <a:rPr b="0" lang="de-DE" sz="2000" strike="noStrike" u="none">
                <a:solidFill>
                  <a:srgbClr val="000000"/>
                </a:solidFill>
                <a:effectLst/>
                <a:uFillTx/>
                <a:latin typeface="Arial"/>
              </a:rPr>
              <a:t>Format der Notizen mittels Klicken bearbeiten</a:t>
            </a:r>
            <a:endParaRPr b="0" lang="de-DE" sz="2000" strike="noStrike" u="none">
              <a:solidFill>
                <a:srgbClr val="000000"/>
              </a:solidFill>
              <a:effectLst/>
              <a:uFillTx/>
              <a:latin typeface="Arial"/>
            </a:endParaRPr>
          </a:p>
        </p:txBody>
      </p:sp>
      <p:sp>
        <p:nvSpPr>
          <p:cNvPr id="60"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de-DE" sz="1400" strike="noStrike" u="none">
                <a:solidFill>
                  <a:srgbClr val="000000"/>
                </a:solidFill>
                <a:effectLst/>
                <a:uFillTx/>
                <a:latin typeface="Times New Roman"/>
              </a:rPr>
              <a:t>&lt;Kopfzeile&gt;</a:t>
            </a:r>
            <a:endParaRPr b="0" lang="de-DE" sz="1400" strike="noStrike" u="none">
              <a:solidFill>
                <a:srgbClr val="000000"/>
              </a:solidFill>
              <a:effectLst/>
              <a:uFillTx/>
              <a:latin typeface="Times New Roman"/>
            </a:endParaRPr>
          </a:p>
        </p:txBody>
      </p:sp>
      <p:sp>
        <p:nvSpPr>
          <p:cNvPr id="61" name="PlaceHolder 4"/>
          <p:cNvSpPr>
            <a:spLocks noGrp="1"/>
          </p:cNvSpPr>
          <p:nvPr>
            <p:ph type="dt" idx="34"/>
          </p:nvPr>
        </p:nvSpPr>
        <p:spPr>
          <a:xfrm>
            <a:off x="4278960" y="0"/>
            <a:ext cx="3280680" cy="534240"/>
          </a:xfrm>
          <a:prstGeom prst="rect">
            <a:avLst/>
          </a:prstGeom>
          <a:noFill/>
          <a:ln w="0">
            <a:noFill/>
          </a:ln>
        </p:spPr>
        <p:txBody>
          <a:bodyPr lIns="0" rIns="0" tIns="0" bIns="0" anchor="t">
            <a:noAutofit/>
          </a:bodyPr>
          <a:lstStyle>
            <a:lvl1pPr indent="0" algn="r">
              <a:buNone/>
              <a:defRPr b="0" lang="de-DE" sz="1400" strike="noStrike" u="none">
                <a:solidFill>
                  <a:srgbClr val="000000"/>
                </a:solidFill>
                <a:effectLst/>
                <a:uFillTx/>
                <a:latin typeface="Times New Roman"/>
              </a:defRPr>
            </a:lvl1pPr>
          </a:lstStyle>
          <a:p>
            <a:pPr indent="0" algn="r">
              <a:buNone/>
            </a:pPr>
            <a:r>
              <a:rPr b="0" lang="de-DE" sz="1400" strike="noStrike" u="none">
                <a:solidFill>
                  <a:srgbClr val="000000"/>
                </a:solidFill>
                <a:effectLst/>
                <a:uFillTx/>
                <a:latin typeface="Times New Roman"/>
              </a:rPr>
              <a:t>&lt;Datum/Uhrzeit&gt;</a:t>
            </a:r>
            <a:endParaRPr b="0" lang="de-DE" sz="1400" strike="noStrike" u="none">
              <a:solidFill>
                <a:srgbClr val="000000"/>
              </a:solidFill>
              <a:effectLst/>
              <a:uFillTx/>
              <a:latin typeface="Times New Roman"/>
            </a:endParaRPr>
          </a:p>
        </p:txBody>
      </p:sp>
      <p:sp>
        <p:nvSpPr>
          <p:cNvPr id="62" name="PlaceHolder 5"/>
          <p:cNvSpPr>
            <a:spLocks noGrp="1"/>
          </p:cNvSpPr>
          <p:nvPr>
            <p:ph type="ftr" idx="35"/>
          </p:nvPr>
        </p:nvSpPr>
        <p:spPr>
          <a:xfrm>
            <a:off x="0" y="10157400"/>
            <a:ext cx="3280680" cy="534240"/>
          </a:xfrm>
          <a:prstGeom prst="rect">
            <a:avLst/>
          </a:prstGeom>
          <a:noFill/>
          <a:ln w="0">
            <a:noFill/>
          </a:ln>
        </p:spPr>
        <p:txBody>
          <a:bodyPr lIns="0" rIns="0" tIns="0" bIns="0" anchor="b">
            <a:noAutofit/>
          </a:bodyPr>
          <a:lstStyle>
            <a:lvl1pPr indent="0">
              <a:buNone/>
              <a:defRPr b="0" lang="de-DE" sz="1400" strike="noStrike" u="none">
                <a:solidFill>
                  <a:srgbClr val="000000"/>
                </a:solidFill>
                <a:effectLst/>
                <a:uFillTx/>
                <a:latin typeface="Times New Roman"/>
              </a:defRPr>
            </a:lvl1pPr>
          </a:lstStyle>
          <a:p>
            <a:pPr indent="0">
              <a:buNone/>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63" name="PlaceHolder 6"/>
          <p:cNvSpPr>
            <a:spLocks noGrp="1"/>
          </p:cNvSpPr>
          <p:nvPr>
            <p:ph type="sldNum" idx="36"/>
          </p:nvPr>
        </p:nvSpPr>
        <p:spPr>
          <a:xfrm>
            <a:off x="4278960" y="10157400"/>
            <a:ext cx="3280680" cy="534240"/>
          </a:xfrm>
          <a:prstGeom prst="rect">
            <a:avLst/>
          </a:prstGeom>
          <a:noFill/>
          <a:ln w="0">
            <a:noFill/>
          </a:ln>
        </p:spPr>
        <p:txBody>
          <a:bodyPr lIns="0" rIns="0" tIns="0" bIns="0" anchor="b">
            <a:noAutofit/>
          </a:bodyPr>
          <a:lstStyle>
            <a:lvl1pPr indent="0" algn="r">
              <a:buNone/>
              <a:defRPr b="0" lang="de-DE" sz="1400" strike="noStrike" u="none">
                <a:solidFill>
                  <a:srgbClr val="000000"/>
                </a:solidFill>
                <a:effectLst/>
                <a:uFillTx/>
                <a:latin typeface="Times New Roman"/>
              </a:defRPr>
            </a:lvl1pPr>
          </a:lstStyle>
          <a:p>
            <a:pPr indent="0" algn="r">
              <a:buNone/>
            </a:pPr>
            <a:fld id="{91B84A50-CA4C-46D7-9233-2106015D9D21}" type="slidenum">
              <a:rPr b="0" lang="de-DE" sz="1400" strike="noStrike" u="none">
                <a:solidFill>
                  <a:srgbClr val="000000"/>
                </a:solidFill>
                <a:effectLst/>
                <a:uFillTx/>
                <a:latin typeface="Times New Roman"/>
              </a:rPr>
              <a:t>&lt;Foliennummer&gt;</a:t>
            </a:fld>
            <a:endParaRPr b="0" lang="de-DE" sz="1400" strike="noStrike" u="none">
              <a:solidFill>
                <a:srgbClr val="000000"/>
              </a:solidFill>
              <a:effectLst/>
              <a:uFillTx/>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PlaceHolder 1"/>
          <p:cNvSpPr>
            <a:spLocks noGrp="1"/>
          </p:cNvSpPr>
          <p:nvPr>
            <p:ph type="sldImg"/>
          </p:nvPr>
        </p:nvSpPr>
        <p:spPr>
          <a:xfrm>
            <a:off x="685800" y="1143000"/>
            <a:ext cx="5485680" cy="3085560"/>
          </a:xfrm>
          <a:prstGeom prst="rect">
            <a:avLst/>
          </a:prstGeom>
          <a:ln w="0">
            <a:noFill/>
          </a:ln>
        </p:spPr>
      </p:sp>
      <p:sp>
        <p:nvSpPr>
          <p:cNvPr id="97" name="PlaceHolder 2"/>
          <p:cNvSpPr>
            <a:spLocks noGrp="1"/>
          </p:cNvSpPr>
          <p:nvPr>
            <p:ph type="body"/>
          </p:nvPr>
        </p:nvSpPr>
        <p:spPr>
          <a:xfrm>
            <a:off x="685800" y="4400640"/>
            <a:ext cx="5485680" cy="3599640"/>
          </a:xfrm>
          <a:prstGeom prst="rect">
            <a:avLst/>
          </a:prstGeom>
          <a:noFill/>
          <a:ln w="0">
            <a:noFill/>
          </a:ln>
        </p:spPr>
        <p:txBody>
          <a:bodyPr lIns="91440" rIns="91440" tIns="45720" bIns="45720" anchor="t">
            <a:noAutofit/>
          </a:bodyPr>
          <a:p>
            <a:pPr indent="0">
              <a:lnSpc>
                <a:spcPct val="100000"/>
              </a:lnSpc>
              <a:buNone/>
              <a:tabLst>
                <a:tab algn="l" pos="0"/>
              </a:tabLst>
            </a:pPr>
            <a:r>
              <a:rPr b="0" lang="en-US" sz="2000" strike="noStrike" u="none">
                <a:solidFill>
                  <a:srgbClr val="000000"/>
                </a:solidFill>
                <a:effectLst/>
                <a:uFillTx/>
                <a:latin typeface="Arial"/>
              </a:rPr>
              <a:t>TAKE WITH ME:</a:t>
            </a:r>
            <a:endParaRPr b="0" lang="de-DE" sz="2000" strike="noStrike" u="none">
              <a:solidFill>
                <a:srgbClr val="000000"/>
              </a:solidFill>
              <a:effectLst/>
              <a:uFillTx/>
              <a:latin typeface="Arial"/>
            </a:endParaRPr>
          </a:p>
          <a:p>
            <a:pPr marL="171360" indent="-171360">
              <a:lnSpc>
                <a:spcPct val="100000"/>
              </a:lnSpc>
              <a:buClr>
                <a:srgbClr val="000000"/>
              </a:buClr>
              <a:buFont typeface="OpenSymbol"/>
              <a:buChar char="-"/>
              <a:tabLst>
                <a:tab algn="l" pos="0"/>
              </a:tabLst>
            </a:pPr>
            <a:r>
              <a:rPr b="0" lang="en-US" sz="2000" strike="noStrike" u="none">
                <a:solidFill>
                  <a:srgbClr val="000000"/>
                </a:solidFill>
                <a:effectLst/>
                <a:uFillTx/>
                <a:latin typeface="Arial"/>
              </a:rPr>
              <a:t>USB stick met presentative</a:t>
            </a:r>
            <a:endParaRPr b="0" lang="de-DE" sz="2000" strike="noStrike" u="none">
              <a:solidFill>
                <a:srgbClr val="000000"/>
              </a:solidFill>
              <a:effectLst/>
              <a:uFillTx/>
              <a:latin typeface="Arial"/>
            </a:endParaRPr>
          </a:p>
          <a:p>
            <a:pPr marL="171360" indent="-171360">
              <a:lnSpc>
                <a:spcPct val="100000"/>
              </a:lnSpc>
              <a:buClr>
                <a:srgbClr val="000000"/>
              </a:buClr>
              <a:buFont typeface="OpenSymbol"/>
              <a:buChar char="-"/>
              <a:tabLst>
                <a:tab algn="l" pos="0"/>
              </a:tabLst>
            </a:pPr>
            <a:r>
              <a:rPr b="0" lang="en-US" sz="2000" strike="noStrike" u="none">
                <a:solidFill>
                  <a:srgbClr val="000000"/>
                </a:solidFill>
                <a:effectLst/>
                <a:uFillTx/>
                <a:latin typeface="Arial"/>
              </a:rPr>
              <a:t>Studiegids</a:t>
            </a:r>
            <a:endParaRPr b="0" lang="de-DE" sz="2000" strike="noStrike" u="none">
              <a:solidFill>
                <a:srgbClr val="000000"/>
              </a:solidFill>
              <a:effectLst/>
              <a:uFillTx/>
              <a:latin typeface="Arial"/>
            </a:endParaRPr>
          </a:p>
          <a:p>
            <a:pPr marL="171360" indent="-171360">
              <a:lnSpc>
                <a:spcPct val="100000"/>
              </a:lnSpc>
              <a:buClr>
                <a:srgbClr val="000000"/>
              </a:buClr>
              <a:buFont typeface="OpenSymbol"/>
              <a:buChar char="-"/>
              <a:tabLst>
                <a:tab algn="l" pos="0"/>
              </a:tabLst>
            </a:pPr>
            <a:r>
              <a:rPr b="0" lang="en-US" sz="2000" strike="noStrike" u="none">
                <a:solidFill>
                  <a:srgbClr val="000000"/>
                </a:solidFill>
                <a:effectLst/>
                <a:uFillTx/>
                <a:latin typeface="Arial"/>
              </a:rPr>
              <a:t>Producten van filosofische interventies</a:t>
            </a:r>
            <a:endParaRPr b="0" lang="de-DE" sz="2000" strike="noStrike" u="none">
              <a:solidFill>
                <a:srgbClr val="000000"/>
              </a:solidFill>
              <a:effectLst/>
              <a:uFillTx/>
              <a:latin typeface="Arial"/>
            </a:endParaRPr>
          </a:p>
        </p:txBody>
      </p:sp>
      <p:sp>
        <p:nvSpPr>
          <p:cNvPr id="98" name="PlaceHolder 3"/>
          <p:cNvSpPr>
            <a:spLocks noGrp="1"/>
          </p:cNvSpPr>
          <p:nvPr>
            <p:ph type="sldNum" idx="37"/>
          </p:nvPr>
        </p:nvSpPr>
        <p:spPr>
          <a:xfrm>
            <a:off x="3884760" y="8685360"/>
            <a:ext cx="2971080" cy="457920"/>
          </a:xfrm>
          <a:prstGeom prst="rect">
            <a:avLst/>
          </a:prstGeom>
          <a:noFill/>
          <a:ln w="0">
            <a:noFill/>
          </a:ln>
        </p:spPr>
        <p:txBody>
          <a:bodyPr lIns="91440" rIns="91440" tIns="45720" bIns="45720" anchor="b">
            <a:noAutofit/>
          </a:bodyPr>
          <a:lstStyle>
            <a:lvl1pPr indent="0" algn="r">
              <a:lnSpc>
                <a:spcPct val="100000"/>
              </a:lnSpc>
              <a:buNone/>
              <a:tabLst>
                <a:tab algn="l" pos="0"/>
              </a:tabLst>
              <a:defRPr b="0" lang="en-US" sz="1200" strike="noStrike" u="none">
                <a:solidFill>
                  <a:srgbClr val="000000"/>
                </a:solidFill>
                <a:effectLst/>
                <a:uFillTx/>
                <a:latin typeface="Times New Roman"/>
              </a:defRPr>
            </a:lvl1pPr>
          </a:lstStyle>
          <a:p>
            <a:pPr indent="0" algn="r">
              <a:lnSpc>
                <a:spcPct val="100000"/>
              </a:lnSpc>
              <a:buNone/>
              <a:tabLst>
                <a:tab algn="l" pos="0"/>
              </a:tabLst>
            </a:pPr>
            <a:fld id="{76DF14EF-1369-4F66-944A-B4A96CD356D4}" type="slidenum">
              <a:rPr b="0" lang="en-US" sz="1200" strike="noStrike" u="none">
                <a:solidFill>
                  <a:srgbClr val="000000"/>
                </a:solidFill>
                <a:effectLst/>
                <a:uFillTx/>
                <a:latin typeface="Times New Roman"/>
              </a:rPr>
              <a:t>&lt;Foliennummer&gt;</a:t>
            </a:fld>
            <a:endParaRPr b="0" lang="de-DE" sz="1200" strike="noStrike" u="none">
              <a:solidFill>
                <a:srgbClr val="000000"/>
              </a:solidFill>
              <a:effectLst/>
              <a:uFillTx/>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PlaceHolder 1"/>
          <p:cNvSpPr>
            <a:spLocks noGrp="1"/>
          </p:cNvSpPr>
          <p:nvPr>
            <p:ph type="sldImg"/>
          </p:nvPr>
        </p:nvSpPr>
        <p:spPr>
          <a:xfrm>
            <a:off x="685800" y="1143000"/>
            <a:ext cx="5485680" cy="3085560"/>
          </a:xfrm>
          <a:prstGeom prst="rect">
            <a:avLst/>
          </a:prstGeom>
          <a:ln w="0">
            <a:noFill/>
          </a:ln>
        </p:spPr>
      </p:sp>
      <p:sp>
        <p:nvSpPr>
          <p:cNvPr id="100" name="PlaceHolder 2"/>
          <p:cNvSpPr>
            <a:spLocks noGrp="1"/>
          </p:cNvSpPr>
          <p:nvPr>
            <p:ph type="body"/>
          </p:nvPr>
        </p:nvSpPr>
        <p:spPr>
          <a:xfrm>
            <a:off x="685800" y="4400640"/>
            <a:ext cx="5485680" cy="3599640"/>
          </a:xfrm>
          <a:prstGeom prst="rect">
            <a:avLst/>
          </a:prstGeom>
          <a:noFill/>
          <a:ln w="0">
            <a:noFill/>
          </a:ln>
        </p:spPr>
        <p:txBody>
          <a:bodyPr lIns="91440" rIns="91440" tIns="45720" bIns="45720" anchor="t">
            <a:noAutofit/>
          </a:bodyPr>
          <a:p>
            <a:pPr indent="0">
              <a:lnSpc>
                <a:spcPct val="100000"/>
              </a:lnSpc>
              <a:buNone/>
              <a:tabLst>
                <a:tab algn="l" pos="0"/>
              </a:tabLst>
            </a:pPr>
            <a:r>
              <a:rPr b="0" lang="en-US" sz="2000" strike="noStrike" u="none">
                <a:solidFill>
                  <a:srgbClr val="000000"/>
                </a:solidFill>
                <a:effectLst/>
                <a:uFillTx/>
                <a:latin typeface="Arial"/>
              </a:rPr>
              <a:t>Position paper</a:t>
            </a:r>
            <a:endParaRPr b="0" lang="de-DE" sz="2000" strike="noStrike" u="none">
              <a:solidFill>
                <a:srgbClr val="000000"/>
              </a:solidFill>
              <a:effectLst/>
              <a:uFillTx/>
              <a:latin typeface="Arial"/>
            </a:endParaRPr>
          </a:p>
          <a:p>
            <a:pPr indent="0">
              <a:lnSpc>
                <a:spcPct val="100000"/>
              </a:lnSpc>
              <a:buNone/>
              <a:tabLst>
                <a:tab algn="l" pos="0"/>
              </a:tabLst>
            </a:pPr>
            <a:endParaRPr b="0" lang="de-DE" sz="2000" strike="noStrike" u="none">
              <a:solidFill>
                <a:srgbClr val="000000"/>
              </a:solidFill>
              <a:effectLst/>
              <a:uFillTx/>
              <a:latin typeface="Arial"/>
            </a:endParaRPr>
          </a:p>
          <a:p>
            <a:pPr indent="0">
              <a:lnSpc>
                <a:spcPct val="100000"/>
              </a:lnSpc>
              <a:buNone/>
              <a:tabLst>
                <a:tab algn="l" pos="0"/>
              </a:tabLst>
            </a:pPr>
            <a:r>
              <a:rPr b="0" lang="en-US" sz="2000" strike="noStrike" u="none">
                <a:solidFill>
                  <a:srgbClr val="000000"/>
                </a:solidFill>
                <a:effectLst/>
                <a:uFillTx/>
                <a:latin typeface="Arial"/>
              </a:rPr>
              <a:t>Electives: at least one elective from each of the three departments</a:t>
            </a:r>
            <a:endParaRPr b="0" lang="de-DE" sz="2000" strike="noStrike" u="none">
              <a:solidFill>
                <a:srgbClr val="000000"/>
              </a:solidFill>
              <a:effectLst/>
              <a:uFillTx/>
              <a:latin typeface="Arial"/>
            </a:endParaRPr>
          </a:p>
          <a:p>
            <a:pPr indent="0">
              <a:lnSpc>
                <a:spcPct val="100000"/>
              </a:lnSpc>
              <a:buNone/>
              <a:tabLst>
                <a:tab algn="l" pos="0"/>
              </a:tabLst>
            </a:pPr>
            <a:endParaRPr b="0" lang="de-DE" sz="2000" strike="noStrike" u="none">
              <a:solidFill>
                <a:srgbClr val="000000"/>
              </a:solidFill>
              <a:effectLst/>
              <a:uFillTx/>
              <a:latin typeface="Arial"/>
            </a:endParaRPr>
          </a:p>
          <a:p>
            <a:pPr indent="0">
              <a:lnSpc>
                <a:spcPct val="100000"/>
              </a:lnSpc>
              <a:buNone/>
              <a:tabLst>
                <a:tab algn="l" pos="0"/>
              </a:tabLst>
            </a:pPr>
            <a:r>
              <a:rPr b="0" lang="en-US" sz="2000" strike="noStrike" u="none">
                <a:solidFill>
                  <a:srgbClr val="000000"/>
                </a:solidFill>
                <a:effectLst/>
                <a:uFillTx/>
                <a:latin typeface="Arial"/>
              </a:rPr>
              <a:t>Vertel meer over de verplichte vakken...</a:t>
            </a:r>
            <a:endParaRPr b="0" lang="de-DE" sz="2000" strike="noStrike" u="none">
              <a:solidFill>
                <a:srgbClr val="000000"/>
              </a:solidFill>
              <a:effectLst/>
              <a:uFillTx/>
              <a:latin typeface="Arial"/>
            </a:endParaRPr>
          </a:p>
          <a:p>
            <a:pPr indent="0">
              <a:lnSpc>
                <a:spcPct val="100000"/>
              </a:lnSpc>
              <a:buNone/>
              <a:tabLst>
                <a:tab algn="l" pos="0"/>
              </a:tabLst>
            </a:pPr>
            <a:r>
              <a:rPr b="0" lang="en-US" sz="2000" strike="noStrike" u="none">
                <a:solidFill>
                  <a:srgbClr val="000000"/>
                </a:solidFill>
                <a:effectLst/>
                <a:uFillTx/>
                <a:latin typeface="Arial"/>
              </a:rPr>
              <a:t>- Laat producten van filosofische interventies zien</a:t>
            </a:r>
            <a:endParaRPr b="0" lang="de-DE" sz="2000" strike="noStrike" u="none">
              <a:solidFill>
                <a:srgbClr val="000000"/>
              </a:solidFill>
              <a:effectLst/>
              <a:uFillTx/>
              <a:latin typeface="Arial"/>
            </a:endParaRPr>
          </a:p>
        </p:txBody>
      </p:sp>
      <p:sp>
        <p:nvSpPr>
          <p:cNvPr id="101" name="PlaceHolder 3"/>
          <p:cNvSpPr>
            <a:spLocks noGrp="1"/>
          </p:cNvSpPr>
          <p:nvPr>
            <p:ph type="sldNum" idx="38"/>
          </p:nvPr>
        </p:nvSpPr>
        <p:spPr>
          <a:xfrm>
            <a:off x="3884760" y="8685360"/>
            <a:ext cx="2971080" cy="457920"/>
          </a:xfrm>
          <a:prstGeom prst="rect">
            <a:avLst/>
          </a:prstGeom>
          <a:noFill/>
          <a:ln w="0">
            <a:noFill/>
          </a:ln>
        </p:spPr>
        <p:txBody>
          <a:bodyPr lIns="91440" rIns="91440" tIns="45720" bIns="45720" anchor="b">
            <a:noAutofit/>
          </a:bodyPr>
          <a:lstStyle>
            <a:lvl1pPr indent="0" algn="r">
              <a:lnSpc>
                <a:spcPct val="100000"/>
              </a:lnSpc>
              <a:buNone/>
              <a:tabLst>
                <a:tab algn="l" pos="0"/>
              </a:tabLst>
              <a:defRPr b="0" lang="en-US" sz="1200" strike="noStrike" u="none">
                <a:solidFill>
                  <a:srgbClr val="000000"/>
                </a:solidFill>
                <a:effectLst/>
                <a:uFillTx/>
                <a:latin typeface="Times New Roman"/>
              </a:defRPr>
            </a:lvl1pPr>
          </a:lstStyle>
          <a:p>
            <a:pPr indent="0" algn="r">
              <a:lnSpc>
                <a:spcPct val="100000"/>
              </a:lnSpc>
              <a:buNone/>
              <a:tabLst>
                <a:tab algn="l" pos="0"/>
              </a:tabLst>
            </a:pPr>
            <a:fld id="{76384767-BF93-4A0D-A85A-AD9A4B14EAF5}" type="slidenum">
              <a:rPr b="0" lang="en-US" sz="1200" strike="noStrike" u="none">
                <a:solidFill>
                  <a:srgbClr val="000000"/>
                </a:solidFill>
                <a:effectLst/>
                <a:uFillTx/>
                <a:latin typeface="Times New Roman"/>
              </a:rPr>
              <a:t>&lt;Foliennummer&gt;</a:t>
            </a:fld>
            <a:endParaRPr b="0" lang="de-DE" sz="1200" strike="noStrike" u="none">
              <a:solidFill>
                <a:srgbClr val="000000"/>
              </a:solidFill>
              <a:effectLst/>
              <a:uFillTx/>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PlaceHolder 1"/>
          <p:cNvSpPr>
            <a:spLocks noGrp="1"/>
          </p:cNvSpPr>
          <p:nvPr>
            <p:ph type="sldImg"/>
          </p:nvPr>
        </p:nvSpPr>
        <p:spPr>
          <a:xfrm>
            <a:off x="685800" y="1143000"/>
            <a:ext cx="5485680" cy="3085560"/>
          </a:xfrm>
          <a:prstGeom prst="rect">
            <a:avLst/>
          </a:prstGeom>
          <a:ln w="0">
            <a:noFill/>
          </a:ln>
        </p:spPr>
      </p:sp>
      <p:sp>
        <p:nvSpPr>
          <p:cNvPr id="103" name="PlaceHolder 2"/>
          <p:cNvSpPr>
            <a:spLocks noGrp="1"/>
          </p:cNvSpPr>
          <p:nvPr>
            <p:ph type="body"/>
          </p:nvPr>
        </p:nvSpPr>
        <p:spPr>
          <a:xfrm>
            <a:off x="685800" y="4400640"/>
            <a:ext cx="5485680" cy="3599640"/>
          </a:xfrm>
          <a:prstGeom prst="rect">
            <a:avLst/>
          </a:prstGeom>
          <a:noFill/>
          <a:ln w="0">
            <a:noFill/>
          </a:ln>
        </p:spPr>
        <p:txBody>
          <a:bodyPr lIns="91440" rIns="91440" tIns="45720" bIns="45720" anchor="t">
            <a:noAutofit/>
          </a:bodyPr>
          <a:p>
            <a:pPr indent="0">
              <a:lnSpc>
                <a:spcPct val="100000"/>
              </a:lnSpc>
              <a:buNone/>
              <a:tabLst>
                <a:tab algn="l" pos="0"/>
              </a:tabLst>
            </a:pPr>
            <a:r>
              <a:rPr b="0" lang="nl-NL" sz="2000" strike="noStrike" u="none">
                <a:solidFill>
                  <a:srgbClr val="2c2a29"/>
                </a:solidFill>
                <a:effectLst/>
                <a:uFillTx/>
                <a:latin typeface="Calibri W01 Regular_904604"/>
              </a:rPr>
              <a:t>Some people continue studying (e.g. Research master)</a:t>
            </a:r>
            <a:endParaRPr b="0" lang="de-DE" sz="2000" strike="noStrike" u="none">
              <a:solidFill>
                <a:srgbClr val="000000"/>
              </a:solidFill>
              <a:effectLst/>
              <a:uFillTx/>
              <a:latin typeface="Arial"/>
            </a:endParaRPr>
          </a:p>
          <a:p>
            <a:pPr indent="0">
              <a:lnSpc>
                <a:spcPct val="100000"/>
              </a:lnSpc>
              <a:buNone/>
              <a:tabLst>
                <a:tab algn="l" pos="0"/>
              </a:tabLst>
            </a:pPr>
            <a:endParaRPr b="0" lang="de-DE" sz="2000" strike="noStrike" u="none">
              <a:solidFill>
                <a:srgbClr val="000000"/>
              </a:solidFill>
              <a:effectLst/>
              <a:uFillTx/>
              <a:latin typeface="Arial"/>
            </a:endParaRPr>
          </a:p>
          <a:p>
            <a:pPr indent="0">
              <a:lnSpc>
                <a:spcPct val="100000"/>
              </a:lnSpc>
              <a:buNone/>
              <a:tabLst>
                <a:tab algn="l" pos="0"/>
              </a:tabLst>
            </a:pPr>
            <a:r>
              <a:rPr b="0" lang="nl-NL" sz="2000" strike="noStrike" u="none">
                <a:solidFill>
                  <a:srgbClr val="2c2a29"/>
                </a:solidFill>
                <a:effectLst/>
                <a:uFillTx/>
                <a:latin typeface="Calibri W01 Regular_904604"/>
              </a:rPr>
              <a:t>Some people stay with thair internship organisation</a:t>
            </a:r>
            <a:endParaRPr b="0" lang="de-DE" sz="2000" strike="noStrike" u="none">
              <a:solidFill>
                <a:srgbClr val="000000"/>
              </a:solidFill>
              <a:effectLst/>
              <a:uFillTx/>
              <a:latin typeface="Arial"/>
            </a:endParaRPr>
          </a:p>
          <a:p>
            <a:pPr indent="0">
              <a:lnSpc>
                <a:spcPct val="100000"/>
              </a:lnSpc>
              <a:buNone/>
              <a:tabLst>
                <a:tab algn="l" pos="0"/>
              </a:tabLst>
            </a:pPr>
            <a:endParaRPr b="0" lang="de-DE" sz="2000" strike="noStrike" u="none">
              <a:solidFill>
                <a:srgbClr val="000000"/>
              </a:solidFill>
              <a:effectLst/>
              <a:uFillTx/>
              <a:latin typeface="Arial"/>
            </a:endParaRPr>
          </a:p>
          <a:p>
            <a:pPr indent="0">
              <a:lnSpc>
                <a:spcPct val="100000"/>
              </a:lnSpc>
              <a:buNone/>
              <a:tabLst>
                <a:tab algn="l" pos="0"/>
              </a:tabLst>
            </a:pPr>
            <a:r>
              <a:rPr b="0" lang="nl-NL" sz="2000" strike="noStrike" u="none">
                <a:solidFill>
                  <a:srgbClr val="2c2a29"/>
                </a:solidFill>
                <a:effectLst/>
                <a:uFillTx/>
                <a:latin typeface="Calibri W01 Regular_904604"/>
              </a:rPr>
              <a:t>CMO STAMM is hét kenniscentrum voor sociaal-maatschappelijke vraagstukken in Groningen en Drenthe. Samen met onze partners creëren we innovatieve oplossingen die bijdragen aan een krachtige samenleving. Een samenleving waarin iedereen meedoet. Dat is wat ons drijft.</a:t>
            </a:r>
            <a:endParaRPr b="0" lang="de-DE" sz="2000" strike="noStrike" u="none">
              <a:solidFill>
                <a:srgbClr val="000000"/>
              </a:solidFill>
              <a:effectLst/>
              <a:uFillTx/>
              <a:latin typeface="Arial"/>
            </a:endParaRPr>
          </a:p>
          <a:p>
            <a:pPr indent="0">
              <a:lnSpc>
                <a:spcPct val="100000"/>
              </a:lnSpc>
              <a:buNone/>
              <a:tabLst>
                <a:tab algn="l" pos="0"/>
              </a:tabLst>
            </a:pPr>
            <a:r>
              <a:rPr b="0" lang="nl-NL" sz="2000" strike="noStrike" u="none">
                <a:solidFill>
                  <a:srgbClr val="2c2a29"/>
                </a:solidFill>
                <a:effectLst/>
                <a:uFillTx/>
                <a:latin typeface="Calibri W01 Regular_904604"/>
              </a:rPr>
              <a:t>We onderzoeken, initiëren, adviseren en realiseren. Altijd onafhankelijk. Met innovatiekracht, kennis van zaken en het vermogen te verbinden. Met een scherp oog voor de mensen voor wie we het doen. Zo realiseren we oplossingen met impact.</a:t>
            </a:r>
            <a:endParaRPr b="0" lang="de-DE" sz="2000" strike="noStrike" u="none">
              <a:solidFill>
                <a:srgbClr val="000000"/>
              </a:solidFill>
              <a:effectLst/>
              <a:uFillTx/>
              <a:latin typeface="Arial"/>
            </a:endParaRPr>
          </a:p>
          <a:p>
            <a:pPr indent="0">
              <a:lnSpc>
                <a:spcPct val="100000"/>
              </a:lnSpc>
              <a:buNone/>
              <a:tabLst>
                <a:tab algn="l" pos="0"/>
              </a:tabLst>
            </a:pPr>
            <a:endParaRPr b="0" lang="de-DE" sz="2000" strike="noStrike" u="none">
              <a:solidFill>
                <a:srgbClr val="000000"/>
              </a:solidFill>
              <a:effectLst/>
              <a:uFillTx/>
              <a:latin typeface="Arial"/>
            </a:endParaRPr>
          </a:p>
          <a:p>
            <a:pPr indent="0">
              <a:lnSpc>
                <a:spcPct val="100000"/>
              </a:lnSpc>
              <a:buNone/>
              <a:tabLst>
                <a:tab algn="l" pos="0"/>
              </a:tabLst>
            </a:pPr>
            <a:r>
              <a:rPr b="0" lang="en-US" sz="2000" strike="noStrike" u="none">
                <a:solidFill>
                  <a:srgbClr val="000000"/>
                </a:solidFill>
                <a:effectLst/>
                <a:uFillTx/>
                <a:latin typeface="Calibri W01 Regular_904604"/>
              </a:rPr>
              <a:t>Forum Groningen: culturele Instellingen: Maureen die voor youth and children education program werkt</a:t>
            </a:r>
            <a:endParaRPr b="0" lang="de-DE" sz="2000" strike="noStrike" u="none">
              <a:solidFill>
                <a:srgbClr val="000000"/>
              </a:solidFill>
              <a:effectLst/>
              <a:uFillTx/>
              <a:latin typeface="Arial"/>
            </a:endParaRPr>
          </a:p>
        </p:txBody>
      </p:sp>
      <p:sp>
        <p:nvSpPr>
          <p:cNvPr id="104" name="PlaceHolder 3"/>
          <p:cNvSpPr>
            <a:spLocks noGrp="1"/>
          </p:cNvSpPr>
          <p:nvPr>
            <p:ph type="sldNum" idx="39"/>
          </p:nvPr>
        </p:nvSpPr>
        <p:spPr>
          <a:xfrm>
            <a:off x="3884760" y="8685360"/>
            <a:ext cx="2971080" cy="457920"/>
          </a:xfrm>
          <a:prstGeom prst="rect">
            <a:avLst/>
          </a:prstGeom>
          <a:noFill/>
          <a:ln w="0">
            <a:noFill/>
          </a:ln>
        </p:spPr>
        <p:txBody>
          <a:bodyPr lIns="91440" rIns="91440" tIns="45720" bIns="45720" anchor="b">
            <a:noAutofit/>
          </a:bodyPr>
          <a:lstStyle>
            <a:lvl1pPr indent="0" algn="r">
              <a:lnSpc>
                <a:spcPct val="100000"/>
              </a:lnSpc>
              <a:buNone/>
              <a:tabLst>
                <a:tab algn="l" pos="0"/>
              </a:tabLst>
              <a:defRPr b="0" lang="en-US" sz="1200" strike="noStrike" u="none">
                <a:solidFill>
                  <a:srgbClr val="000000"/>
                </a:solidFill>
                <a:effectLst/>
                <a:uFillTx/>
                <a:latin typeface="Times New Roman"/>
              </a:defRPr>
            </a:lvl1pPr>
          </a:lstStyle>
          <a:p>
            <a:pPr indent="0" algn="r">
              <a:lnSpc>
                <a:spcPct val="100000"/>
              </a:lnSpc>
              <a:buNone/>
              <a:tabLst>
                <a:tab algn="l" pos="0"/>
              </a:tabLst>
            </a:pPr>
            <a:fld id="{6609DFEC-988E-428F-9885-66FF1B8D294C}" type="slidenum">
              <a:rPr b="0" lang="en-US" sz="1200" strike="noStrike" u="none">
                <a:solidFill>
                  <a:srgbClr val="000000"/>
                </a:solidFill>
                <a:effectLst/>
                <a:uFillTx/>
                <a:latin typeface="Times New Roman"/>
              </a:rPr>
              <a:t>&lt;Foliennummer&gt;</a:t>
            </a:fld>
            <a:endParaRPr b="0" lang="de-DE" sz="1200" strike="noStrike" u="none">
              <a:solidFill>
                <a:srgbClr val="000000"/>
              </a:solidFill>
              <a:effectLst/>
              <a:uFillTx/>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Leeg">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dt" idx="1"/>
          </p:nvPr>
        </p:nvSpPr>
        <p:spPr>
          <a:xfrm>
            <a:off x="838080" y="6356520"/>
            <a:ext cx="2742480" cy="364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en-US" sz="1200" strike="noStrike" u="none">
                <a:solidFill>
                  <a:schemeClr val="dk1">
                    <a:tint val="75000"/>
                  </a:schemeClr>
                </a:solidFill>
                <a:effectLst/>
                <a:uFillTx/>
                <a:latin typeface="Calibri"/>
              </a:rPr>
              <a:t>&lt;Datum/Uhrzeit&gt;</a:t>
            </a:r>
            <a:endParaRPr b="0" lang="de-DE" sz="1200" strike="noStrike" u="none">
              <a:solidFill>
                <a:srgbClr val="000000"/>
              </a:solidFill>
              <a:effectLst/>
              <a:uFillTx/>
              <a:latin typeface="Times New Roman"/>
            </a:endParaRPr>
          </a:p>
        </p:txBody>
      </p:sp>
      <p:sp>
        <p:nvSpPr>
          <p:cNvPr id="1" name="PlaceHolder 2"/>
          <p:cNvSpPr>
            <a:spLocks noGrp="1"/>
          </p:cNvSpPr>
          <p:nvPr>
            <p:ph type="ftr" idx="2"/>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de-DE" sz="1400" strike="noStrike" u="none">
                <a:solidFill>
                  <a:srgbClr val="000000"/>
                </a:solidFill>
                <a:effectLst/>
                <a:uFillTx/>
                <a:latin typeface="Times New Roman"/>
              </a:defRPr>
            </a:lvl1pPr>
          </a:lstStyle>
          <a:p>
            <a:pPr indent="0" algn="ctr">
              <a:lnSpc>
                <a:spcPct val="100000"/>
              </a:lnSpc>
              <a:buNone/>
              <a:tabLst>
                <a:tab algn="l" pos="0"/>
              </a:tabLst>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2" name="PlaceHolder 3"/>
          <p:cNvSpPr>
            <a:spLocks noGrp="1"/>
          </p:cNvSpPr>
          <p:nvPr>
            <p:ph type="sldNum" idx="3"/>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A0DD503A-5A5A-44A3-BE64-7D4E9998F7E3}" type="slidenum">
              <a:rPr b="0" lang="en-US" sz="1200" strike="noStrike" u="none">
                <a:solidFill>
                  <a:schemeClr val="dk1">
                    <a:tint val="75000"/>
                  </a:schemeClr>
                </a:solidFill>
                <a:effectLst/>
                <a:uFillTx/>
                <a:latin typeface="Calibri"/>
              </a:rPr>
              <a:t>&lt;Foliennummer&gt;</a:t>
            </a:fld>
            <a:endParaRPr b="0" lang="de-DE" sz="1200" strike="noStrike" u="none">
              <a:solidFill>
                <a:srgbClr val="000000"/>
              </a:solidFill>
              <a:effectLst/>
              <a:uFillTx/>
              <a:latin typeface="Times New Roman"/>
            </a:endParaRP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Vergelijking">
    <p:bg>
      <p:bgPr>
        <a:solidFill>
          <a:srgbClr val="ffffff"/>
        </a:solid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8398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nl-NL" sz="4400" strike="noStrike" u="none">
                <a:solidFill>
                  <a:schemeClr val="dk1"/>
                </a:solidFill>
                <a:effectLst/>
                <a:uFillTx/>
                <a:latin typeface="Calibri Light"/>
              </a:rPr>
              <a:t>Klik om stijl te bewerken</a:t>
            </a:r>
            <a:endParaRPr b="0" lang="de-DE" sz="4400" strike="noStrike" u="none">
              <a:solidFill>
                <a:srgbClr val="000000"/>
              </a:solidFill>
              <a:effectLst/>
              <a:uFillTx/>
              <a:latin typeface="Arial"/>
            </a:endParaRPr>
          </a:p>
        </p:txBody>
      </p:sp>
      <p:sp>
        <p:nvSpPr>
          <p:cNvPr id="47" name="PlaceHolder 2"/>
          <p:cNvSpPr>
            <a:spLocks noGrp="1"/>
          </p:cNvSpPr>
          <p:nvPr>
            <p:ph type="body"/>
          </p:nvPr>
        </p:nvSpPr>
        <p:spPr>
          <a:xfrm>
            <a:off x="839880" y="1681200"/>
            <a:ext cx="5157000" cy="82332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nl-NL" sz="2400" strike="noStrike" u="none">
                <a:solidFill>
                  <a:schemeClr val="dk1"/>
                </a:solidFill>
                <a:effectLst/>
                <a:uFillTx/>
                <a:latin typeface="Calibri"/>
              </a:rPr>
              <a:t>Klikken om de tekststijl van het model te bewerken</a:t>
            </a:r>
            <a:endParaRPr b="0" lang="de-DE" sz="2400" strike="noStrike" u="none">
              <a:solidFill>
                <a:srgbClr val="000000"/>
              </a:solidFill>
              <a:effectLst/>
              <a:uFillTx/>
              <a:latin typeface="Arial"/>
            </a:endParaRPr>
          </a:p>
        </p:txBody>
      </p:sp>
      <p:sp>
        <p:nvSpPr>
          <p:cNvPr id="48" name="PlaceHolder 3"/>
          <p:cNvSpPr>
            <a:spLocks noGrp="1"/>
          </p:cNvSpPr>
          <p:nvPr>
            <p:ph type="body"/>
          </p:nvPr>
        </p:nvSpPr>
        <p:spPr>
          <a:xfrm>
            <a:off x="839880" y="2505240"/>
            <a:ext cx="5157000" cy="3683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nl-NL" sz="2800" strike="noStrike" u="none">
                <a:solidFill>
                  <a:schemeClr val="dk1"/>
                </a:solidFill>
                <a:effectLst/>
                <a:uFillTx/>
                <a:latin typeface="Calibri"/>
              </a:rPr>
              <a:t>Klikken om de tekststijl van het model te bewerken</a:t>
            </a:r>
            <a:endParaRPr b="0" lang="de-DE"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nl-NL" sz="2400" strike="noStrike" u="none">
                <a:solidFill>
                  <a:schemeClr val="dk1"/>
                </a:solidFill>
                <a:effectLst/>
                <a:uFillTx/>
                <a:latin typeface="Calibri"/>
              </a:rPr>
              <a:t>Tweede niveau</a:t>
            </a:r>
            <a:endParaRPr b="0" lang="de-DE"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nl-NL" sz="2000" strike="noStrike" u="none">
                <a:solidFill>
                  <a:schemeClr val="dk1"/>
                </a:solidFill>
                <a:effectLst/>
                <a:uFillTx/>
                <a:latin typeface="Calibri"/>
              </a:rPr>
              <a:t>Derde niveau</a:t>
            </a:r>
            <a:endParaRPr b="0" lang="de-DE"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Vierde niveau</a:t>
            </a:r>
            <a:endParaRPr b="0" lang="de-DE"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Vijfde niveau</a:t>
            </a:r>
            <a:endParaRPr b="0" lang="de-DE" sz="1800" strike="noStrike" u="none">
              <a:solidFill>
                <a:srgbClr val="000000"/>
              </a:solidFill>
              <a:effectLst/>
              <a:uFillTx/>
              <a:latin typeface="Arial"/>
            </a:endParaRPr>
          </a:p>
        </p:txBody>
      </p:sp>
      <p:sp>
        <p:nvSpPr>
          <p:cNvPr id="49" name="PlaceHolder 4"/>
          <p:cNvSpPr>
            <a:spLocks noGrp="1"/>
          </p:cNvSpPr>
          <p:nvPr>
            <p:ph type="body"/>
          </p:nvPr>
        </p:nvSpPr>
        <p:spPr>
          <a:xfrm>
            <a:off x="6172200" y="1681200"/>
            <a:ext cx="5182560" cy="82332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nl-NL" sz="2400" strike="noStrike" u="none">
                <a:solidFill>
                  <a:schemeClr val="dk1"/>
                </a:solidFill>
                <a:effectLst/>
                <a:uFillTx/>
                <a:latin typeface="Calibri"/>
              </a:rPr>
              <a:t>Klikken om de tekststijl van het model te bewerken</a:t>
            </a:r>
            <a:endParaRPr b="0" lang="de-DE" sz="2400" strike="noStrike" u="none">
              <a:solidFill>
                <a:srgbClr val="000000"/>
              </a:solidFill>
              <a:effectLst/>
              <a:uFillTx/>
              <a:latin typeface="Arial"/>
            </a:endParaRPr>
          </a:p>
        </p:txBody>
      </p:sp>
      <p:sp>
        <p:nvSpPr>
          <p:cNvPr id="50" name="PlaceHolder 5"/>
          <p:cNvSpPr>
            <a:spLocks noGrp="1"/>
          </p:cNvSpPr>
          <p:nvPr>
            <p:ph type="body"/>
          </p:nvPr>
        </p:nvSpPr>
        <p:spPr>
          <a:xfrm>
            <a:off x="6172200" y="2505240"/>
            <a:ext cx="5182560" cy="368388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nl-NL" sz="2800" strike="noStrike" u="none">
                <a:solidFill>
                  <a:schemeClr val="dk1"/>
                </a:solidFill>
                <a:effectLst/>
                <a:uFillTx/>
                <a:latin typeface="Calibri"/>
              </a:rPr>
              <a:t>Klikken om de tekststijl van het model te bewerken</a:t>
            </a:r>
            <a:endParaRPr b="0" lang="de-DE"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nl-NL" sz="2400" strike="noStrike" u="none">
                <a:solidFill>
                  <a:schemeClr val="dk1"/>
                </a:solidFill>
                <a:effectLst/>
                <a:uFillTx/>
                <a:latin typeface="Calibri"/>
              </a:rPr>
              <a:t>Tweede niveau</a:t>
            </a:r>
            <a:endParaRPr b="0" lang="de-DE"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nl-NL" sz="2000" strike="noStrike" u="none">
                <a:solidFill>
                  <a:schemeClr val="dk1"/>
                </a:solidFill>
                <a:effectLst/>
                <a:uFillTx/>
                <a:latin typeface="Calibri"/>
              </a:rPr>
              <a:t>Derde niveau</a:t>
            </a:r>
            <a:endParaRPr b="0" lang="de-DE"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Vierde niveau</a:t>
            </a:r>
            <a:endParaRPr b="0" lang="de-DE"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Vijfde niveau</a:t>
            </a:r>
            <a:endParaRPr b="0" lang="de-DE" sz="1800" strike="noStrike" u="none">
              <a:solidFill>
                <a:srgbClr val="000000"/>
              </a:solidFill>
              <a:effectLst/>
              <a:uFillTx/>
              <a:latin typeface="Arial"/>
            </a:endParaRPr>
          </a:p>
        </p:txBody>
      </p:sp>
      <p:sp>
        <p:nvSpPr>
          <p:cNvPr id="51" name="PlaceHolder 6"/>
          <p:cNvSpPr>
            <a:spLocks noGrp="1"/>
          </p:cNvSpPr>
          <p:nvPr>
            <p:ph type="dt" idx="28"/>
          </p:nvPr>
        </p:nvSpPr>
        <p:spPr>
          <a:xfrm>
            <a:off x="838080" y="6356520"/>
            <a:ext cx="2742480" cy="364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en-US" sz="1200" strike="noStrike" u="none">
                <a:solidFill>
                  <a:schemeClr val="dk1">
                    <a:tint val="75000"/>
                  </a:schemeClr>
                </a:solidFill>
                <a:effectLst/>
                <a:uFillTx/>
                <a:latin typeface="Calibri"/>
              </a:rPr>
              <a:t>&lt;Datum/Uhrzeit&gt;</a:t>
            </a:r>
            <a:endParaRPr b="0" lang="de-DE" sz="1200" strike="noStrike" u="none">
              <a:solidFill>
                <a:srgbClr val="000000"/>
              </a:solidFill>
              <a:effectLst/>
              <a:uFillTx/>
              <a:latin typeface="Times New Roman"/>
            </a:endParaRPr>
          </a:p>
        </p:txBody>
      </p:sp>
      <p:sp>
        <p:nvSpPr>
          <p:cNvPr id="52" name="PlaceHolder 7"/>
          <p:cNvSpPr>
            <a:spLocks noGrp="1"/>
          </p:cNvSpPr>
          <p:nvPr>
            <p:ph type="ftr" idx="29"/>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de-DE" sz="1400" strike="noStrike" u="none">
                <a:solidFill>
                  <a:srgbClr val="000000"/>
                </a:solidFill>
                <a:effectLst/>
                <a:uFillTx/>
                <a:latin typeface="Times New Roman"/>
              </a:defRPr>
            </a:lvl1pPr>
          </a:lstStyle>
          <a:p>
            <a:pPr indent="0" algn="ctr">
              <a:lnSpc>
                <a:spcPct val="100000"/>
              </a:lnSpc>
              <a:buNone/>
              <a:tabLst>
                <a:tab algn="l" pos="0"/>
              </a:tabLst>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53" name="PlaceHolder 8"/>
          <p:cNvSpPr>
            <a:spLocks noGrp="1"/>
          </p:cNvSpPr>
          <p:nvPr>
            <p:ph type="sldNum" idx="30"/>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1B581351-8CC9-4657-8A82-2C8352F00DCB}" type="slidenum">
              <a:rPr b="0" lang="en-US" sz="1200" strike="noStrike" u="none">
                <a:solidFill>
                  <a:schemeClr val="dk1">
                    <a:tint val="75000"/>
                  </a:schemeClr>
                </a:solidFill>
                <a:effectLst/>
                <a:uFillTx/>
                <a:latin typeface="Calibri"/>
              </a:rPr>
              <a:t>&lt;Foliennummer&gt;</a:t>
            </a:fld>
            <a:endParaRPr b="0" lang="de-DE" sz="1200" strike="noStrike" u="none">
              <a:solidFill>
                <a:srgbClr val="000000"/>
              </a:solidFill>
              <a:effectLst/>
              <a:uFillTx/>
              <a:latin typeface="Times New Roman"/>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Alleen titel">
    <p:bg>
      <p:bgPr>
        <a:solidFill>
          <a:srgbClr val="ffffff"/>
        </a:solidFill>
      </p:bgPr>
    </p:bg>
    <p:spTree>
      <p:nvGrpSpPr>
        <p:cNvPr id="1" name=""/>
        <p:cNvGrpSpPr/>
        <p:nvPr/>
      </p:nvGrpSpPr>
      <p:grpSpPr>
        <a:xfrm>
          <a:off x="0" y="0"/>
          <a:ext cx="0" cy="0"/>
          <a:chOff x="0" y="0"/>
          <a:chExt cx="0" cy="0"/>
        </a:xfrm>
      </p:grpSpPr>
      <p:sp>
        <p:nvSpPr>
          <p:cNvPr id="54"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nl-NL" sz="4400" strike="noStrike" u="none">
                <a:solidFill>
                  <a:schemeClr val="dk1"/>
                </a:solidFill>
                <a:effectLst/>
                <a:uFillTx/>
                <a:latin typeface="Calibri Light"/>
              </a:rPr>
              <a:t>Klik om stijl te bewerken</a:t>
            </a:r>
            <a:endParaRPr b="0" lang="de-DE" sz="4400" strike="noStrike" u="none">
              <a:solidFill>
                <a:srgbClr val="000000"/>
              </a:solidFill>
              <a:effectLst/>
              <a:uFillTx/>
              <a:latin typeface="Arial"/>
            </a:endParaRPr>
          </a:p>
        </p:txBody>
      </p:sp>
      <p:sp>
        <p:nvSpPr>
          <p:cNvPr id="55" name="PlaceHolder 2"/>
          <p:cNvSpPr>
            <a:spLocks noGrp="1"/>
          </p:cNvSpPr>
          <p:nvPr>
            <p:ph type="dt" idx="31"/>
          </p:nvPr>
        </p:nvSpPr>
        <p:spPr>
          <a:xfrm>
            <a:off x="838080" y="6356520"/>
            <a:ext cx="2742480" cy="364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en-US" sz="1200" strike="noStrike" u="none">
                <a:solidFill>
                  <a:schemeClr val="dk1">
                    <a:tint val="75000"/>
                  </a:schemeClr>
                </a:solidFill>
                <a:effectLst/>
                <a:uFillTx/>
                <a:latin typeface="Calibri"/>
              </a:rPr>
              <a:t>&lt;Datum/Uhrzeit&gt;</a:t>
            </a:r>
            <a:endParaRPr b="0" lang="de-DE" sz="1200" strike="noStrike" u="none">
              <a:solidFill>
                <a:srgbClr val="000000"/>
              </a:solidFill>
              <a:effectLst/>
              <a:uFillTx/>
              <a:latin typeface="Times New Roman"/>
            </a:endParaRPr>
          </a:p>
        </p:txBody>
      </p:sp>
      <p:sp>
        <p:nvSpPr>
          <p:cNvPr id="56" name="PlaceHolder 3"/>
          <p:cNvSpPr>
            <a:spLocks noGrp="1"/>
          </p:cNvSpPr>
          <p:nvPr>
            <p:ph type="ftr" idx="32"/>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de-DE" sz="1400" strike="noStrike" u="none">
                <a:solidFill>
                  <a:srgbClr val="000000"/>
                </a:solidFill>
                <a:effectLst/>
                <a:uFillTx/>
                <a:latin typeface="Times New Roman"/>
              </a:defRPr>
            </a:lvl1pPr>
          </a:lstStyle>
          <a:p>
            <a:pPr indent="0" algn="ctr">
              <a:lnSpc>
                <a:spcPct val="100000"/>
              </a:lnSpc>
              <a:buNone/>
              <a:tabLst>
                <a:tab algn="l" pos="0"/>
              </a:tabLst>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57" name="PlaceHolder 4"/>
          <p:cNvSpPr>
            <a:spLocks noGrp="1"/>
          </p:cNvSpPr>
          <p:nvPr>
            <p:ph type="sldNum" idx="33"/>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E2F0C315-7F8A-4102-8DF9-AF9285DED162}" type="slidenum">
              <a:rPr b="0" lang="en-US" sz="1200" strike="noStrike" u="none">
                <a:solidFill>
                  <a:schemeClr val="dk1">
                    <a:tint val="75000"/>
                  </a:schemeClr>
                </a:solidFill>
                <a:effectLst/>
                <a:uFillTx/>
                <a:latin typeface="Calibri"/>
              </a:rPr>
              <a:t>&lt;Foliennummer&gt;</a:t>
            </a:fld>
            <a:endParaRPr b="0" lang="de-DE" sz="1200" strike="noStrike" u="none">
              <a:solidFill>
                <a:srgbClr val="000000"/>
              </a:solidFill>
              <a:effectLst/>
              <a:uFillTx/>
              <a:latin typeface="Times New Roman"/>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Inhoud met bijschrift">
    <p:bg>
      <p:bgPr>
        <a:solidFill>
          <a:srgbClr val="ffffff"/>
        </a:solidFill>
      </p:bgPr>
    </p:bg>
    <p:spTree>
      <p:nvGrpSpPr>
        <p:cNvPr id="1" name=""/>
        <p:cNvGrpSpPr/>
        <p:nvPr/>
      </p:nvGrpSpPr>
      <p:grpSpPr>
        <a:xfrm>
          <a:off x="0" y="0"/>
          <a:ext cx="0" cy="0"/>
          <a:chOff x="0" y="0"/>
          <a:chExt cx="0" cy="0"/>
        </a:xfrm>
      </p:grpSpPr>
      <p:sp>
        <p:nvSpPr>
          <p:cNvPr id="3" name="PlaceHolder 1"/>
          <p:cNvSpPr>
            <a:spLocks noGrp="1"/>
          </p:cNvSpPr>
          <p:nvPr>
            <p:ph type="title"/>
          </p:nvPr>
        </p:nvSpPr>
        <p:spPr>
          <a:xfrm>
            <a:off x="839880" y="457200"/>
            <a:ext cx="3931560" cy="159948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nl-NL" sz="3200" strike="noStrike" u="none">
                <a:solidFill>
                  <a:schemeClr val="dk1"/>
                </a:solidFill>
                <a:effectLst/>
                <a:uFillTx/>
                <a:latin typeface="Calibri Light"/>
              </a:rPr>
              <a:t>Klik om stijl te bewerken</a:t>
            </a:r>
            <a:endParaRPr b="0" lang="de-DE" sz="3200" strike="noStrike" u="none">
              <a:solidFill>
                <a:srgbClr val="000000"/>
              </a:solidFill>
              <a:effectLst/>
              <a:uFillTx/>
              <a:latin typeface="Arial"/>
            </a:endParaRPr>
          </a:p>
        </p:txBody>
      </p:sp>
      <p:sp>
        <p:nvSpPr>
          <p:cNvPr id="4" name="PlaceHolder 2"/>
          <p:cNvSpPr>
            <a:spLocks noGrp="1"/>
          </p:cNvSpPr>
          <p:nvPr>
            <p:ph type="body"/>
          </p:nvPr>
        </p:nvSpPr>
        <p:spPr>
          <a:xfrm>
            <a:off x="5183280" y="987480"/>
            <a:ext cx="6171480" cy="4872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nl-NL" sz="3200" strike="noStrike" u="none">
                <a:solidFill>
                  <a:schemeClr val="dk1"/>
                </a:solidFill>
                <a:effectLst/>
                <a:uFillTx/>
                <a:latin typeface="Calibri"/>
              </a:rPr>
              <a:t>Klikken om de tekststijl van het model te bewerken</a:t>
            </a:r>
            <a:endParaRPr b="0" lang="de-DE" sz="32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nl-NL" sz="2800" strike="noStrike" u="none">
                <a:solidFill>
                  <a:schemeClr val="dk1"/>
                </a:solidFill>
                <a:effectLst/>
                <a:uFillTx/>
                <a:latin typeface="Calibri"/>
              </a:rPr>
              <a:t>Tweede niveau</a:t>
            </a:r>
            <a:endParaRPr b="0" lang="de-DE" sz="28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nl-NL" sz="2400" strike="noStrike" u="none">
                <a:solidFill>
                  <a:schemeClr val="dk1"/>
                </a:solidFill>
                <a:effectLst/>
                <a:uFillTx/>
                <a:latin typeface="Calibri"/>
              </a:rPr>
              <a:t>Derde niveau</a:t>
            </a:r>
            <a:endParaRPr b="0" lang="de-DE" sz="24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nl-NL" sz="2000" strike="noStrike" u="none">
                <a:solidFill>
                  <a:schemeClr val="dk1"/>
                </a:solidFill>
                <a:effectLst/>
                <a:uFillTx/>
                <a:latin typeface="Calibri"/>
              </a:rPr>
              <a:t>Vierde niveau</a:t>
            </a:r>
            <a:endParaRPr b="0" lang="de-DE" sz="20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nl-NL" sz="2000" strike="noStrike" u="none">
                <a:solidFill>
                  <a:schemeClr val="dk1"/>
                </a:solidFill>
                <a:effectLst/>
                <a:uFillTx/>
                <a:latin typeface="Calibri"/>
              </a:rPr>
              <a:t>Vijfde niveau</a:t>
            </a:r>
            <a:endParaRPr b="0" lang="de-DE" sz="2000" strike="noStrike" u="none">
              <a:solidFill>
                <a:srgbClr val="000000"/>
              </a:solidFill>
              <a:effectLst/>
              <a:uFillTx/>
              <a:latin typeface="Arial"/>
            </a:endParaRPr>
          </a:p>
        </p:txBody>
      </p:sp>
      <p:sp>
        <p:nvSpPr>
          <p:cNvPr id="5" name="PlaceHolder 3"/>
          <p:cNvSpPr>
            <a:spLocks noGrp="1"/>
          </p:cNvSpPr>
          <p:nvPr>
            <p:ph type="body"/>
          </p:nvPr>
        </p:nvSpPr>
        <p:spPr>
          <a:xfrm>
            <a:off x="839880" y="2057400"/>
            <a:ext cx="3931560" cy="38109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nl-NL" sz="1600" strike="noStrike" u="none">
                <a:solidFill>
                  <a:schemeClr val="dk1"/>
                </a:solidFill>
                <a:effectLst/>
                <a:uFillTx/>
                <a:latin typeface="Calibri"/>
              </a:rPr>
              <a:t>Klikken om de tekststijl van het model te bewerken</a:t>
            </a:r>
            <a:endParaRPr b="0" lang="de-DE" sz="1600" strike="noStrike" u="none">
              <a:solidFill>
                <a:srgbClr val="000000"/>
              </a:solidFill>
              <a:effectLst/>
              <a:uFillTx/>
              <a:latin typeface="Arial"/>
            </a:endParaRPr>
          </a:p>
        </p:txBody>
      </p:sp>
      <p:sp>
        <p:nvSpPr>
          <p:cNvPr id="6" name="PlaceHolder 4"/>
          <p:cNvSpPr>
            <a:spLocks noGrp="1"/>
          </p:cNvSpPr>
          <p:nvPr>
            <p:ph type="dt" idx="4"/>
          </p:nvPr>
        </p:nvSpPr>
        <p:spPr>
          <a:xfrm>
            <a:off x="838080" y="6356520"/>
            <a:ext cx="2742480" cy="364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en-US" sz="1200" strike="noStrike" u="none">
                <a:solidFill>
                  <a:schemeClr val="dk1">
                    <a:tint val="75000"/>
                  </a:schemeClr>
                </a:solidFill>
                <a:effectLst/>
                <a:uFillTx/>
                <a:latin typeface="Calibri"/>
              </a:rPr>
              <a:t>&lt;Datum/Uhrzeit&gt;</a:t>
            </a:r>
            <a:endParaRPr b="0" lang="de-DE" sz="1200" strike="noStrike" u="none">
              <a:solidFill>
                <a:srgbClr val="000000"/>
              </a:solidFill>
              <a:effectLst/>
              <a:uFillTx/>
              <a:latin typeface="Times New Roman"/>
            </a:endParaRPr>
          </a:p>
        </p:txBody>
      </p:sp>
      <p:sp>
        <p:nvSpPr>
          <p:cNvPr id="7" name="PlaceHolder 5"/>
          <p:cNvSpPr>
            <a:spLocks noGrp="1"/>
          </p:cNvSpPr>
          <p:nvPr>
            <p:ph type="ftr" idx="5"/>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de-DE" sz="1400" strike="noStrike" u="none">
                <a:solidFill>
                  <a:srgbClr val="000000"/>
                </a:solidFill>
                <a:effectLst/>
                <a:uFillTx/>
                <a:latin typeface="Times New Roman"/>
              </a:defRPr>
            </a:lvl1pPr>
          </a:lstStyle>
          <a:p>
            <a:pPr indent="0" algn="ctr">
              <a:lnSpc>
                <a:spcPct val="100000"/>
              </a:lnSpc>
              <a:buNone/>
              <a:tabLst>
                <a:tab algn="l" pos="0"/>
              </a:tabLst>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8" name="PlaceHolder 6"/>
          <p:cNvSpPr>
            <a:spLocks noGrp="1"/>
          </p:cNvSpPr>
          <p:nvPr>
            <p:ph type="sldNum" idx="6"/>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BBFF90B2-2418-4AF0-A7B6-473041EF26AC}" type="slidenum">
              <a:rPr b="0" lang="en-US" sz="1200" strike="noStrike" u="none">
                <a:solidFill>
                  <a:schemeClr val="dk1">
                    <a:tint val="75000"/>
                  </a:schemeClr>
                </a:solidFill>
                <a:effectLst/>
                <a:uFillTx/>
                <a:latin typeface="Calibri"/>
              </a:rPr>
              <a:t>&lt;Foliennummer&gt;</a:t>
            </a:fld>
            <a:endParaRPr b="0" lang="de-DE" sz="1200" strike="noStrike" u="none">
              <a:solidFill>
                <a:srgbClr val="000000"/>
              </a:solidFill>
              <a:effectLst/>
              <a:uFillTx/>
              <a:latin typeface="Times New Roman"/>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Afbeelding met bijschrift">
    <p:bg>
      <p:bgPr>
        <a:solidFill>
          <a:srgbClr val="ffffff"/>
        </a:solidFill>
      </p:bgPr>
    </p:bg>
    <p:spTree>
      <p:nvGrpSpPr>
        <p:cNvPr id="1" name=""/>
        <p:cNvGrpSpPr/>
        <p:nvPr/>
      </p:nvGrpSpPr>
      <p:grpSpPr>
        <a:xfrm>
          <a:off x="0" y="0"/>
          <a:ext cx="0" cy="0"/>
          <a:chOff x="0" y="0"/>
          <a:chExt cx="0" cy="0"/>
        </a:xfrm>
      </p:grpSpPr>
      <p:sp>
        <p:nvSpPr>
          <p:cNvPr id="9" name="PlaceHolder 1"/>
          <p:cNvSpPr>
            <a:spLocks noGrp="1"/>
          </p:cNvSpPr>
          <p:nvPr>
            <p:ph type="title"/>
          </p:nvPr>
        </p:nvSpPr>
        <p:spPr>
          <a:xfrm>
            <a:off x="839880" y="457200"/>
            <a:ext cx="3931560" cy="159948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nl-NL" sz="3200" strike="noStrike" u="none">
                <a:solidFill>
                  <a:schemeClr val="dk1"/>
                </a:solidFill>
                <a:effectLst/>
                <a:uFillTx/>
                <a:latin typeface="Calibri Light"/>
              </a:rPr>
              <a:t>Klik om stijl te bewerken</a:t>
            </a:r>
            <a:endParaRPr b="0" lang="de-DE" sz="3200" strike="noStrike" u="none">
              <a:solidFill>
                <a:srgbClr val="000000"/>
              </a:solidFill>
              <a:effectLst/>
              <a:uFillTx/>
              <a:latin typeface="Arial"/>
            </a:endParaRPr>
          </a:p>
        </p:txBody>
      </p:sp>
      <p:sp>
        <p:nvSpPr>
          <p:cNvPr id="10" name="PlaceHolder 2"/>
          <p:cNvSpPr>
            <a:spLocks noGrp="1"/>
          </p:cNvSpPr>
          <p:nvPr>
            <p:ph type="body"/>
          </p:nvPr>
        </p:nvSpPr>
        <p:spPr>
          <a:xfrm>
            <a:off x="5183280" y="987480"/>
            <a:ext cx="6171480" cy="487296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nl-NL" sz="3200" strike="noStrike" u="none">
                <a:solidFill>
                  <a:schemeClr val="dk1"/>
                </a:solidFill>
                <a:effectLst/>
                <a:uFillTx/>
                <a:latin typeface="Calibri"/>
              </a:rPr>
              <a:t>Format des Gliederungstextes durch Klicken bearbeiten</a:t>
            </a:r>
            <a:endParaRPr b="0" lang="de-DE" sz="3200" strike="noStrike" u="none">
              <a:solidFill>
                <a:srgbClr val="000000"/>
              </a:solidFill>
              <a:effectLst/>
              <a:uFillTx/>
              <a:latin typeface="Arial"/>
            </a:endParaRPr>
          </a:p>
          <a:p>
            <a:pPr lvl="1" marL="864000" indent="-324000">
              <a:lnSpc>
                <a:spcPct val="90000"/>
              </a:lnSpc>
              <a:spcBef>
                <a:spcPts val="1134"/>
              </a:spcBef>
              <a:buClr>
                <a:srgbClr val="000000"/>
              </a:buClr>
              <a:buSzPct val="75000"/>
              <a:buFont typeface="Symbol" charset="2"/>
              <a:buChar char=""/>
            </a:pPr>
            <a:r>
              <a:rPr b="0" lang="nl-NL" sz="3200" strike="noStrike" u="none">
                <a:solidFill>
                  <a:schemeClr val="dk1"/>
                </a:solidFill>
                <a:effectLst/>
                <a:uFillTx/>
                <a:latin typeface="Calibri"/>
              </a:rPr>
              <a:t>Zweite Gliederungsebene</a:t>
            </a:r>
            <a:endParaRPr b="0" lang="de-DE" sz="3200" strike="noStrike" u="none">
              <a:solidFill>
                <a:srgbClr val="000000"/>
              </a:solidFill>
              <a:effectLst/>
              <a:uFillTx/>
              <a:latin typeface="Arial"/>
            </a:endParaRPr>
          </a:p>
          <a:p>
            <a:pPr lvl="2" marL="1296000" indent="-288000">
              <a:lnSpc>
                <a:spcPct val="90000"/>
              </a:lnSpc>
              <a:spcBef>
                <a:spcPts val="850"/>
              </a:spcBef>
              <a:buClr>
                <a:srgbClr val="000000"/>
              </a:buClr>
              <a:buSzPct val="45000"/>
              <a:buFont typeface="Wingdings" charset="2"/>
              <a:buChar char=""/>
            </a:pPr>
            <a:r>
              <a:rPr b="0" lang="nl-NL" sz="3200" strike="noStrike" u="none">
                <a:solidFill>
                  <a:schemeClr val="dk1"/>
                </a:solidFill>
                <a:effectLst/>
                <a:uFillTx/>
                <a:latin typeface="Calibri"/>
              </a:rPr>
              <a:t>Dritte Gliederungsebene</a:t>
            </a:r>
            <a:endParaRPr b="0" lang="de-DE" sz="3200" strike="noStrike" u="none">
              <a:solidFill>
                <a:srgbClr val="000000"/>
              </a:solidFill>
              <a:effectLst/>
              <a:uFillTx/>
              <a:latin typeface="Arial"/>
            </a:endParaRPr>
          </a:p>
          <a:p>
            <a:pPr lvl="3" marL="1728000" indent="-216000">
              <a:lnSpc>
                <a:spcPct val="90000"/>
              </a:lnSpc>
              <a:spcBef>
                <a:spcPts val="567"/>
              </a:spcBef>
              <a:buClr>
                <a:srgbClr val="000000"/>
              </a:buClr>
              <a:buSzPct val="75000"/>
              <a:buFont typeface="Symbol" charset="2"/>
              <a:buChar char=""/>
            </a:pPr>
            <a:r>
              <a:rPr b="0" lang="nl-NL" sz="3200" strike="noStrike" u="none">
                <a:solidFill>
                  <a:schemeClr val="dk1"/>
                </a:solidFill>
                <a:effectLst/>
                <a:uFillTx/>
                <a:latin typeface="Calibri"/>
              </a:rPr>
              <a:t>Vierte Gliederungsebene</a:t>
            </a:r>
            <a:endParaRPr b="0" lang="de-DE" sz="3200" strike="noStrike" u="none">
              <a:solidFill>
                <a:srgbClr val="000000"/>
              </a:solidFill>
              <a:effectLst/>
              <a:uFillTx/>
              <a:latin typeface="Arial"/>
            </a:endParaRPr>
          </a:p>
          <a:p>
            <a:pPr lvl="4" marL="2160000" indent="-216000">
              <a:lnSpc>
                <a:spcPct val="90000"/>
              </a:lnSpc>
              <a:spcBef>
                <a:spcPts val="283"/>
              </a:spcBef>
              <a:buClr>
                <a:srgbClr val="000000"/>
              </a:buClr>
              <a:buSzPct val="45000"/>
              <a:buFont typeface="Wingdings" charset="2"/>
              <a:buChar char=""/>
            </a:pPr>
            <a:r>
              <a:rPr b="0" lang="nl-NL" sz="3200" strike="noStrike" u="none">
                <a:solidFill>
                  <a:schemeClr val="dk1"/>
                </a:solidFill>
                <a:effectLst/>
                <a:uFillTx/>
                <a:latin typeface="Calibri"/>
              </a:rPr>
              <a:t>Fünfte Gliederungsebene</a:t>
            </a:r>
            <a:endParaRPr b="0" lang="de-DE" sz="3200" strike="noStrike" u="none">
              <a:solidFill>
                <a:srgbClr val="000000"/>
              </a:solidFill>
              <a:effectLst/>
              <a:uFillTx/>
              <a:latin typeface="Arial"/>
            </a:endParaRPr>
          </a:p>
          <a:p>
            <a:pPr lvl="5" marL="2592000" indent="-216000">
              <a:lnSpc>
                <a:spcPct val="90000"/>
              </a:lnSpc>
              <a:spcBef>
                <a:spcPts val="283"/>
              </a:spcBef>
              <a:buClr>
                <a:srgbClr val="000000"/>
              </a:buClr>
              <a:buSzPct val="45000"/>
              <a:buFont typeface="Wingdings" charset="2"/>
              <a:buChar char=""/>
            </a:pPr>
            <a:r>
              <a:rPr b="0" lang="nl-NL" sz="3200" strike="noStrike" u="none">
                <a:solidFill>
                  <a:schemeClr val="dk1"/>
                </a:solidFill>
                <a:effectLst/>
                <a:uFillTx/>
                <a:latin typeface="Calibri"/>
              </a:rPr>
              <a:t>Sechste Gliederungsebene</a:t>
            </a:r>
            <a:endParaRPr b="0" lang="de-DE" sz="3200" strike="noStrike" u="none">
              <a:solidFill>
                <a:srgbClr val="000000"/>
              </a:solidFill>
              <a:effectLst/>
              <a:uFillTx/>
              <a:latin typeface="Arial"/>
            </a:endParaRPr>
          </a:p>
          <a:p>
            <a:pPr lvl="6" marL="3024000" indent="-216000">
              <a:lnSpc>
                <a:spcPct val="90000"/>
              </a:lnSpc>
              <a:spcBef>
                <a:spcPts val="283"/>
              </a:spcBef>
              <a:buClr>
                <a:srgbClr val="000000"/>
              </a:buClr>
              <a:buSzPct val="45000"/>
              <a:buFont typeface="Wingdings" charset="2"/>
              <a:buChar char=""/>
            </a:pPr>
            <a:r>
              <a:rPr b="0" lang="nl-NL" sz="3200" strike="noStrike" u="none">
                <a:solidFill>
                  <a:schemeClr val="dk1"/>
                </a:solidFill>
                <a:effectLst/>
                <a:uFillTx/>
                <a:latin typeface="Calibri"/>
              </a:rPr>
              <a:t>Siebte Gliederungsebene</a:t>
            </a:r>
            <a:endParaRPr b="0" lang="de-DE" sz="3200" strike="noStrike" u="none">
              <a:solidFill>
                <a:srgbClr val="000000"/>
              </a:solidFill>
              <a:effectLst/>
              <a:uFillTx/>
              <a:latin typeface="Arial"/>
            </a:endParaRPr>
          </a:p>
        </p:txBody>
      </p:sp>
      <p:sp>
        <p:nvSpPr>
          <p:cNvPr id="11" name="PlaceHolder 3"/>
          <p:cNvSpPr>
            <a:spLocks noGrp="1"/>
          </p:cNvSpPr>
          <p:nvPr>
            <p:ph type="body"/>
          </p:nvPr>
        </p:nvSpPr>
        <p:spPr>
          <a:xfrm>
            <a:off x="839880" y="2057400"/>
            <a:ext cx="3931560" cy="38109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nl-NL" sz="1600" strike="noStrike" u="none">
                <a:solidFill>
                  <a:schemeClr val="dk1"/>
                </a:solidFill>
                <a:effectLst/>
                <a:uFillTx/>
                <a:latin typeface="Calibri"/>
              </a:rPr>
              <a:t>Klikken om de tekststijl van het model te bewerken</a:t>
            </a:r>
            <a:endParaRPr b="0" lang="de-DE" sz="1600" strike="noStrike" u="none">
              <a:solidFill>
                <a:srgbClr val="000000"/>
              </a:solidFill>
              <a:effectLst/>
              <a:uFillTx/>
              <a:latin typeface="Arial"/>
            </a:endParaRPr>
          </a:p>
        </p:txBody>
      </p:sp>
      <p:sp>
        <p:nvSpPr>
          <p:cNvPr id="12" name="PlaceHolder 4"/>
          <p:cNvSpPr>
            <a:spLocks noGrp="1"/>
          </p:cNvSpPr>
          <p:nvPr>
            <p:ph type="dt" idx="7"/>
          </p:nvPr>
        </p:nvSpPr>
        <p:spPr>
          <a:xfrm>
            <a:off x="838080" y="6356520"/>
            <a:ext cx="2742480" cy="364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en-US" sz="1200" strike="noStrike" u="none">
                <a:solidFill>
                  <a:schemeClr val="dk1">
                    <a:tint val="75000"/>
                  </a:schemeClr>
                </a:solidFill>
                <a:effectLst/>
                <a:uFillTx/>
                <a:latin typeface="Calibri"/>
              </a:rPr>
              <a:t>&lt;Datum/Uhrzeit&gt;</a:t>
            </a:r>
            <a:endParaRPr b="0" lang="de-DE" sz="1200" strike="noStrike" u="none">
              <a:solidFill>
                <a:srgbClr val="000000"/>
              </a:solidFill>
              <a:effectLst/>
              <a:uFillTx/>
              <a:latin typeface="Times New Roman"/>
            </a:endParaRPr>
          </a:p>
        </p:txBody>
      </p:sp>
      <p:sp>
        <p:nvSpPr>
          <p:cNvPr id="13" name="PlaceHolder 5"/>
          <p:cNvSpPr>
            <a:spLocks noGrp="1"/>
          </p:cNvSpPr>
          <p:nvPr>
            <p:ph type="ftr" idx="8"/>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de-DE" sz="1400" strike="noStrike" u="none">
                <a:solidFill>
                  <a:srgbClr val="000000"/>
                </a:solidFill>
                <a:effectLst/>
                <a:uFillTx/>
                <a:latin typeface="Times New Roman"/>
              </a:defRPr>
            </a:lvl1pPr>
          </a:lstStyle>
          <a:p>
            <a:pPr indent="0" algn="ctr">
              <a:lnSpc>
                <a:spcPct val="100000"/>
              </a:lnSpc>
              <a:buNone/>
              <a:tabLst>
                <a:tab algn="l" pos="0"/>
              </a:tabLst>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14" name="PlaceHolder 6"/>
          <p:cNvSpPr>
            <a:spLocks noGrp="1"/>
          </p:cNvSpPr>
          <p:nvPr>
            <p:ph type="sldNum" idx="9"/>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8BC9FAB2-629C-486C-ABA2-433245F3FDF9}" type="slidenum">
              <a:rPr b="0" lang="en-US" sz="1200" strike="noStrike" u="none">
                <a:solidFill>
                  <a:schemeClr val="dk1">
                    <a:tint val="75000"/>
                  </a:schemeClr>
                </a:solidFill>
                <a:effectLst/>
                <a:uFillTx/>
                <a:latin typeface="Calibri"/>
              </a:rPr>
              <a:t>&lt;Foliennummer&gt;</a:t>
            </a:fld>
            <a:endParaRPr b="0" lang="de-DE" sz="1200" strike="noStrike" u="none">
              <a:solidFill>
                <a:srgbClr val="000000"/>
              </a:solidFill>
              <a:effectLst/>
              <a:uFillTx/>
              <a:latin typeface="Times New Roman"/>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eldia">
    <p:bg>
      <p:bgPr>
        <a:solidFill>
          <a:srgbClr val="ffffff"/>
        </a:solidFill>
      </p:bgPr>
    </p:bg>
    <p:spTree>
      <p:nvGrpSpPr>
        <p:cNvPr id="1" name=""/>
        <p:cNvGrpSpPr/>
        <p:nvPr/>
      </p:nvGrpSpPr>
      <p:grpSpPr>
        <a:xfrm>
          <a:off x="0" y="0"/>
          <a:ext cx="0" cy="0"/>
          <a:chOff x="0" y="0"/>
          <a:chExt cx="0" cy="0"/>
        </a:xfrm>
      </p:grpSpPr>
      <p:sp>
        <p:nvSpPr>
          <p:cNvPr id="15" name="PlaceHolder 1"/>
          <p:cNvSpPr>
            <a:spLocks noGrp="1"/>
          </p:cNvSpPr>
          <p:nvPr>
            <p:ph type="title"/>
          </p:nvPr>
        </p:nvSpPr>
        <p:spPr>
          <a:xfrm>
            <a:off x="1523880" y="1122480"/>
            <a:ext cx="9143280" cy="2386800"/>
          </a:xfrm>
          <a:prstGeom prst="rect">
            <a:avLst/>
          </a:prstGeom>
          <a:noFill/>
          <a:ln w="0">
            <a:noFill/>
          </a:ln>
        </p:spPr>
        <p:txBody>
          <a:bodyPr lIns="91440" rIns="91440" tIns="45720" bIns="45720" anchor="b">
            <a:noAutofit/>
          </a:bodyPr>
          <a:p>
            <a:pPr indent="0" algn="ctr" defTabSz="914400">
              <a:lnSpc>
                <a:spcPct val="90000"/>
              </a:lnSpc>
              <a:buNone/>
              <a:tabLst>
                <a:tab algn="l" pos="0"/>
              </a:tabLst>
            </a:pPr>
            <a:r>
              <a:rPr b="0" lang="nl-NL" sz="6000" strike="noStrike" u="none">
                <a:solidFill>
                  <a:schemeClr val="dk1"/>
                </a:solidFill>
                <a:effectLst/>
                <a:uFillTx/>
                <a:latin typeface="Calibri Light"/>
              </a:rPr>
              <a:t>Klik om stijl te bewerken</a:t>
            </a:r>
            <a:endParaRPr b="0" lang="de-DE" sz="6000" strike="noStrike" u="none">
              <a:solidFill>
                <a:srgbClr val="000000"/>
              </a:solidFill>
              <a:effectLst/>
              <a:uFillTx/>
              <a:latin typeface="Arial"/>
            </a:endParaRPr>
          </a:p>
        </p:txBody>
      </p:sp>
      <p:sp>
        <p:nvSpPr>
          <p:cNvPr id="16" name="PlaceHolder 2"/>
          <p:cNvSpPr>
            <a:spLocks noGrp="1"/>
          </p:cNvSpPr>
          <p:nvPr>
            <p:ph type="dt" idx="10"/>
          </p:nvPr>
        </p:nvSpPr>
        <p:spPr>
          <a:xfrm>
            <a:off x="838080" y="6356520"/>
            <a:ext cx="2742480" cy="364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en-US" sz="1200" strike="noStrike" u="none">
                <a:solidFill>
                  <a:schemeClr val="dk1">
                    <a:tint val="75000"/>
                  </a:schemeClr>
                </a:solidFill>
                <a:effectLst/>
                <a:uFillTx/>
                <a:latin typeface="Calibri"/>
              </a:rPr>
              <a:t>&lt;Datum/Uhrzeit&gt;</a:t>
            </a:r>
            <a:endParaRPr b="0" lang="de-DE" sz="1200" strike="noStrike" u="none">
              <a:solidFill>
                <a:srgbClr val="000000"/>
              </a:solidFill>
              <a:effectLst/>
              <a:uFillTx/>
              <a:latin typeface="Times New Roman"/>
            </a:endParaRPr>
          </a:p>
        </p:txBody>
      </p:sp>
      <p:sp>
        <p:nvSpPr>
          <p:cNvPr id="17" name="PlaceHolder 3"/>
          <p:cNvSpPr>
            <a:spLocks noGrp="1"/>
          </p:cNvSpPr>
          <p:nvPr>
            <p:ph type="ftr" idx="11"/>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de-DE" sz="1400" strike="noStrike" u="none">
                <a:solidFill>
                  <a:srgbClr val="000000"/>
                </a:solidFill>
                <a:effectLst/>
                <a:uFillTx/>
                <a:latin typeface="Times New Roman"/>
              </a:defRPr>
            </a:lvl1pPr>
          </a:lstStyle>
          <a:p>
            <a:pPr indent="0" algn="ctr">
              <a:lnSpc>
                <a:spcPct val="100000"/>
              </a:lnSpc>
              <a:buNone/>
              <a:tabLst>
                <a:tab algn="l" pos="0"/>
              </a:tabLst>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18" name="PlaceHolder 4"/>
          <p:cNvSpPr>
            <a:spLocks noGrp="1"/>
          </p:cNvSpPr>
          <p:nvPr>
            <p:ph type="sldNum" idx="12"/>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84E642ED-A5B7-455F-96E6-881A3DBADD44}" type="slidenum">
              <a:rPr b="0" lang="en-US" sz="1200" strike="noStrike" u="none">
                <a:solidFill>
                  <a:schemeClr val="dk1">
                    <a:tint val="75000"/>
                  </a:schemeClr>
                </a:solidFill>
                <a:effectLst/>
                <a:uFillTx/>
                <a:latin typeface="Calibri"/>
              </a:rPr>
              <a:t>&lt;Foliennummer&gt;</a:t>
            </a:fld>
            <a:endParaRPr b="0" lang="de-DE" sz="1200" strike="noStrike" u="none">
              <a:solidFill>
                <a:srgbClr val="000000"/>
              </a:solidFill>
              <a:effectLst/>
              <a:uFillTx/>
              <a:latin typeface="Times New Roman"/>
            </a:endParaRPr>
          </a:p>
        </p:txBody>
      </p:sp>
      <p:sp>
        <p:nvSpPr>
          <p:cNvPr id="19" name="PlaceHolder 5"/>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nl-NL" sz="2800" strike="noStrike" u="none">
                <a:solidFill>
                  <a:schemeClr val="dk1"/>
                </a:solidFill>
                <a:effectLst/>
                <a:uFillTx/>
                <a:latin typeface="Calibri"/>
              </a:rPr>
              <a:t>Format des Gliederungstextes durch Klicken bearbeiten</a:t>
            </a:r>
            <a:endParaRPr b="0" lang="de-DE" sz="2800" strike="noStrike" u="none">
              <a:solidFill>
                <a:srgbClr val="000000"/>
              </a:solidFill>
              <a:effectLst/>
              <a:uFillTx/>
              <a:latin typeface="Arial"/>
            </a:endParaRPr>
          </a:p>
          <a:p>
            <a:pPr lvl="1" marL="864000" indent="-324000">
              <a:lnSpc>
                <a:spcPct val="90000"/>
              </a:lnSpc>
              <a:spcBef>
                <a:spcPts val="1134"/>
              </a:spcBef>
              <a:buClr>
                <a:srgbClr val="000000"/>
              </a:buClr>
              <a:buSzPct val="75000"/>
              <a:buFont typeface="Symbol" charset="2"/>
              <a:buChar char=""/>
            </a:pPr>
            <a:r>
              <a:rPr b="0" lang="nl-NL" sz="2000" strike="noStrike" u="none">
                <a:solidFill>
                  <a:schemeClr val="dk1"/>
                </a:solidFill>
                <a:effectLst/>
                <a:uFillTx/>
                <a:latin typeface="Calibri"/>
              </a:rPr>
              <a:t>Zweite Gliederungsebene</a:t>
            </a:r>
            <a:endParaRPr b="0" lang="de-DE" sz="2000" strike="noStrike" u="none">
              <a:solidFill>
                <a:srgbClr val="000000"/>
              </a:solidFill>
              <a:effectLst/>
              <a:uFillTx/>
              <a:latin typeface="Arial"/>
            </a:endParaRPr>
          </a:p>
          <a:p>
            <a:pPr lvl="2" marL="1296000" indent="-288000">
              <a:lnSpc>
                <a:spcPct val="90000"/>
              </a:lnSpc>
              <a:spcBef>
                <a:spcPts val="850"/>
              </a:spcBef>
              <a:buClr>
                <a:srgbClr val="000000"/>
              </a:buClr>
              <a:buSzPct val="45000"/>
              <a:buFont typeface="Wingdings" charset="2"/>
              <a:buChar char=""/>
            </a:pPr>
            <a:r>
              <a:rPr b="0" lang="nl-NL" sz="1800" strike="noStrike" u="none">
                <a:solidFill>
                  <a:schemeClr val="dk1"/>
                </a:solidFill>
                <a:effectLst/>
                <a:uFillTx/>
                <a:latin typeface="Calibri"/>
              </a:rPr>
              <a:t>Dritte Gliederungsebene</a:t>
            </a:r>
            <a:endParaRPr b="0" lang="de-DE" sz="1800" strike="noStrike" u="none">
              <a:solidFill>
                <a:srgbClr val="000000"/>
              </a:solidFill>
              <a:effectLst/>
              <a:uFillTx/>
              <a:latin typeface="Arial"/>
            </a:endParaRPr>
          </a:p>
          <a:p>
            <a:pPr lvl="3" marL="1728000" indent="-216000">
              <a:lnSpc>
                <a:spcPct val="90000"/>
              </a:lnSpc>
              <a:spcBef>
                <a:spcPts val="567"/>
              </a:spcBef>
              <a:buClr>
                <a:srgbClr val="000000"/>
              </a:buClr>
              <a:buSzPct val="75000"/>
              <a:buFont typeface="Symbol" charset="2"/>
              <a:buChar char=""/>
            </a:pPr>
            <a:r>
              <a:rPr b="0" lang="nl-NL" sz="1800" strike="noStrike" u="none">
                <a:solidFill>
                  <a:schemeClr val="dk1"/>
                </a:solidFill>
                <a:effectLst/>
                <a:uFillTx/>
                <a:latin typeface="Calibri"/>
              </a:rPr>
              <a:t>Vierte Gliederungsebene</a:t>
            </a:r>
            <a:endParaRPr b="0" lang="de-DE" sz="1800" strike="noStrike" u="none">
              <a:solidFill>
                <a:srgbClr val="000000"/>
              </a:solidFill>
              <a:effectLst/>
              <a:uFillTx/>
              <a:latin typeface="Arial"/>
            </a:endParaRPr>
          </a:p>
          <a:p>
            <a:pPr lvl="4" marL="2160000" indent="-216000">
              <a:lnSpc>
                <a:spcPct val="90000"/>
              </a:lnSpc>
              <a:spcBef>
                <a:spcPts val="283"/>
              </a:spcBef>
              <a:buClr>
                <a:srgbClr val="000000"/>
              </a:buClr>
              <a:buSzPct val="45000"/>
              <a:buFont typeface="Wingdings" charset="2"/>
              <a:buChar char=""/>
            </a:pPr>
            <a:r>
              <a:rPr b="0" lang="nl-NL" sz="2000" strike="noStrike" u="none">
                <a:solidFill>
                  <a:schemeClr val="dk1"/>
                </a:solidFill>
                <a:effectLst/>
                <a:uFillTx/>
                <a:latin typeface="Calibri"/>
              </a:rPr>
              <a:t>Fünfte Gliederungsebene</a:t>
            </a:r>
            <a:endParaRPr b="0" lang="de-DE" sz="2000" strike="noStrike" u="none">
              <a:solidFill>
                <a:srgbClr val="000000"/>
              </a:solidFill>
              <a:effectLst/>
              <a:uFillTx/>
              <a:latin typeface="Arial"/>
            </a:endParaRPr>
          </a:p>
          <a:p>
            <a:pPr lvl="5" marL="2592000" indent="-216000">
              <a:lnSpc>
                <a:spcPct val="90000"/>
              </a:lnSpc>
              <a:spcBef>
                <a:spcPts val="283"/>
              </a:spcBef>
              <a:buClr>
                <a:srgbClr val="000000"/>
              </a:buClr>
              <a:buSzPct val="45000"/>
              <a:buFont typeface="Wingdings" charset="2"/>
              <a:buChar char=""/>
            </a:pPr>
            <a:r>
              <a:rPr b="0" lang="nl-NL" sz="2000" strike="noStrike" u="none">
                <a:solidFill>
                  <a:schemeClr val="dk1"/>
                </a:solidFill>
                <a:effectLst/>
                <a:uFillTx/>
                <a:latin typeface="Calibri"/>
              </a:rPr>
              <a:t>Sechste Gliederungsebene</a:t>
            </a:r>
            <a:endParaRPr b="0" lang="de-DE" sz="2000" strike="noStrike" u="none">
              <a:solidFill>
                <a:srgbClr val="000000"/>
              </a:solidFill>
              <a:effectLst/>
              <a:uFillTx/>
              <a:latin typeface="Arial"/>
            </a:endParaRPr>
          </a:p>
          <a:p>
            <a:pPr lvl="6" marL="3024000" indent="-216000">
              <a:lnSpc>
                <a:spcPct val="90000"/>
              </a:lnSpc>
              <a:spcBef>
                <a:spcPts val="283"/>
              </a:spcBef>
              <a:buClr>
                <a:srgbClr val="000000"/>
              </a:buClr>
              <a:buSzPct val="45000"/>
              <a:buFont typeface="Wingdings" charset="2"/>
              <a:buChar char=""/>
            </a:pPr>
            <a:r>
              <a:rPr b="0" lang="nl-NL" sz="2000" strike="noStrike" u="none">
                <a:solidFill>
                  <a:schemeClr val="dk1"/>
                </a:solidFill>
                <a:effectLst/>
                <a:uFillTx/>
                <a:latin typeface="Calibri"/>
              </a:rPr>
              <a:t>Siebte Gliederungsebene</a:t>
            </a:r>
            <a:endParaRPr b="0" lang="de-DE" sz="2000" strike="noStrike" u="none">
              <a:solidFill>
                <a:srgbClr val="000000"/>
              </a:solidFill>
              <a:effectLst/>
              <a:uFillTx/>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el en verticale tekst">
    <p:bg>
      <p:bgPr>
        <a:solidFill>
          <a:srgbClr val="ffffff"/>
        </a:solidFill>
      </p:bgPr>
    </p:bg>
    <p:spTree>
      <p:nvGrpSpPr>
        <p:cNvPr id="1" name=""/>
        <p:cNvGrpSpPr/>
        <p:nvPr/>
      </p:nvGrpSpPr>
      <p:grpSpPr>
        <a:xfrm>
          <a:off x="0" y="0"/>
          <a:ext cx="0" cy="0"/>
          <a:chOff x="0" y="0"/>
          <a:chExt cx="0" cy="0"/>
        </a:xfrm>
      </p:grpSpPr>
      <p:sp>
        <p:nvSpPr>
          <p:cNvPr id="20"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nl-NL" sz="4400" strike="noStrike" u="none">
                <a:solidFill>
                  <a:schemeClr val="dk1"/>
                </a:solidFill>
                <a:effectLst/>
                <a:uFillTx/>
                <a:latin typeface="Calibri Light"/>
              </a:rPr>
              <a:t>Klik om stijl te bewerken</a:t>
            </a:r>
            <a:endParaRPr b="0" lang="de-DE" sz="4400" strike="noStrike" u="none">
              <a:solidFill>
                <a:srgbClr val="000000"/>
              </a:solidFill>
              <a:effectLst/>
              <a:uFillTx/>
              <a:latin typeface="Arial"/>
            </a:endParaRPr>
          </a:p>
        </p:txBody>
      </p:sp>
      <p:sp>
        <p:nvSpPr>
          <p:cNvPr id="21" name="PlaceHolder 2"/>
          <p:cNvSpPr>
            <a:spLocks noGrp="1"/>
          </p:cNvSpPr>
          <p:nvPr>
            <p:ph type="body"/>
          </p:nvPr>
        </p:nvSpPr>
        <p:spPr>
          <a:xfrm>
            <a:off x="838080" y="1825560"/>
            <a:ext cx="10514880" cy="435060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nl-NL" sz="2800" strike="noStrike" u="none">
                <a:solidFill>
                  <a:schemeClr val="dk1"/>
                </a:solidFill>
                <a:effectLst/>
                <a:uFillTx/>
                <a:latin typeface="Calibri"/>
              </a:rPr>
              <a:t>Klikken om de tekststijl van het model te bewerken</a:t>
            </a:r>
            <a:endParaRPr b="0" lang="de-DE"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nl-NL" sz="2400" strike="noStrike" u="none">
                <a:solidFill>
                  <a:schemeClr val="dk1"/>
                </a:solidFill>
                <a:effectLst/>
                <a:uFillTx/>
                <a:latin typeface="Calibri"/>
              </a:rPr>
              <a:t>Tweede niveau</a:t>
            </a:r>
            <a:endParaRPr b="0" lang="de-DE"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nl-NL" sz="2000" strike="noStrike" u="none">
                <a:solidFill>
                  <a:schemeClr val="dk1"/>
                </a:solidFill>
                <a:effectLst/>
                <a:uFillTx/>
                <a:latin typeface="Calibri"/>
              </a:rPr>
              <a:t>Derde niveau</a:t>
            </a:r>
            <a:endParaRPr b="0" lang="de-DE"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Vierde niveau</a:t>
            </a:r>
            <a:endParaRPr b="0" lang="de-DE"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Vijfde niveau</a:t>
            </a:r>
            <a:endParaRPr b="0" lang="de-DE" sz="1800" strike="noStrike" u="none">
              <a:solidFill>
                <a:srgbClr val="000000"/>
              </a:solidFill>
              <a:effectLst/>
              <a:uFillTx/>
              <a:latin typeface="Arial"/>
            </a:endParaRPr>
          </a:p>
        </p:txBody>
      </p:sp>
      <p:sp>
        <p:nvSpPr>
          <p:cNvPr id="22" name="PlaceHolder 3"/>
          <p:cNvSpPr>
            <a:spLocks noGrp="1"/>
          </p:cNvSpPr>
          <p:nvPr>
            <p:ph type="dt" idx="13"/>
          </p:nvPr>
        </p:nvSpPr>
        <p:spPr>
          <a:xfrm>
            <a:off x="838080" y="6356520"/>
            <a:ext cx="2742480" cy="364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en-US" sz="1200" strike="noStrike" u="none">
                <a:solidFill>
                  <a:schemeClr val="dk1">
                    <a:tint val="75000"/>
                  </a:schemeClr>
                </a:solidFill>
                <a:effectLst/>
                <a:uFillTx/>
                <a:latin typeface="Calibri"/>
              </a:rPr>
              <a:t>&lt;Datum/Uhrzeit&gt;</a:t>
            </a:r>
            <a:endParaRPr b="0" lang="de-DE" sz="1200" strike="noStrike" u="none">
              <a:solidFill>
                <a:srgbClr val="000000"/>
              </a:solidFill>
              <a:effectLst/>
              <a:uFillTx/>
              <a:latin typeface="Times New Roman"/>
            </a:endParaRPr>
          </a:p>
        </p:txBody>
      </p:sp>
      <p:sp>
        <p:nvSpPr>
          <p:cNvPr id="23" name="PlaceHolder 4"/>
          <p:cNvSpPr>
            <a:spLocks noGrp="1"/>
          </p:cNvSpPr>
          <p:nvPr>
            <p:ph type="ftr" idx="14"/>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de-DE" sz="1400" strike="noStrike" u="none">
                <a:solidFill>
                  <a:srgbClr val="000000"/>
                </a:solidFill>
                <a:effectLst/>
                <a:uFillTx/>
                <a:latin typeface="Times New Roman"/>
              </a:defRPr>
            </a:lvl1pPr>
          </a:lstStyle>
          <a:p>
            <a:pPr indent="0" algn="ctr">
              <a:lnSpc>
                <a:spcPct val="100000"/>
              </a:lnSpc>
              <a:buNone/>
              <a:tabLst>
                <a:tab algn="l" pos="0"/>
              </a:tabLst>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24" name="PlaceHolder 5"/>
          <p:cNvSpPr>
            <a:spLocks noGrp="1"/>
          </p:cNvSpPr>
          <p:nvPr>
            <p:ph type="sldNum" idx="15"/>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5372575A-749F-4A6D-8BAD-0DFED53EF277}" type="slidenum">
              <a:rPr b="0" lang="en-US" sz="1200" strike="noStrike" u="none">
                <a:solidFill>
                  <a:schemeClr val="dk1">
                    <a:tint val="75000"/>
                  </a:schemeClr>
                </a:solidFill>
                <a:effectLst/>
                <a:uFillTx/>
                <a:latin typeface="Calibri"/>
              </a:rPr>
              <a:t>&lt;Foliennummer&gt;</a:t>
            </a:fld>
            <a:endParaRPr b="0" lang="de-DE" sz="1200" strike="noStrike" u="none">
              <a:solidFill>
                <a:srgbClr val="000000"/>
              </a:solidFill>
              <a:effectLst/>
              <a:uFillTx/>
              <a:latin typeface="Times New Roman"/>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e titel en tekst">
    <p:bg>
      <p:bgPr>
        <a:solidFill>
          <a:srgbClr val="ffffff"/>
        </a:solidFill>
      </p:bgPr>
    </p:bg>
    <p:spTree>
      <p:nvGrpSpPr>
        <p:cNvPr id="1" name=""/>
        <p:cNvGrpSpPr/>
        <p:nvPr/>
      </p:nvGrpSpPr>
      <p:grpSpPr>
        <a:xfrm>
          <a:off x="0" y="0"/>
          <a:ext cx="0" cy="0"/>
          <a:chOff x="0" y="0"/>
          <a:chExt cx="0" cy="0"/>
        </a:xfrm>
      </p:grpSpPr>
      <p:sp>
        <p:nvSpPr>
          <p:cNvPr id="25" name="PlaceHolder 1"/>
          <p:cNvSpPr>
            <a:spLocks noGrp="1"/>
          </p:cNvSpPr>
          <p:nvPr>
            <p:ph type="title"/>
          </p:nvPr>
        </p:nvSpPr>
        <p:spPr>
          <a:xfrm>
            <a:off x="8724960" y="365040"/>
            <a:ext cx="2628360" cy="5811120"/>
          </a:xfrm>
          <a:prstGeom prst="rect">
            <a:avLst/>
          </a:prstGeom>
          <a:noFill/>
          <a:ln w="0">
            <a:noFill/>
          </a:ln>
        </p:spPr>
        <p:txBody>
          <a:bodyPr lIns="91440" rIns="91440" tIns="45720" bIns="45720" anchor="ctr" vert="eaVert">
            <a:noAutofit/>
          </a:bodyPr>
          <a:p>
            <a:pPr indent="0" defTabSz="914400">
              <a:lnSpc>
                <a:spcPct val="90000"/>
              </a:lnSpc>
              <a:buNone/>
              <a:tabLst>
                <a:tab algn="l" pos="0"/>
              </a:tabLst>
            </a:pPr>
            <a:r>
              <a:rPr b="0" lang="nl-NL" sz="4400" strike="noStrike" u="none">
                <a:solidFill>
                  <a:schemeClr val="dk1"/>
                </a:solidFill>
                <a:effectLst/>
                <a:uFillTx/>
                <a:latin typeface="Calibri Light"/>
              </a:rPr>
              <a:t>Klik om stijl te bewerken</a:t>
            </a:r>
            <a:endParaRPr b="0" lang="de-DE" sz="4400" strike="noStrike" u="none">
              <a:solidFill>
                <a:srgbClr val="000000"/>
              </a:solidFill>
              <a:effectLst/>
              <a:uFillTx/>
              <a:latin typeface="Arial"/>
            </a:endParaRPr>
          </a:p>
        </p:txBody>
      </p:sp>
      <p:sp>
        <p:nvSpPr>
          <p:cNvPr id="26" name="PlaceHolder 2"/>
          <p:cNvSpPr>
            <a:spLocks noGrp="1"/>
          </p:cNvSpPr>
          <p:nvPr>
            <p:ph type="body"/>
          </p:nvPr>
        </p:nvSpPr>
        <p:spPr>
          <a:xfrm>
            <a:off x="838080" y="365040"/>
            <a:ext cx="7733520" cy="581112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nl-NL" sz="2800" strike="noStrike" u="none">
                <a:solidFill>
                  <a:schemeClr val="dk1"/>
                </a:solidFill>
                <a:effectLst/>
                <a:uFillTx/>
                <a:latin typeface="Calibri"/>
              </a:rPr>
              <a:t>Klikken om de tekststijl van het model te bewerken</a:t>
            </a:r>
            <a:endParaRPr b="0" lang="de-DE"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nl-NL" sz="2400" strike="noStrike" u="none">
                <a:solidFill>
                  <a:schemeClr val="dk1"/>
                </a:solidFill>
                <a:effectLst/>
                <a:uFillTx/>
                <a:latin typeface="Calibri"/>
              </a:rPr>
              <a:t>Tweede niveau</a:t>
            </a:r>
            <a:endParaRPr b="0" lang="de-DE"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nl-NL" sz="2000" strike="noStrike" u="none">
                <a:solidFill>
                  <a:schemeClr val="dk1"/>
                </a:solidFill>
                <a:effectLst/>
                <a:uFillTx/>
                <a:latin typeface="Calibri"/>
              </a:rPr>
              <a:t>Derde niveau</a:t>
            </a:r>
            <a:endParaRPr b="0" lang="de-DE"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Vierde niveau</a:t>
            </a:r>
            <a:endParaRPr b="0" lang="de-DE"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Vijfde niveau</a:t>
            </a:r>
            <a:endParaRPr b="0" lang="de-DE" sz="1800" strike="noStrike" u="none">
              <a:solidFill>
                <a:srgbClr val="000000"/>
              </a:solidFill>
              <a:effectLst/>
              <a:uFillTx/>
              <a:latin typeface="Arial"/>
            </a:endParaRPr>
          </a:p>
        </p:txBody>
      </p:sp>
      <p:sp>
        <p:nvSpPr>
          <p:cNvPr id="27" name="PlaceHolder 3"/>
          <p:cNvSpPr>
            <a:spLocks noGrp="1"/>
          </p:cNvSpPr>
          <p:nvPr>
            <p:ph type="dt" idx="16"/>
          </p:nvPr>
        </p:nvSpPr>
        <p:spPr>
          <a:xfrm>
            <a:off x="838080" y="6356520"/>
            <a:ext cx="2742480" cy="364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en-US" sz="1200" strike="noStrike" u="none">
                <a:solidFill>
                  <a:schemeClr val="dk1">
                    <a:tint val="75000"/>
                  </a:schemeClr>
                </a:solidFill>
                <a:effectLst/>
                <a:uFillTx/>
                <a:latin typeface="Calibri"/>
              </a:rPr>
              <a:t>&lt;Datum/Uhrzeit&gt;</a:t>
            </a:r>
            <a:endParaRPr b="0" lang="de-DE" sz="1200" strike="noStrike" u="none">
              <a:solidFill>
                <a:srgbClr val="000000"/>
              </a:solidFill>
              <a:effectLst/>
              <a:uFillTx/>
              <a:latin typeface="Times New Roman"/>
            </a:endParaRPr>
          </a:p>
        </p:txBody>
      </p:sp>
      <p:sp>
        <p:nvSpPr>
          <p:cNvPr id="28" name="PlaceHolder 4"/>
          <p:cNvSpPr>
            <a:spLocks noGrp="1"/>
          </p:cNvSpPr>
          <p:nvPr>
            <p:ph type="ftr" idx="17"/>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de-DE" sz="1400" strike="noStrike" u="none">
                <a:solidFill>
                  <a:srgbClr val="000000"/>
                </a:solidFill>
                <a:effectLst/>
                <a:uFillTx/>
                <a:latin typeface="Times New Roman"/>
              </a:defRPr>
            </a:lvl1pPr>
          </a:lstStyle>
          <a:p>
            <a:pPr indent="0" algn="ctr">
              <a:lnSpc>
                <a:spcPct val="100000"/>
              </a:lnSpc>
              <a:buNone/>
              <a:tabLst>
                <a:tab algn="l" pos="0"/>
              </a:tabLst>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29" name="PlaceHolder 5"/>
          <p:cNvSpPr>
            <a:spLocks noGrp="1"/>
          </p:cNvSpPr>
          <p:nvPr>
            <p:ph type="sldNum" idx="18"/>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8554E03C-3A88-4F7A-8083-D9ADBDCA39BD}" type="slidenum">
              <a:rPr b="0" lang="en-US" sz="1200" strike="noStrike" u="none">
                <a:solidFill>
                  <a:schemeClr val="dk1">
                    <a:tint val="75000"/>
                  </a:schemeClr>
                </a:solidFill>
                <a:effectLst/>
                <a:uFillTx/>
                <a:latin typeface="Calibri"/>
              </a:rPr>
              <a:t>&lt;Foliennummer&gt;</a:t>
            </a:fld>
            <a:endParaRPr b="0" lang="de-DE" sz="1200" strike="noStrike" u="none">
              <a:solidFill>
                <a:srgbClr val="000000"/>
              </a:solidFill>
              <a:effectLst/>
              <a:uFillTx/>
              <a:latin typeface="Times New Roman"/>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el en object">
    <p:bg>
      <p:bgPr>
        <a:solidFill>
          <a:srgbClr val="ffffff"/>
        </a:solidFill>
      </p:bgPr>
    </p:bg>
    <p:spTree>
      <p:nvGrpSpPr>
        <p:cNvPr id="1" name=""/>
        <p:cNvGrpSpPr/>
        <p:nvPr/>
      </p:nvGrpSpPr>
      <p:grpSpPr>
        <a:xfrm>
          <a:off x="0" y="0"/>
          <a:ext cx="0" cy="0"/>
          <a:chOff x="0" y="0"/>
          <a:chExt cx="0" cy="0"/>
        </a:xfrm>
      </p:grpSpPr>
      <p:sp>
        <p:nvSpPr>
          <p:cNvPr id="30"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nl-NL" sz="4400" strike="noStrike" u="none">
                <a:solidFill>
                  <a:schemeClr val="dk1"/>
                </a:solidFill>
                <a:effectLst/>
                <a:uFillTx/>
                <a:latin typeface="Calibri Light"/>
              </a:rPr>
              <a:t>Klik om stijl te bewerken</a:t>
            </a:r>
            <a:endParaRPr b="0" lang="de-DE" sz="4400" strike="noStrike" u="none">
              <a:solidFill>
                <a:srgbClr val="000000"/>
              </a:solidFill>
              <a:effectLst/>
              <a:uFillTx/>
              <a:latin typeface="Arial"/>
            </a:endParaRPr>
          </a:p>
        </p:txBody>
      </p:sp>
      <p:sp>
        <p:nvSpPr>
          <p:cNvPr id="31" name="PlaceHolder 2"/>
          <p:cNvSpPr>
            <a:spLocks noGrp="1"/>
          </p:cNvSpPr>
          <p:nvPr>
            <p:ph type="body"/>
          </p:nvPr>
        </p:nvSpPr>
        <p:spPr>
          <a:xfrm>
            <a:off x="838080" y="1825560"/>
            <a:ext cx="10514880" cy="435060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nl-NL" sz="2800" strike="noStrike" u="none">
                <a:solidFill>
                  <a:schemeClr val="dk1"/>
                </a:solidFill>
                <a:effectLst/>
                <a:uFillTx/>
                <a:latin typeface="Calibri"/>
              </a:rPr>
              <a:t>Klikken om de tekststijl van het model te bewerken</a:t>
            </a:r>
            <a:endParaRPr b="0" lang="de-DE"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nl-NL" sz="2400" strike="noStrike" u="none">
                <a:solidFill>
                  <a:schemeClr val="dk1"/>
                </a:solidFill>
                <a:effectLst/>
                <a:uFillTx/>
                <a:latin typeface="Calibri"/>
              </a:rPr>
              <a:t>Tweede niveau</a:t>
            </a:r>
            <a:endParaRPr b="0" lang="de-DE"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nl-NL" sz="2000" strike="noStrike" u="none">
                <a:solidFill>
                  <a:schemeClr val="dk1"/>
                </a:solidFill>
                <a:effectLst/>
                <a:uFillTx/>
                <a:latin typeface="Calibri"/>
              </a:rPr>
              <a:t>Derde niveau</a:t>
            </a:r>
            <a:endParaRPr b="0" lang="de-DE"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Vierde niveau</a:t>
            </a:r>
            <a:endParaRPr b="0" lang="de-DE"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Vijfde niveau</a:t>
            </a:r>
            <a:endParaRPr b="0" lang="de-DE" sz="1800" strike="noStrike" u="none">
              <a:solidFill>
                <a:srgbClr val="000000"/>
              </a:solidFill>
              <a:effectLst/>
              <a:uFillTx/>
              <a:latin typeface="Arial"/>
            </a:endParaRPr>
          </a:p>
        </p:txBody>
      </p:sp>
      <p:sp>
        <p:nvSpPr>
          <p:cNvPr id="32" name="PlaceHolder 3"/>
          <p:cNvSpPr>
            <a:spLocks noGrp="1"/>
          </p:cNvSpPr>
          <p:nvPr>
            <p:ph type="dt" idx="19"/>
          </p:nvPr>
        </p:nvSpPr>
        <p:spPr>
          <a:xfrm>
            <a:off x="838080" y="6356520"/>
            <a:ext cx="2742480" cy="364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en-US" sz="1200" strike="noStrike" u="none">
                <a:solidFill>
                  <a:schemeClr val="dk1">
                    <a:tint val="75000"/>
                  </a:schemeClr>
                </a:solidFill>
                <a:effectLst/>
                <a:uFillTx/>
                <a:latin typeface="Calibri"/>
              </a:rPr>
              <a:t>&lt;Datum/Uhrzeit&gt;</a:t>
            </a:r>
            <a:endParaRPr b="0" lang="de-DE" sz="1200" strike="noStrike" u="none">
              <a:solidFill>
                <a:srgbClr val="000000"/>
              </a:solidFill>
              <a:effectLst/>
              <a:uFillTx/>
              <a:latin typeface="Times New Roman"/>
            </a:endParaRPr>
          </a:p>
        </p:txBody>
      </p:sp>
      <p:sp>
        <p:nvSpPr>
          <p:cNvPr id="33" name="PlaceHolder 4"/>
          <p:cNvSpPr>
            <a:spLocks noGrp="1"/>
          </p:cNvSpPr>
          <p:nvPr>
            <p:ph type="ftr" idx="20"/>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de-DE" sz="1400" strike="noStrike" u="none">
                <a:solidFill>
                  <a:srgbClr val="000000"/>
                </a:solidFill>
                <a:effectLst/>
                <a:uFillTx/>
                <a:latin typeface="Times New Roman"/>
              </a:defRPr>
            </a:lvl1pPr>
          </a:lstStyle>
          <a:p>
            <a:pPr indent="0" algn="ctr">
              <a:lnSpc>
                <a:spcPct val="100000"/>
              </a:lnSpc>
              <a:buNone/>
              <a:tabLst>
                <a:tab algn="l" pos="0"/>
              </a:tabLst>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34" name="PlaceHolder 5"/>
          <p:cNvSpPr>
            <a:spLocks noGrp="1"/>
          </p:cNvSpPr>
          <p:nvPr>
            <p:ph type="sldNum" idx="21"/>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62C94940-366F-46AB-9495-E4E3238EE2B5}" type="slidenum">
              <a:rPr b="0" lang="en-US" sz="1200" strike="noStrike" u="none">
                <a:solidFill>
                  <a:schemeClr val="dk1">
                    <a:tint val="75000"/>
                  </a:schemeClr>
                </a:solidFill>
                <a:effectLst/>
                <a:uFillTx/>
                <a:latin typeface="Calibri"/>
              </a:rPr>
              <a:t>&lt;Foliennummer&gt;</a:t>
            </a:fld>
            <a:endParaRPr b="0" lang="de-DE" sz="1200" strike="noStrike" u="none">
              <a:solidFill>
                <a:srgbClr val="000000"/>
              </a:solidFill>
              <a:effectLst/>
              <a:uFillTx/>
              <a:latin typeface="Times New Roman"/>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ekop">
    <p:bg>
      <p:bgPr>
        <a:solidFill>
          <a:srgbClr val="ffffff"/>
        </a:solidFill>
      </p:bgPr>
    </p:bg>
    <p:spTree>
      <p:nvGrpSpPr>
        <p:cNvPr id="1" name=""/>
        <p:cNvGrpSpPr/>
        <p:nvPr/>
      </p:nvGrpSpPr>
      <p:grpSpPr>
        <a:xfrm>
          <a:off x="0" y="0"/>
          <a:ext cx="0" cy="0"/>
          <a:chOff x="0" y="0"/>
          <a:chExt cx="0" cy="0"/>
        </a:xfrm>
      </p:grpSpPr>
      <p:sp>
        <p:nvSpPr>
          <p:cNvPr id="35" name="PlaceHolder 1"/>
          <p:cNvSpPr>
            <a:spLocks noGrp="1"/>
          </p:cNvSpPr>
          <p:nvPr>
            <p:ph type="title"/>
          </p:nvPr>
        </p:nvSpPr>
        <p:spPr>
          <a:xfrm>
            <a:off x="831960" y="1709640"/>
            <a:ext cx="10514880" cy="2851920"/>
          </a:xfrm>
          <a:prstGeom prst="rect">
            <a:avLst/>
          </a:prstGeom>
          <a:noFill/>
          <a:ln w="0">
            <a:noFill/>
          </a:ln>
        </p:spPr>
        <p:txBody>
          <a:bodyPr lIns="91440" rIns="91440" tIns="45720" bIns="45720" anchor="b">
            <a:noAutofit/>
          </a:bodyPr>
          <a:p>
            <a:pPr indent="0" defTabSz="914400">
              <a:lnSpc>
                <a:spcPct val="90000"/>
              </a:lnSpc>
              <a:buNone/>
              <a:tabLst>
                <a:tab algn="l" pos="0"/>
              </a:tabLst>
            </a:pPr>
            <a:r>
              <a:rPr b="0" lang="nl-NL" sz="6000" strike="noStrike" u="none">
                <a:solidFill>
                  <a:schemeClr val="dk1"/>
                </a:solidFill>
                <a:effectLst/>
                <a:uFillTx/>
                <a:latin typeface="Calibri Light"/>
              </a:rPr>
              <a:t>Klik om stijl te bewerken</a:t>
            </a:r>
            <a:endParaRPr b="0" lang="de-DE" sz="6000" strike="noStrike" u="none">
              <a:solidFill>
                <a:srgbClr val="000000"/>
              </a:solidFill>
              <a:effectLst/>
              <a:uFillTx/>
              <a:latin typeface="Arial"/>
            </a:endParaRPr>
          </a:p>
        </p:txBody>
      </p:sp>
      <p:sp>
        <p:nvSpPr>
          <p:cNvPr id="36" name="PlaceHolder 2"/>
          <p:cNvSpPr>
            <a:spLocks noGrp="1"/>
          </p:cNvSpPr>
          <p:nvPr>
            <p:ph type="body"/>
          </p:nvPr>
        </p:nvSpPr>
        <p:spPr>
          <a:xfrm>
            <a:off x="831960" y="4589640"/>
            <a:ext cx="10514880" cy="14994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nl-NL" sz="2400" strike="noStrike" u="none">
                <a:solidFill>
                  <a:schemeClr val="dk1">
                    <a:tint val="75000"/>
                  </a:schemeClr>
                </a:solidFill>
                <a:effectLst/>
                <a:uFillTx/>
                <a:latin typeface="Calibri"/>
              </a:rPr>
              <a:t>Klikken om de tekststijl van het model te bewerken</a:t>
            </a:r>
            <a:endParaRPr b="0" lang="de-DE" sz="2400" strike="noStrike" u="none">
              <a:solidFill>
                <a:srgbClr val="000000"/>
              </a:solidFill>
              <a:effectLst/>
              <a:uFillTx/>
              <a:latin typeface="Arial"/>
            </a:endParaRPr>
          </a:p>
        </p:txBody>
      </p:sp>
      <p:sp>
        <p:nvSpPr>
          <p:cNvPr id="37" name="PlaceHolder 3"/>
          <p:cNvSpPr>
            <a:spLocks noGrp="1"/>
          </p:cNvSpPr>
          <p:nvPr>
            <p:ph type="dt" idx="22"/>
          </p:nvPr>
        </p:nvSpPr>
        <p:spPr>
          <a:xfrm>
            <a:off x="838080" y="6356520"/>
            <a:ext cx="2742480" cy="364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en-US" sz="1200" strike="noStrike" u="none">
                <a:solidFill>
                  <a:schemeClr val="dk1">
                    <a:tint val="75000"/>
                  </a:schemeClr>
                </a:solidFill>
                <a:effectLst/>
                <a:uFillTx/>
                <a:latin typeface="Calibri"/>
              </a:rPr>
              <a:t>&lt;Datum/Uhrzeit&gt;</a:t>
            </a:r>
            <a:endParaRPr b="0" lang="de-DE" sz="1200" strike="noStrike" u="none">
              <a:solidFill>
                <a:srgbClr val="000000"/>
              </a:solidFill>
              <a:effectLst/>
              <a:uFillTx/>
              <a:latin typeface="Times New Roman"/>
            </a:endParaRPr>
          </a:p>
        </p:txBody>
      </p:sp>
      <p:sp>
        <p:nvSpPr>
          <p:cNvPr id="38" name="PlaceHolder 4"/>
          <p:cNvSpPr>
            <a:spLocks noGrp="1"/>
          </p:cNvSpPr>
          <p:nvPr>
            <p:ph type="ftr" idx="23"/>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de-DE" sz="1400" strike="noStrike" u="none">
                <a:solidFill>
                  <a:srgbClr val="000000"/>
                </a:solidFill>
                <a:effectLst/>
                <a:uFillTx/>
                <a:latin typeface="Times New Roman"/>
              </a:defRPr>
            </a:lvl1pPr>
          </a:lstStyle>
          <a:p>
            <a:pPr indent="0" algn="ctr">
              <a:lnSpc>
                <a:spcPct val="100000"/>
              </a:lnSpc>
              <a:buNone/>
              <a:tabLst>
                <a:tab algn="l" pos="0"/>
              </a:tabLst>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39" name="PlaceHolder 5"/>
          <p:cNvSpPr>
            <a:spLocks noGrp="1"/>
          </p:cNvSpPr>
          <p:nvPr>
            <p:ph type="sldNum" idx="24"/>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EFC5336D-71DD-42AA-BB18-370A6A532DA9}" type="slidenum">
              <a:rPr b="0" lang="en-US" sz="1200" strike="noStrike" u="none">
                <a:solidFill>
                  <a:schemeClr val="dk1">
                    <a:tint val="75000"/>
                  </a:schemeClr>
                </a:solidFill>
                <a:effectLst/>
                <a:uFillTx/>
                <a:latin typeface="Calibri"/>
              </a:rPr>
              <a:t>&lt;Foliennummer&gt;</a:t>
            </a:fld>
            <a:endParaRPr b="0" lang="de-DE" sz="1200" strike="noStrike" u="none">
              <a:solidFill>
                <a:srgbClr val="000000"/>
              </a:solidFill>
              <a:effectLst/>
              <a:uFillTx/>
              <a:latin typeface="Times New Roman"/>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Inhoud van twee">
    <p:bg>
      <p:bgPr>
        <a:solidFill>
          <a:srgbClr val="ffffff"/>
        </a:solidFill>
      </p:bgPr>
    </p:bg>
    <p:spTree>
      <p:nvGrpSpPr>
        <p:cNvPr id="1" name=""/>
        <p:cNvGrpSpPr/>
        <p:nvPr/>
      </p:nvGrpSpPr>
      <p:grpSpPr>
        <a:xfrm>
          <a:off x="0" y="0"/>
          <a:ext cx="0" cy="0"/>
          <a:chOff x="0" y="0"/>
          <a:chExt cx="0" cy="0"/>
        </a:xfrm>
      </p:grpSpPr>
      <p:sp>
        <p:nvSpPr>
          <p:cNvPr id="40"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nl-NL" sz="4400" strike="noStrike" u="none">
                <a:solidFill>
                  <a:schemeClr val="dk1"/>
                </a:solidFill>
                <a:effectLst/>
                <a:uFillTx/>
                <a:latin typeface="Calibri Light"/>
              </a:rPr>
              <a:t>Klik om stijl te bewerken</a:t>
            </a:r>
            <a:endParaRPr b="0" lang="de-DE" sz="4400" strike="noStrike" u="none">
              <a:solidFill>
                <a:srgbClr val="000000"/>
              </a:solidFill>
              <a:effectLst/>
              <a:uFillTx/>
              <a:latin typeface="Arial"/>
            </a:endParaRPr>
          </a:p>
        </p:txBody>
      </p:sp>
      <p:sp>
        <p:nvSpPr>
          <p:cNvPr id="41" name="PlaceHolder 2"/>
          <p:cNvSpPr>
            <a:spLocks noGrp="1"/>
          </p:cNvSpPr>
          <p:nvPr>
            <p:ph type="body"/>
          </p:nvPr>
        </p:nvSpPr>
        <p:spPr>
          <a:xfrm>
            <a:off x="838080" y="1825560"/>
            <a:ext cx="5180760" cy="435060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nl-NL" sz="2800" strike="noStrike" u="none">
                <a:solidFill>
                  <a:schemeClr val="dk1"/>
                </a:solidFill>
                <a:effectLst/>
                <a:uFillTx/>
                <a:latin typeface="Calibri"/>
              </a:rPr>
              <a:t>Klikken om de tekststijl van het model te bewerken</a:t>
            </a:r>
            <a:endParaRPr b="0" lang="de-DE"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nl-NL" sz="2400" strike="noStrike" u="none">
                <a:solidFill>
                  <a:schemeClr val="dk1"/>
                </a:solidFill>
                <a:effectLst/>
                <a:uFillTx/>
                <a:latin typeface="Calibri"/>
              </a:rPr>
              <a:t>Tweede niveau</a:t>
            </a:r>
            <a:endParaRPr b="0" lang="de-DE"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nl-NL" sz="2000" strike="noStrike" u="none">
                <a:solidFill>
                  <a:schemeClr val="dk1"/>
                </a:solidFill>
                <a:effectLst/>
                <a:uFillTx/>
                <a:latin typeface="Calibri"/>
              </a:rPr>
              <a:t>Derde niveau</a:t>
            </a:r>
            <a:endParaRPr b="0" lang="de-DE"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Vierde niveau</a:t>
            </a:r>
            <a:endParaRPr b="0" lang="de-DE"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Vijfde niveau</a:t>
            </a:r>
            <a:endParaRPr b="0" lang="de-DE" sz="1800" strike="noStrike" u="none">
              <a:solidFill>
                <a:srgbClr val="000000"/>
              </a:solidFill>
              <a:effectLst/>
              <a:uFillTx/>
              <a:latin typeface="Arial"/>
            </a:endParaRPr>
          </a:p>
        </p:txBody>
      </p:sp>
      <p:sp>
        <p:nvSpPr>
          <p:cNvPr id="42" name="PlaceHolder 3"/>
          <p:cNvSpPr>
            <a:spLocks noGrp="1"/>
          </p:cNvSpPr>
          <p:nvPr>
            <p:ph type="body"/>
          </p:nvPr>
        </p:nvSpPr>
        <p:spPr>
          <a:xfrm>
            <a:off x="6172200" y="1825560"/>
            <a:ext cx="5180760" cy="435060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nl-NL" sz="2800" strike="noStrike" u="none">
                <a:solidFill>
                  <a:schemeClr val="dk1"/>
                </a:solidFill>
                <a:effectLst/>
                <a:uFillTx/>
                <a:latin typeface="Calibri"/>
              </a:rPr>
              <a:t>Klikken om de tekststijl van het model te bewerken</a:t>
            </a:r>
            <a:endParaRPr b="0" lang="de-DE"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nl-NL" sz="2400" strike="noStrike" u="none">
                <a:solidFill>
                  <a:schemeClr val="dk1"/>
                </a:solidFill>
                <a:effectLst/>
                <a:uFillTx/>
                <a:latin typeface="Calibri"/>
              </a:rPr>
              <a:t>Tweede niveau</a:t>
            </a:r>
            <a:endParaRPr b="0" lang="de-DE"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nl-NL" sz="2000" strike="noStrike" u="none">
                <a:solidFill>
                  <a:schemeClr val="dk1"/>
                </a:solidFill>
                <a:effectLst/>
                <a:uFillTx/>
                <a:latin typeface="Calibri"/>
              </a:rPr>
              <a:t>Derde niveau</a:t>
            </a:r>
            <a:endParaRPr b="0" lang="de-DE" sz="2000" strike="noStrike" u="none">
              <a:solidFill>
                <a:srgbClr val="000000"/>
              </a:solidFill>
              <a:effectLst/>
              <a:uFillTx/>
              <a:latin typeface="Arial"/>
            </a:endParaRPr>
          </a:p>
          <a:p>
            <a:pPr lvl="3" marL="16002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Vierde niveau</a:t>
            </a:r>
            <a:endParaRPr b="0" lang="de-DE" sz="1800" strike="noStrike" u="none">
              <a:solidFill>
                <a:srgbClr val="000000"/>
              </a:solidFill>
              <a:effectLst/>
              <a:uFillTx/>
              <a:latin typeface="Arial"/>
            </a:endParaRPr>
          </a:p>
          <a:p>
            <a:pPr lvl="4" marL="2057400" indent="-228600" defTabSz="914400">
              <a:lnSpc>
                <a:spcPct val="90000"/>
              </a:lnSpc>
              <a:spcBef>
                <a:spcPts val="499"/>
              </a:spcBef>
              <a:buClr>
                <a:srgbClr val="000000"/>
              </a:buClr>
              <a:buFont typeface="Arial"/>
              <a:buChar char="•"/>
            </a:pPr>
            <a:r>
              <a:rPr b="0" lang="nl-NL" sz="1800" strike="noStrike" u="none">
                <a:solidFill>
                  <a:schemeClr val="dk1"/>
                </a:solidFill>
                <a:effectLst/>
                <a:uFillTx/>
                <a:latin typeface="Calibri"/>
              </a:rPr>
              <a:t>Vijfde niveau</a:t>
            </a:r>
            <a:endParaRPr b="0" lang="de-DE" sz="1800" strike="noStrike" u="none">
              <a:solidFill>
                <a:srgbClr val="000000"/>
              </a:solidFill>
              <a:effectLst/>
              <a:uFillTx/>
              <a:latin typeface="Arial"/>
            </a:endParaRPr>
          </a:p>
        </p:txBody>
      </p:sp>
      <p:sp>
        <p:nvSpPr>
          <p:cNvPr id="43" name="PlaceHolder 4"/>
          <p:cNvSpPr>
            <a:spLocks noGrp="1"/>
          </p:cNvSpPr>
          <p:nvPr>
            <p:ph type="dt" idx="25"/>
          </p:nvPr>
        </p:nvSpPr>
        <p:spPr>
          <a:xfrm>
            <a:off x="838080" y="6356520"/>
            <a:ext cx="2742480" cy="364320"/>
          </a:xfrm>
          <a:prstGeom prst="rect">
            <a:avLst/>
          </a:prstGeom>
          <a:noFill/>
          <a:ln w="0">
            <a:noFill/>
          </a:ln>
        </p:spPr>
        <p:txBody>
          <a:bodyPr lIns="91440" rIns="91440" tIns="45720" bIns="45720" anchor="ctr">
            <a:noAutofit/>
          </a:bodyPr>
          <a:lstStyle>
            <a:lvl1pPr indent="0"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defTabSz="914400">
              <a:lnSpc>
                <a:spcPct val="100000"/>
              </a:lnSpc>
              <a:buNone/>
              <a:tabLst>
                <a:tab algn="l" pos="0"/>
              </a:tabLst>
            </a:pPr>
            <a:r>
              <a:rPr b="0" lang="en-US" sz="1200" strike="noStrike" u="none">
                <a:solidFill>
                  <a:schemeClr val="dk1">
                    <a:tint val="75000"/>
                  </a:schemeClr>
                </a:solidFill>
                <a:effectLst/>
                <a:uFillTx/>
                <a:latin typeface="Calibri"/>
              </a:rPr>
              <a:t>&lt;Datum/Uhrzeit&gt;</a:t>
            </a:r>
            <a:endParaRPr b="0" lang="de-DE" sz="1200" strike="noStrike" u="none">
              <a:solidFill>
                <a:srgbClr val="000000"/>
              </a:solidFill>
              <a:effectLst/>
              <a:uFillTx/>
              <a:latin typeface="Times New Roman"/>
            </a:endParaRPr>
          </a:p>
        </p:txBody>
      </p:sp>
      <p:sp>
        <p:nvSpPr>
          <p:cNvPr id="44" name="PlaceHolder 5"/>
          <p:cNvSpPr>
            <a:spLocks noGrp="1"/>
          </p:cNvSpPr>
          <p:nvPr>
            <p:ph type="ftr" idx="26"/>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de-DE" sz="1400" strike="noStrike" u="none">
                <a:solidFill>
                  <a:srgbClr val="000000"/>
                </a:solidFill>
                <a:effectLst/>
                <a:uFillTx/>
                <a:latin typeface="Times New Roman"/>
              </a:defRPr>
            </a:lvl1pPr>
          </a:lstStyle>
          <a:p>
            <a:pPr indent="0" algn="ctr">
              <a:lnSpc>
                <a:spcPct val="100000"/>
              </a:lnSpc>
              <a:buNone/>
              <a:tabLst>
                <a:tab algn="l" pos="0"/>
              </a:tabLst>
            </a:pPr>
            <a:r>
              <a:rPr b="0" lang="de-DE" sz="1400" strike="noStrike" u="none">
                <a:solidFill>
                  <a:srgbClr val="000000"/>
                </a:solidFill>
                <a:effectLst/>
                <a:uFillTx/>
                <a:latin typeface="Times New Roman"/>
              </a:rPr>
              <a:t>&lt;Fußzeile&gt;</a:t>
            </a:r>
            <a:endParaRPr b="0" lang="de-DE" sz="1400" strike="noStrike" u="none">
              <a:solidFill>
                <a:srgbClr val="000000"/>
              </a:solidFill>
              <a:effectLst/>
              <a:uFillTx/>
              <a:latin typeface="Times New Roman"/>
            </a:endParaRPr>
          </a:p>
        </p:txBody>
      </p:sp>
      <p:sp>
        <p:nvSpPr>
          <p:cNvPr id="45" name="PlaceHolder 6"/>
          <p:cNvSpPr>
            <a:spLocks noGrp="1"/>
          </p:cNvSpPr>
          <p:nvPr>
            <p:ph type="sldNum" idx="27"/>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7D42D38F-AA2D-4447-8607-079B1C9A4430}" type="slidenum">
              <a:rPr b="0" lang="en-US" sz="1200" strike="noStrike" u="none">
                <a:solidFill>
                  <a:schemeClr val="dk1">
                    <a:tint val="75000"/>
                  </a:schemeClr>
                </a:solidFill>
                <a:effectLst/>
                <a:uFillTx/>
                <a:latin typeface="Calibri"/>
              </a:rPr>
              <a:t>&lt;Foliennummer&gt;</a:t>
            </a:fld>
            <a:endParaRPr b="0" lang="de-DE" sz="1200" strike="noStrike" u="none">
              <a:solidFill>
                <a:srgbClr val="000000"/>
              </a:solidFill>
              <a:effectLst/>
              <a:uFillTx/>
              <a:latin typeface="Times New Roman"/>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4.xml"/><Relationship Id="rId3" Type="http://schemas.openxmlformats.org/officeDocument/2006/relationships/notesSlide" Target="../notesSlides/notesSlide1.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7.xml"/>
</Relationships>
</file>

<file path=ppt/slides/_rels/slide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7.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7.xml"/><Relationship Id="rId3"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jpeg"/><Relationship Id="rId8" Type="http://schemas.openxmlformats.org/officeDocument/2006/relationships/slideLayout" Target="../slideLayouts/slideLayout7.xml"/><Relationship Id="rId9"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8.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 name="PlaceHolder 1"/>
          <p:cNvSpPr>
            <a:spLocks noGrp="1"/>
          </p:cNvSpPr>
          <p:nvPr>
            <p:ph type="title"/>
          </p:nvPr>
        </p:nvSpPr>
        <p:spPr>
          <a:xfrm>
            <a:off x="1523880" y="1122480"/>
            <a:ext cx="9143280" cy="2386800"/>
          </a:xfrm>
          <a:prstGeom prst="rect">
            <a:avLst/>
          </a:prstGeom>
          <a:noFill/>
          <a:ln w="0">
            <a:noFill/>
          </a:ln>
        </p:spPr>
        <p:txBody>
          <a:bodyPr lIns="91440" rIns="91440" tIns="45720" bIns="45720" anchor="b">
            <a:noAutofit/>
          </a:bodyPr>
          <a:p>
            <a:pPr indent="0" algn="ctr" defTabSz="914400">
              <a:lnSpc>
                <a:spcPct val="90000"/>
              </a:lnSpc>
              <a:buNone/>
              <a:tabLst>
                <a:tab algn="l" pos="0"/>
              </a:tabLst>
            </a:pPr>
            <a:r>
              <a:rPr b="0" lang="en-US" sz="6000" strike="noStrike" u="none">
                <a:solidFill>
                  <a:schemeClr val="dk1"/>
                </a:solidFill>
                <a:effectLst/>
                <a:uFillTx/>
                <a:latin typeface="Calibri Light"/>
              </a:rPr>
              <a:t>Master philosophy</a:t>
            </a:r>
            <a:endParaRPr b="0" lang="de-DE" sz="6000" strike="noStrike" u="none">
              <a:solidFill>
                <a:srgbClr val="000000"/>
              </a:solidFill>
              <a:effectLst/>
              <a:uFillTx/>
              <a:latin typeface="Arial"/>
            </a:endParaRPr>
          </a:p>
        </p:txBody>
      </p:sp>
      <p:sp>
        <p:nvSpPr>
          <p:cNvPr id="65" name="PlaceHolder 2"/>
          <p:cNvSpPr>
            <a:spLocks noGrp="1"/>
          </p:cNvSpPr>
          <p:nvPr>
            <p:ph type="subTitle"/>
          </p:nvPr>
        </p:nvSpPr>
        <p:spPr>
          <a:xfrm>
            <a:off x="1523880" y="3602160"/>
            <a:ext cx="9143280" cy="1654920"/>
          </a:xfrm>
          <a:prstGeom prst="rect">
            <a:avLst/>
          </a:prstGeom>
          <a:noFill/>
          <a:ln w="0">
            <a:noFill/>
          </a:ln>
        </p:spPr>
        <p:txBody>
          <a:bodyPr lIns="91440" rIns="91440" tIns="45720" bIns="45720" anchor="t">
            <a:noAutofit/>
          </a:bodyPr>
          <a:p>
            <a:pPr indent="0" algn="ctr" defTabSz="914400">
              <a:lnSpc>
                <a:spcPct val="90000"/>
              </a:lnSpc>
              <a:spcBef>
                <a:spcPts val="1001"/>
              </a:spcBef>
              <a:buNone/>
              <a:tabLst>
                <a:tab algn="l" pos="0"/>
              </a:tabLst>
            </a:pPr>
            <a:r>
              <a:rPr b="0" lang="en-US" sz="2400" strike="noStrike" u="none">
                <a:solidFill>
                  <a:schemeClr val="dk1"/>
                </a:solidFill>
                <a:effectLst/>
                <a:uFillTx/>
                <a:latin typeface="Calibri"/>
              </a:rPr>
              <a:t>Marc Pauly (m.pauly@rug.nl)</a:t>
            </a:r>
            <a:endParaRPr b="0" lang="de-DE" sz="2400" strike="noStrike" u="none">
              <a:solidFill>
                <a:srgbClr val="000000"/>
              </a:solidFill>
              <a:effectLst/>
              <a:uFillTx/>
              <a:latin typeface="Arial"/>
            </a:endParaRPr>
          </a:p>
          <a:p>
            <a:pPr indent="0" algn="ctr" defTabSz="914400">
              <a:lnSpc>
                <a:spcPct val="90000"/>
              </a:lnSpc>
              <a:spcBef>
                <a:spcPts val="1001"/>
              </a:spcBef>
              <a:buNone/>
              <a:tabLst>
                <a:tab algn="l" pos="0"/>
              </a:tabLst>
            </a:pPr>
            <a:r>
              <a:rPr b="0" lang="en-US" sz="2400" strike="noStrike" u="none">
                <a:solidFill>
                  <a:schemeClr val="dk1"/>
                </a:solidFill>
                <a:effectLst/>
                <a:uFillTx/>
                <a:latin typeface="Calibri"/>
              </a:rPr>
              <a:t>Coordinator of the MA philosophy programme</a:t>
            </a:r>
            <a:endParaRPr b="0" lang="de-DE" sz="2400" strike="noStrike" u="none">
              <a:solidFill>
                <a:srgbClr val="000000"/>
              </a:solidFill>
              <a:effectLst/>
              <a:uFillTx/>
              <a:latin typeface="Arial"/>
            </a:endParaRPr>
          </a:p>
        </p:txBody>
      </p:sp>
      <p:pic>
        <p:nvPicPr>
          <p:cNvPr id="66" name="Afbeelding 4" descr=""/>
          <p:cNvPicPr/>
          <p:nvPr/>
        </p:nvPicPr>
        <p:blipFill>
          <a:blip r:embed="rId1"/>
          <a:stretch/>
        </p:blipFill>
        <p:spPr>
          <a:xfrm>
            <a:off x="2209680" y="483120"/>
            <a:ext cx="7771680" cy="1093680"/>
          </a:xfrm>
          <a:prstGeom prst="rect">
            <a:avLst/>
          </a:prstGeom>
          <a:noFill/>
          <a:ln w="0">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trike="noStrike" u="none">
                <a:solidFill>
                  <a:schemeClr val="dk1"/>
                </a:solidFill>
                <a:effectLst/>
                <a:uFillTx/>
                <a:latin typeface="Calibri Light"/>
              </a:rPr>
              <a:t>Overview of the presentation</a:t>
            </a:r>
            <a:endParaRPr b="0" lang="de-DE" sz="4400" strike="noStrike" u="none">
              <a:solidFill>
                <a:srgbClr val="000000"/>
              </a:solidFill>
              <a:effectLst/>
              <a:uFillTx/>
              <a:latin typeface="Arial"/>
            </a:endParaRPr>
          </a:p>
        </p:txBody>
      </p:sp>
      <p:sp>
        <p:nvSpPr>
          <p:cNvPr id="68" name="PlaceHolder 2"/>
          <p:cNvSpPr>
            <a:spLocks noGrp="1"/>
          </p:cNvSpPr>
          <p:nvPr>
            <p:ph/>
          </p:nvPr>
        </p:nvSpPr>
        <p:spPr>
          <a:xfrm>
            <a:off x="838080" y="1825560"/>
            <a:ext cx="10514880" cy="4350600"/>
          </a:xfrm>
          <a:prstGeom prst="rect">
            <a:avLst/>
          </a:prstGeom>
          <a:noFill/>
          <a:ln w="0">
            <a:noFill/>
          </a:ln>
        </p:spPr>
        <p:txBody>
          <a:bodyPr lIns="91440" rIns="91440" tIns="45720" bIns="45720" anchor="t">
            <a:noAutofit/>
          </a:bodyPr>
          <a:p>
            <a:pPr marL="514440" indent="-514440" defTabSz="914400">
              <a:lnSpc>
                <a:spcPct val="90000"/>
              </a:lnSpc>
              <a:spcBef>
                <a:spcPts val="1001"/>
              </a:spcBef>
              <a:buClr>
                <a:srgbClr val="000000"/>
              </a:buClr>
              <a:buFont typeface="Calibri Light"/>
              <a:buAutoNum type="arabicPeriod"/>
            </a:pPr>
            <a:r>
              <a:rPr b="0" lang="en-US" sz="2800" strike="noStrike" u="none">
                <a:solidFill>
                  <a:schemeClr val="dk1"/>
                </a:solidFill>
                <a:effectLst/>
                <a:uFillTx/>
                <a:latin typeface="Calibri"/>
              </a:rPr>
              <a:t>For whom is the MA philosophy programme?</a:t>
            </a:r>
            <a:endParaRPr b="0" lang="de-DE" sz="2800" strike="noStrike" u="none">
              <a:solidFill>
                <a:srgbClr val="000000"/>
              </a:solidFill>
              <a:effectLst/>
              <a:uFillTx/>
              <a:latin typeface="Arial"/>
            </a:endParaRPr>
          </a:p>
          <a:p>
            <a:pPr marL="514440" indent="-514440" defTabSz="914400">
              <a:lnSpc>
                <a:spcPct val="90000"/>
              </a:lnSpc>
              <a:spcBef>
                <a:spcPts val="1001"/>
              </a:spcBef>
              <a:buClr>
                <a:srgbClr val="000000"/>
              </a:buClr>
              <a:buFont typeface="Calibri Light"/>
              <a:buAutoNum type="arabicPeriod"/>
            </a:pPr>
            <a:r>
              <a:rPr b="0" lang="en-US" sz="2800" strike="noStrike" u="none">
                <a:solidFill>
                  <a:schemeClr val="dk1"/>
                </a:solidFill>
                <a:effectLst/>
                <a:uFillTx/>
                <a:latin typeface="Calibri"/>
              </a:rPr>
              <a:t>Entrance requirements</a:t>
            </a:r>
            <a:endParaRPr b="0" lang="de-DE" sz="2800" strike="noStrike" u="none">
              <a:solidFill>
                <a:srgbClr val="000000"/>
              </a:solidFill>
              <a:effectLst/>
              <a:uFillTx/>
              <a:latin typeface="Arial"/>
            </a:endParaRPr>
          </a:p>
          <a:p>
            <a:pPr marL="514440" indent="-514440" defTabSz="914400">
              <a:lnSpc>
                <a:spcPct val="90000"/>
              </a:lnSpc>
              <a:spcBef>
                <a:spcPts val="1001"/>
              </a:spcBef>
              <a:buClr>
                <a:srgbClr val="000000"/>
              </a:buClr>
              <a:buFont typeface="Calibri Light"/>
              <a:buAutoNum type="arabicPeriod"/>
            </a:pPr>
            <a:r>
              <a:rPr b="0" lang="en-US" sz="2800" strike="noStrike" u="none">
                <a:solidFill>
                  <a:schemeClr val="dk1"/>
                </a:solidFill>
                <a:effectLst/>
                <a:uFillTx/>
                <a:latin typeface="Calibri"/>
              </a:rPr>
              <a:t>Structure of the programme</a:t>
            </a:r>
            <a:endParaRPr b="0" lang="de-DE" sz="2800" strike="noStrike" u="none">
              <a:solidFill>
                <a:srgbClr val="000000"/>
              </a:solidFill>
              <a:effectLst/>
              <a:uFillTx/>
              <a:latin typeface="Arial"/>
            </a:endParaRPr>
          </a:p>
          <a:p>
            <a:pPr marL="514440" indent="-514440" defTabSz="914400">
              <a:lnSpc>
                <a:spcPct val="90000"/>
              </a:lnSpc>
              <a:spcBef>
                <a:spcPts val="1001"/>
              </a:spcBef>
              <a:buClr>
                <a:srgbClr val="000000"/>
              </a:buClr>
              <a:buFont typeface="Calibri Light"/>
              <a:buAutoNum type="arabicPeriod"/>
            </a:pPr>
            <a:r>
              <a:rPr b="0" lang="en-US" sz="2800" strike="noStrike" u="none">
                <a:solidFill>
                  <a:schemeClr val="dk1"/>
                </a:solidFill>
                <a:effectLst/>
                <a:uFillTx/>
                <a:latin typeface="Calibri"/>
              </a:rPr>
              <a:t>What do our alumni do afterwards?</a:t>
            </a:r>
            <a:endParaRPr b="0" lang="de-DE" sz="2800" strike="noStrike" u="none">
              <a:solidFill>
                <a:srgbClr val="000000"/>
              </a:solidFill>
              <a:effectLst/>
              <a:uFillTx/>
              <a:latin typeface="Arial"/>
            </a:endParaRPr>
          </a:p>
          <a:p>
            <a:pPr marL="514440" indent="-514440" defTabSz="914400">
              <a:lnSpc>
                <a:spcPct val="90000"/>
              </a:lnSpc>
              <a:spcBef>
                <a:spcPts val="1001"/>
              </a:spcBef>
              <a:buClr>
                <a:srgbClr val="000000"/>
              </a:buClr>
              <a:buFont typeface="Calibri Light"/>
              <a:buAutoNum type="arabicPeriod"/>
            </a:pPr>
            <a:r>
              <a:rPr b="0" lang="en-US" sz="2800" strike="noStrike" u="none">
                <a:solidFill>
                  <a:schemeClr val="dk1"/>
                </a:solidFill>
                <a:effectLst/>
                <a:uFillTx/>
                <a:latin typeface="Calibri"/>
              </a:rPr>
              <a:t>The Philosophy &amp; Education Program (Lerarenopleiding Filosofie)</a:t>
            </a:r>
            <a:endParaRPr b="0" lang="de-DE" sz="2800" strike="noStrike" u="none">
              <a:solidFill>
                <a:srgbClr val="000000"/>
              </a:solidFill>
              <a:effectLst/>
              <a:uFillTx/>
              <a:latin typeface="Arial"/>
            </a:endParaRPr>
          </a:p>
        </p:txBody>
      </p:sp>
      <p:pic>
        <p:nvPicPr>
          <p:cNvPr id="69" name="Picture 2" descr="About us | Organization | University of Groningen"/>
          <p:cNvPicPr/>
          <p:nvPr/>
        </p:nvPicPr>
        <p:blipFill>
          <a:blip r:embed="rId1"/>
          <a:stretch/>
        </p:blipFill>
        <p:spPr>
          <a:xfrm>
            <a:off x="9900000" y="180000"/>
            <a:ext cx="2059560" cy="2250000"/>
          </a:xfrm>
          <a:prstGeom prst="rect">
            <a:avLst/>
          </a:prstGeom>
          <a:noFill/>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trike="noStrike" u="none">
                <a:solidFill>
                  <a:schemeClr val="dk1"/>
                </a:solidFill>
                <a:effectLst/>
                <a:uFillTx/>
                <a:latin typeface="Calibri Light"/>
              </a:rPr>
              <a:t>1. For whom?</a:t>
            </a:r>
            <a:endParaRPr b="0" lang="de-DE" sz="4400" strike="noStrike" u="none">
              <a:solidFill>
                <a:srgbClr val="000000"/>
              </a:solidFill>
              <a:effectLst/>
              <a:uFillTx/>
              <a:latin typeface="Arial"/>
            </a:endParaRPr>
          </a:p>
        </p:txBody>
      </p:sp>
      <p:sp>
        <p:nvSpPr>
          <p:cNvPr id="71" name="PlaceHolder 2"/>
          <p:cNvSpPr>
            <a:spLocks noGrp="1"/>
          </p:cNvSpPr>
          <p:nvPr>
            <p:ph/>
          </p:nvPr>
        </p:nvSpPr>
        <p:spPr>
          <a:xfrm>
            <a:off x="838080" y="1517760"/>
            <a:ext cx="10514880" cy="4974120"/>
          </a:xfrm>
          <a:prstGeom prst="rect">
            <a:avLst/>
          </a:prstGeom>
          <a:noFill/>
          <a:ln w="0">
            <a:noFill/>
          </a:ln>
        </p:spPr>
        <p:txBody>
          <a:bodyPr lIns="91440" rIns="91440" tIns="45720" bIns="45720" anchor="t">
            <a:normAutofit/>
          </a:bodyPr>
          <a:p>
            <a:pPr marL="228600" indent="-228600" defTabSz="914400">
              <a:lnSpc>
                <a:spcPct val="90000"/>
              </a:lnSpc>
              <a:spcBef>
                <a:spcPts val="1001"/>
              </a:spcBef>
              <a:buClr>
                <a:srgbClr val="000000"/>
              </a:buClr>
              <a:buFont typeface="Arial"/>
              <a:buChar char="•"/>
            </a:pPr>
            <a:r>
              <a:rPr b="0" lang="en-US" sz="2800" strike="noStrike" u="none">
                <a:solidFill>
                  <a:schemeClr val="dk1"/>
                </a:solidFill>
                <a:effectLst/>
                <a:uFillTx/>
                <a:latin typeface="Calibri"/>
              </a:rPr>
              <a:t>Reasons for doing this program:</a:t>
            </a:r>
            <a:endParaRPr b="0" lang="de-DE"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effectLst/>
                <a:uFillTx/>
                <a:latin typeface="Calibri"/>
              </a:rPr>
              <a:t>Simply wanting to learn more philosophy </a:t>
            </a:r>
            <a:endParaRPr b="0" lang="de-DE"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en-US" sz="2000" strike="noStrike" u="none">
                <a:solidFill>
                  <a:schemeClr val="dk1"/>
                </a:solidFill>
                <a:effectLst/>
                <a:uFillTx/>
                <a:latin typeface="Calibri"/>
              </a:rPr>
              <a:t>Because you have not had enough, or you think you should know more philosophy </a:t>
            </a:r>
            <a:endParaRPr b="0" lang="de-DE" sz="20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effectLst/>
                <a:uFillTx/>
                <a:latin typeface="Calibri"/>
              </a:rPr>
              <a:t>A broad overview of philosophy plus deeper knowledge in some areas</a:t>
            </a:r>
            <a:endParaRPr b="0" lang="de-DE" sz="24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effectLst/>
                <a:uFillTx/>
                <a:latin typeface="Calibri"/>
              </a:rPr>
              <a:t>Wanting a program that is very flexible and can be tailored to your specific interests</a:t>
            </a:r>
            <a:endParaRPr b="0" lang="de-DE" sz="24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effectLst/>
                <a:uFillTx/>
                <a:latin typeface="Calibri"/>
              </a:rPr>
              <a:t>Exploring what you can and want to do with philosophy after your academic study</a:t>
            </a:r>
            <a:endParaRPr b="0" lang="de-DE"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en-US" sz="2000" strike="noStrike" u="none">
                <a:solidFill>
                  <a:schemeClr val="dk1"/>
                </a:solidFill>
                <a:effectLst/>
                <a:uFillTx/>
                <a:latin typeface="Calibri"/>
              </a:rPr>
              <a:t>You consider a career outside of academic philosophy</a:t>
            </a:r>
            <a:endParaRPr b="0" lang="de-DE" sz="2000" strike="noStrike" u="none">
              <a:solidFill>
                <a:srgbClr val="000000"/>
              </a:solidFill>
              <a:effectLst/>
              <a:uFillTx/>
              <a:latin typeface="Arial"/>
            </a:endParaRPr>
          </a:p>
          <a:p>
            <a:pPr marL="228600" indent="-228600" defTabSz="914400">
              <a:lnSpc>
                <a:spcPct val="90000"/>
              </a:lnSpc>
              <a:spcBef>
                <a:spcPts val="1001"/>
              </a:spcBef>
              <a:buClr>
                <a:srgbClr val="000000"/>
              </a:buClr>
              <a:buFont typeface="Arial"/>
              <a:buChar char="•"/>
            </a:pPr>
            <a:r>
              <a:rPr b="0" lang="en-US" sz="2800" strike="noStrike" u="none">
                <a:solidFill>
                  <a:schemeClr val="dk1"/>
                </a:solidFill>
                <a:effectLst/>
                <a:uFillTx/>
                <a:latin typeface="Calibri"/>
              </a:rPr>
              <a:t>Students doing this program have interests in, e.g., education, policy making, journalism, medicine, arts</a:t>
            </a:r>
            <a:endParaRPr b="0" lang="de-DE" sz="2800" strike="noStrike" u="none">
              <a:solidFill>
                <a:srgbClr val="000000"/>
              </a:solidFill>
              <a:effectLst/>
              <a:uFillTx/>
              <a:latin typeface="Arial"/>
            </a:endParaRPr>
          </a:p>
        </p:txBody>
      </p:sp>
      <p:pic>
        <p:nvPicPr>
          <p:cNvPr id="72" name="Picture 2" descr="Department of Theoretical Philosophy | Departments | University of Groningen"/>
          <p:cNvPicPr/>
          <p:nvPr/>
        </p:nvPicPr>
        <p:blipFill>
          <a:blip r:embed="rId1"/>
          <a:stretch/>
        </p:blipFill>
        <p:spPr>
          <a:xfrm>
            <a:off x="10080000" y="180000"/>
            <a:ext cx="1913400" cy="1913400"/>
          </a:xfrm>
          <a:prstGeom prst="rect">
            <a:avLst/>
          </a:prstGeom>
          <a:noFill/>
          <a:ln w="0">
            <a:noFill/>
          </a:ln>
        </p:spPr>
      </p:pic>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1">
                                  <p:stCondLst>
                                    <p:cond delay="0"/>
                                  </p:stCondLst>
                                  <p:childTnLst>
                                    <p:set>
                                      <p:cBhvr>
                                        <p:cTn id="6" dur="1" fill="hold">
                                          <p:stCondLst>
                                            <p:cond delay="0"/>
                                          </p:stCondLst>
                                        </p:cTn>
                                        <p:tgtEl>
                                          <p:spTgt spid="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nodeType="clickEffect" fill="hold" presetClass="entr" presetID="1">
                                  <p:stCondLst>
                                    <p:cond delay="0"/>
                                  </p:stCondLst>
                                  <p:childTnLst>
                                    <p:set>
                                      <p:cBhvr>
                                        <p:cTn id="10" dur="1" fill="hold">
                                          <p:stCondLst>
                                            <p:cond delay="0"/>
                                          </p:stCondLst>
                                        </p:cTn>
                                        <p:tgtEl>
                                          <p:spTgt spid="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nodeType="clickEffect" fill="hold" presetClass="entr" presetID="1">
                                  <p:stCondLst>
                                    <p:cond delay="0"/>
                                  </p:stCondLst>
                                  <p:childTnLst>
                                    <p:set>
                                      <p:cBhvr>
                                        <p:cTn id="14" dur="1" fill="hold">
                                          <p:stCondLst>
                                            <p:cond delay="0"/>
                                          </p:stCondLst>
                                        </p:cTn>
                                        <p:tgtEl>
                                          <p:spTgt spid="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nodeType="clickEffect" fill="hold" presetClass="entr" presetID="1">
                                  <p:stCondLst>
                                    <p:cond delay="0"/>
                                  </p:stCondLst>
                                  <p:childTnLst>
                                    <p:set>
                                      <p:cBhvr>
                                        <p:cTn id="18" dur="1" fill="hold">
                                          <p:stCondLst>
                                            <p:cond delay="0"/>
                                          </p:stCondLst>
                                        </p:cTn>
                                        <p:tgtEl>
                                          <p:spTgt spid="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nodeType="clickEffect" fill="hold" presetClass="entr" presetID="1">
                                  <p:stCondLst>
                                    <p:cond delay="0"/>
                                  </p:stCondLst>
                                  <p:childTnLst>
                                    <p:set>
                                      <p:cBhvr>
                                        <p:cTn id="22" dur="1" fill="hold">
                                          <p:stCondLst>
                                            <p:cond delay="0"/>
                                          </p:stCondLst>
                                        </p:cTn>
                                        <p:tgtEl>
                                          <p:spTgt spid="7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nodeType="clickEffect" fill="hold" presetClass="entr" presetID="1">
                                  <p:stCondLst>
                                    <p:cond delay="0"/>
                                  </p:stCondLst>
                                  <p:childTnLst>
                                    <p:set>
                                      <p:cBhvr>
                                        <p:cTn id="26" dur="1" fill="hold">
                                          <p:stCondLst>
                                            <p:cond delay="0"/>
                                          </p:stCondLst>
                                        </p:cTn>
                                        <p:tgtEl>
                                          <p:spTgt spid="7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nodeType="clickEffect" fill="hold" presetClass="entr" presetID="1">
                                  <p:stCondLst>
                                    <p:cond delay="0"/>
                                  </p:stCondLst>
                                  <p:childTnLst>
                                    <p:set>
                                      <p:cBhvr>
                                        <p:cTn id="30" dur="1" fill="hold">
                                          <p:stCondLst>
                                            <p:cond delay="0"/>
                                          </p:stCondLst>
                                        </p:cTn>
                                        <p:tgtEl>
                                          <p:spTgt spid="7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nodeType="clickEffect" fill="hold" presetClass="entr" presetID="1">
                                  <p:stCondLst>
                                    <p:cond delay="0"/>
                                  </p:stCondLst>
                                  <p:childTnLst>
                                    <p:set>
                                      <p:cBhvr>
                                        <p:cTn id="34" dur="1" fill="hold">
                                          <p:stCondLst>
                                            <p:cond delay="0"/>
                                          </p:stCondLst>
                                        </p:cTn>
                                        <p:tgtEl>
                                          <p:spTgt spid="71">
                                            <p:txEl>
                                              <p:pRg st="7" end="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3" name="PlaceHolder 1"/>
          <p:cNvSpPr>
            <a:spLocks noGrp="1"/>
          </p:cNvSpPr>
          <p:nvPr>
            <p:ph type="title"/>
          </p:nvPr>
        </p:nvSpPr>
        <p:spPr>
          <a:xfrm>
            <a:off x="838080" y="257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trike="noStrike" u="none">
                <a:solidFill>
                  <a:schemeClr val="dk1"/>
                </a:solidFill>
                <a:effectLst/>
                <a:uFillTx/>
                <a:latin typeface="Calibri Light"/>
              </a:rPr>
              <a:t>2. Entrance requirements</a:t>
            </a:r>
            <a:endParaRPr b="0" lang="de-DE" sz="4400" strike="noStrike" u="none">
              <a:solidFill>
                <a:srgbClr val="000000"/>
              </a:solidFill>
              <a:effectLst/>
              <a:uFillTx/>
              <a:latin typeface="Arial"/>
            </a:endParaRPr>
          </a:p>
        </p:txBody>
      </p:sp>
      <p:sp>
        <p:nvSpPr>
          <p:cNvPr id="74" name="PlaceHolder 2"/>
          <p:cNvSpPr>
            <a:spLocks noGrp="1"/>
          </p:cNvSpPr>
          <p:nvPr>
            <p:ph/>
          </p:nvPr>
        </p:nvSpPr>
        <p:spPr>
          <a:xfrm>
            <a:off x="856440" y="1411560"/>
            <a:ext cx="10514880" cy="5357520"/>
          </a:xfrm>
          <a:prstGeom prst="rect">
            <a:avLst/>
          </a:prstGeom>
          <a:noFill/>
          <a:ln w="0">
            <a:noFill/>
          </a:ln>
        </p:spPr>
        <p:txBody>
          <a:bodyPr lIns="91440" rIns="91440" tIns="45720" bIns="45720" anchor="t">
            <a:normAutofit fontScale="70000" lnSpcReduction="19999"/>
          </a:bodyPr>
          <a:p>
            <a:pPr indent="0" defTabSz="914400">
              <a:lnSpc>
                <a:spcPct val="90000"/>
              </a:lnSpc>
              <a:spcBef>
                <a:spcPts val="1001"/>
              </a:spcBef>
              <a:buNone/>
              <a:tabLst>
                <a:tab algn="l" pos="0"/>
              </a:tabLst>
            </a:pPr>
            <a:r>
              <a:rPr b="0" lang="en-US" sz="2800" strike="noStrike" u="sng">
                <a:solidFill>
                  <a:schemeClr val="dk1"/>
                </a:solidFill>
                <a:effectLst/>
                <a:uFillTx/>
                <a:latin typeface="Calibri"/>
              </a:rPr>
              <a:t>Admission requirements:</a:t>
            </a:r>
            <a:r>
              <a:rPr b="0" lang="en-US" sz="2800" strike="noStrike" u="none">
                <a:solidFill>
                  <a:schemeClr val="dk1"/>
                </a:solidFill>
                <a:effectLst/>
                <a:uFillTx/>
                <a:latin typeface="Calibri"/>
              </a:rPr>
              <a:t> </a:t>
            </a:r>
            <a:endParaRPr b="0" lang="de-DE" sz="2800" strike="noStrike" u="none">
              <a:solidFill>
                <a:srgbClr val="000000"/>
              </a:solidFill>
              <a:effectLst/>
              <a:uFillTx/>
              <a:latin typeface="Arial"/>
            </a:endParaRPr>
          </a:p>
          <a:p>
            <a:pPr marL="228600" indent="-228600" defTabSz="914400">
              <a:lnSpc>
                <a:spcPct val="90000"/>
              </a:lnSpc>
              <a:spcBef>
                <a:spcPts val="1001"/>
              </a:spcBef>
              <a:buClr>
                <a:srgbClr val="000000"/>
              </a:buClr>
              <a:buFont typeface="Arial"/>
              <a:buChar char="•"/>
              <a:tabLst>
                <a:tab algn="l" pos="0"/>
              </a:tabLst>
            </a:pPr>
            <a:r>
              <a:rPr b="0" lang="en-US" sz="2800" strike="noStrike" u="none">
                <a:solidFill>
                  <a:schemeClr val="dk1"/>
                </a:solidFill>
                <a:effectLst/>
                <a:uFillTx/>
                <a:latin typeface="Calibri"/>
              </a:rPr>
              <a:t>Bachelor Philosophy OR Philosophy of a specific discipline OR at least 60 ECTS philosophy in your own bachelor programme (e.g. BA Liberal Arts &amp; Science with at least 60 ECTS philosophy)</a:t>
            </a:r>
            <a:endParaRPr b="0" lang="de-DE" sz="2800" strike="noStrike" u="none">
              <a:solidFill>
                <a:srgbClr val="000000"/>
              </a:solidFill>
              <a:effectLst/>
              <a:uFillTx/>
              <a:latin typeface="Arial"/>
            </a:endParaRPr>
          </a:p>
          <a:p>
            <a:pPr indent="0" defTabSz="914400">
              <a:lnSpc>
                <a:spcPct val="90000"/>
              </a:lnSpc>
              <a:spcBef>
                <a:spcPts val="1001"/>
              </a:spcBef>
              <a:buNone/>
              <a:tabLst>
                <a:tab algn="l" pos="0"/>
              </a:tabLst>
            </a:pPr>
            <a:endParaRPr b="0" lang="de-DE" sz="2800" strike="noStrike" u="none">
              <a:solidFill>
                <a:srgbClr val="000000"/>
              </a:solidFill>
              <a:effectLst/>
              <a:uFillTx/>
              <a:latin typeface="Arial"/>
            </a:endParaRPr>
          </a:p>
          <a:p>
            <a:pPr indent="0" defTabSz="914400">
              <a:lnSpc>
                <a:spcPct val="90000"/>
              </a:lnSpc>
              <a:spcBef>
                <a:spcPts val="1001"/>
              </a:spcBef>
              <a:buNone/>
              <a:tabLst>
                <a:tab algn="l" pos="0"/>
              </a:tabLst>
            </a:pPr>
            <a:r>
              <a:rPr b="0" lang="en-US" sz="2800" strike="noStrike" u="sng">
                <a:solidFill>
                  <a:schemeClr val="dk1"/>
                </a:solidFill>
                <a:effectLst/>
                <a:uFillTx/>
                <a:latin typeface="Calibri"/>
              </a:rPr>
              <a:t>Dutch diploma application:</a:t>
            </a:r>
            <a:endParaRPr b="0" lang="de-DE" sz="2800" strike="noStrike" u="none">
              <a:solidFill>
                <a:srgbClr val="000000"/>
              </a:solidFill>
              <a:effectLst/>
              <a:uFillTx/>
              <a:latin typeface="Arial"/>
            </a:endParaRPr>
          </a:p>
          <a:p>
            <a:pPr marL="228600" indent="-228600" defTabSz="914400">
              <a:lnSpc>
                <a:spcPct val="90000"/>
              </a:lnSpc>
              <a:spcBef>
                <a:spcPts val="1001"/>
              </a:spcBef>
              <a:buClr>
                <a:srgbClr val="000000"/>
              </a:buClr>
              <a:buFont typeface="Arial"/>
              <a:buChar char="•"/>
              <a:tabLst>
                <a:tab algn="l" pos="0"/>
              </a:tabLst>
            </a:pPr>
            <a:r>
              <a:rPr b="0" lang="en-US" sz="2800" strike="noStrike" u="none">
                <a:solidFill>
                  <a:schemeClr val="dk1"/>
                </a:solidFill>
                <a:effectLst/>
                <a:uFillTx/>
                <a:latin typeface="Calibri"/>
              </a:rPr>
              <a:t>Email documents to fil-admissions@rug.nl (transcript, letter of motivation, writing sample) </a:t>
            </a:r>
            <a:endParaRPr b="0" lang="de-DE" sz="2800" strike="noStrike" u="none">
              <a:solidFill>
                <a:srgbClr val="000000"/>
              </a:solidFill>
              <a:effectLst/>
              <a:uFillTx/>
              <a:latin typeface="Arial"/>
            </a:endParaRPr>
          </a:p>
          <a:p>
            <a:pPr indent="0" defTabSz="914400">
              <a:lnSpc>
                <a:spcPct val="90000"/>
              </a:lnSpc>
              <a:spcBef>
                <a:spcPts val="1001"/>
              </a:spcBef>
              <a:buNone/>
              <a:tabLst>
                <a:tab algn="l" pos="0"/>
              </a:tabLst>
            </a:pPr>
            <a:endParaRPr b="0" lang="de-DE" sz="2800" strike="noStrike" u="none">
              <a:solidFill>
                <a:srgbClr val="000000"/>
              </a:solidFill>
              <a:effectLst/>
              <a:uFillTx/>
              <a:latin typeface="Arial"/>
            </a:endParaRPr>
          </a:p>
          <a:p>
            <a:pPr indent="0" defTabSz="914400">
              <a:lnSpc>
                <a:spcPct val="90000"/>
              </a:lnSpc>
              <a:spcBef>
                <a:spcPts val="1001"/>
              </a:spcBef>
              <a:buNone/>
              <a:tabLst>
                <a:tab algn="l" pos="0"/>
              </a:tabLst>
            </a:pPr>
            <a:r>
              <a:rPr b="0" lang="en-US" sz="2800" strike="noStrike" u="sng">
                <a:solidFill>
                  <a:schemeClr val="dk1"/>
                </a:solidFill>
                <a:effectLst/>
                <a:uFillTx/>
                <a:latin typeface="Calibri"/>
              </a:rPr>
              <a:t>Non-Dutch diploma application:</a:t>
            </a:r>
            <a:endParaRPr b="0" lang="de-DE" sz="2800" strike="noStrike" u="none">
              <a:solidFill>
                <a:srgbClr val="000000"/>
              </a:solidFill>
              <a:effectLst/>
              <a:uFillTx/>
              <a:latin typeface="Arial"/>
            </a:endParaRPr>
          </a:p>
          <a:p>
            <a:pPr marL="228600" indent="-228600" defTabSz="914400">
              <a:lnSpc>
                <a:spcPct val="90000"/>
              </a:lnSpc>
              <a:spcBef>
                <a:spcPts val="1001"/>
              </a:spcBef>
              <a:buClr>
                <a:srgbClr val="000000"/>
              </a:buClr>
              <a:buFont typeface="Arial"/>
              <a:buChar char="•"/>
              <a:tabLst>
                <a:tab algn="l" pos="0"/>
              </a:tabLst>
            </a:pPr>
            <a:r>
              <a:rPr b="0" lang="en-US" sz="2800" strike="noStrike" u="none">
                <a:solidFill>
                  <a:schemeClr val="dk1"/>
                </a:solidFill>
                <a:effectLst/>
                <a:uFillTx/>
                <a:latin typeface="Calibri"/>
              </a:rPr>
              <a:t>Apply in Studielink:</a:t>
            </a:r>
            <a:endParaRPr b="0" lang="de-DE"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tabLst>
                <a:tab algn="l" pos="0"/>
              </a:tabLst>
            </a:pPr>
            <a:r>
              <a:rPr b="0" lang="en-US" sz="2400" strike="noStrike" u="none">
                <a:solidFill>
                  <a:schemeClr val="dk1"/>
                </a:solidFill>
                <a:effectLst/>
                <a:uFillTx/>
                <a:latin typeface="Calibri"/>
              </a:rPr>
              <a:t>transfer application fee</a:t>
            </a:r>
            <a:endParaRPr b="0" lang="de-DE" sz="24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tabLst>
                <a:tab algn="l" pos="0"/>
              </a:tabLst>
            </a:pPr>
            <a:r>
              <a:rPr b="0" lang="en-US" sz="2400" strike="noStrike" u="none">
                <a:solidFill>
                  <a:schemeClr val="dk1"/>
                </a:solidFill>
                <a:effectLst/>
                <a:uFillTx/>
                <a:latin typeface="Calibri"/>
              </a:rPr>
              <a:t>complete application on the UG student portal (upload admission checklist / academic transcript / writing sample / English language test)</a:t>
            </a:r>
            <a:endParaRPr b="0" lang="de-DE" sz="24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tabLst>
                <a:tab algn="l" pos="0"/>
              </a:tabLst>
            </a:pPr>
            <a:r>
              <a:rPr b="0" lang="en-US" sz="2400" strike="noStrike" u="none">
                <a:solidFill>
                  <a:schemeClr val="dk1"/>
                </a:solidFill>
                <a:effectLst/>
                <a:uFillTx/>
                <a:latin typeface="Calibri"/>
              </a:rPr>
              <a:t>Admission Board checks admissibility</a:t>
            </a:r>
            <a:endParaRPr b="0" lang="de-DE" sz="2400" strike="noStrike" u="none">
              <a:solidFill>
                <a:srgbClr val="000000"/>
              </a:solidFill>
              <a:effectLst/>
              <a:uFillTx/>
              <a:latin typeface="Arial"/>
            </a:endParaRPr>
          </a:p>
          <a:p>
            <a:pPr indent="0" defTabSz="914400">
              <a:lnSpc>
                <a:spcPct val="90000"/>
              </a:lnSpc>
              <a:spcBef>
                <a:spcPts val="1001"/>
              </a:spcBef>
              <a:buNone/>
              <a:tabLst>
                <a:tab algn="l" pos="0"/>
              </a:tabLst>
            </a:pPr>
            <a:endParaRPr b="0" lang="de-DE" sz="2800" strike="noStrike" u="none">
              <a:solidFill>
                <a:srgbClr val="000000"/>
              </a:solidFill>
              <a:effectLst/>
              <a:uFillTx/>
              <a:latin typeface="Arial"/>
            </a:endParaRPr>
          </a:p>
          <a:p>
            <a:pPr indent="0" defTabSz="914400">
              <a:lnSpc>
                <a:spcPct val="90000"/>
              </a:lnSpc>
              <a:spcBef>
                <a:spcPts val="1001"/>
              </a:spcBef>
              <a:buNone/>
              <a:tabLst>
                <a:tab algn="l" pos="0"/>
              </a:tabLst>
            </a:pPr>
            <a:r>
              <a:rPr b="0" lang="en-US" sz="2800" strike="noStrike" u="none">
                <a:solidFill>
                  <a:schemeClr val="dk1"/>
                </a:solidFill>
                <a:effectLst/>
                <a:uFillTx/>
                <a:latin typeface="Calibri"/>
              </a:rPr>
              <a:t>Dutch and Non-Dutch diploma: </a:t>
            </a:r>
            <a:endParaRPr b="0" lang="de-DE" sz="2800" strike="noStrike" u="none">
              <a:solidFill>
                <a:srgbClr val="000000"/>
              </a:solidFill>
              <a:effectLst/>
              <a:uFillTx/>
              <a:latin typeface="Arial"/>
            </a:endParaRPr>
          </a:p>
          <a:p>
            <a:pPr marL="228600" indent="-228600" defTabSz="914400">
              <a:lnSpc>
                <a:spcPct val="90000"/>
              </a:lnSpc>
              <a:spcBef>
                <a:spcPts val="1001"/>
              </a:spcBef>
              <a:buClr>
                <a:srgbClr val="000000"/>
              </a:buClr>
              <a:buFont typeface="Arial"/>
              <a:buChar char="•"/>
              <a:tabLst>
                <a:tab algn="l" pos="0"/>
              </a:tabLst>
            </a:pPr>
            <a:r>
              <a:rPr b="0" lang="en-US" sz="2800" strike="noStrike" u="none">
                <a:solidFill>
                  <a:schemeClr val="dk1"/>
                </a:solidFill>
                <a:effectLst/>
                <a:uFillTx/>
                <a:latin typeface="Calibri"/>
              </a:rPr>
              <a:t>English language test (exemption may be possible)</a:t>
            </a:r>
            <a:endParaRPr b="0" lang="de-DE" sz="280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timing>
    <p:tnLst>
      <p:par>
        <p:cTn id="35" dur="indefinite" restart="never" nodeType="tmRoot">
          <p:childTnLst>
            <p:seq>
              <p:cTn id="36" dur="indefinite" nodeType="mainSeq">
                <p:childTnLst>
                  <p:par>
                    <p:cTn id="37" fill="hold">
                      <p:stCondLst>
                        <p:cond delay="indefinite"/>
                      </p:stCondLst>
                      <p:childTnLst>
                        <p:par>
                          <p:cTn id="38" fill="hold">
                            <p:stCondLst>
                              <p:cond delay="0"/>
                            </p:stCondLst>
                            <p:childTnLst>
                              <p:par>
                                <p:cTn id="39" nodeType="clickEffect" fill="hold" presetClass="entr" presetID="1">
                                  <p:stCondLst>
                                    <p:cond delay="0"/>
                                  </p:stCondLst>
                                  <p:childTnLst>
                                    <p:set>
                                      <p:cBhvr>
                                        <p:cTn id="40" dur="1" fill="hold">
                                          <p:stCondLst>
                                            <p:cond delay="0"/>
                                          </p:stCondLst>
                                        </p:cTn>
                                        <p:tgtEl>
                                          <p:spTgt spid="74">
                                            <p:txEl>
                                              <p:pRg st="0" end="0"/>
                                            </p:txEl>
                                          </p:spTgt>
                                        </p:tgtEl>
                                        <p:attrNameLst>
                                          <p:attrName>style.visibility</p:attrName>
                                        </p:attrNameLst>
                                      </p:cBhvr>
                                      <p:to>
                                        <p:strVal val="visible"/>
                                      </p:to>
                                    </p:set>
                                  </p:childTnLst>
                                </p:cTn>
                              </p:par>
                              <p:par>
                                <p:cTn id="41" nodeType="withEffect" fill="hold" presetClass="entr" presetID="1">
                                  <p:stCondLst>
                                    <p:cond delay="0"/>
                                  </p:stCondLst>
                                  <p:childTnLst>
                                    <p:set>
                                      <p:cBhvr>
                                        <p:cTn id="42" dur="1" fill="hold">
                                          <p:stCondLst>
                                            <p:cond delay="0"/>
                                          </p:stCondLst>
                                        </p:cTn>
                                        <p:tgtEl>
                                          <p:spTgt spid="74">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nodeType="clickEffect" fill="hold" presetClass="entr" presetID="1">
                                  <p:stCondLst>
                                    <p:cond delay="0"/>
                                  </p:stCondLst>
                                  <p:childTnLst>
                                    <p:set>
                                      <p:cBhvr>
                                        <p:cTn id="46" dur="1" fill="hold">
                                          <p:stCondLst>
                                            <p:cond delay="0"/>
                                          </p:stCondLst>
                                        </p:cTn>
                                        <p:tgtEl>
                                          <p:spTgt spid="74">
                                            <p:txEl>
                                              <p:pRg st="3" end="3"/>
                                            </p:txEl>
                                          </p:spTgt>
                                        </p:tgtEl>
                                        <p:attrNameLst>
                                          <p:attrName>style.visibility</p:attrName>
                                        </p:attrNameLst>
                                      </p:cBhvr>
                                      <p:to>
                                        <p:strVal val="visible"/>
                                      </p:to>
                                    </p:set>
                                  </p:childTnLst>
                                </p:cTn>
                              </p:par>
                              <p:par>
                                <p:cTn id="47" nodeType="withEffect" fill="hold" presetClass="entr" presetID="1">
                                  <p:stCondLst>
                                    <p:cond delay="0"/>
                                  </p:stCondLst>
                                  <p:childTnLst>
                                    <p:set>
                                      <p:cBhvr>
                                        <p:cTn id="48" dur="1" fill="hold">
                                          <p:stCondLst>
                                            <p:cond delay="0"/>
                                          </p:stCondLst>
                                        </p:cTn>
                                        <p:tgtEl>
                                          <p:spTgt spid="74">
                                            <p:txEl>
                                              <p:pRg st="4" end="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nodeType="clickEffect" fill="hold" presetClass="entr" presetID="1">
                                  <p:stCondLst>
                                    <p:cond delay="0"/>
                                  </p:stCondLst>
                                  <p:childTnLst>
                                    <p:set>
                                      <p:cBhvr>
                                        <p:cTn id="52" dur="1" fill="hold">
                                          <p:stCondLst>
                                            <p:cond delay="0"/>
                                          </p:stCondLst>
                                        </p:cTn>
                                        <p:tgtEl>
                                          <p:spTgt spid="74">
                                            <p:txEl>
                                              <p:pRg st="6" end="6"/>
                                            </p:txEl>
                                          </p:spTgt>
                                        </p:tgtEl>
                                        <p:attrNameLst>
                                          <p:attrName>style.visibility</p:attrName>
                                        </p:attrNameLst>
                                      </p:cBhvr>
                                      <p:to>
                                        <p:strVal val="visible"/>
                                      </p:to>
                                    </p:set>
                                  </p:childTnLst>
                                </p:cTn>
                              </p:par>
                              <p:par>
                                <p:cTn id="53" nodeType="withEffect" fill="hold" presetClass="entr" presetID="1">
                                  <p:stCondLst>
                                    <p:cond delay="0"/>
                                  </p:stCondLst>
                                  <p:childTnLst>
                                    <p:set>
                                      <p:cBhvr>
                                        <p:cTn id="54" dur="1" fill="hold">
                                          <p:stCondLst>
                                            <p:cond delay="0"/>
                                          </p:stCondLst>
                                        </p:cTn>
                                        <p:tgtEl>
                                          <p:spTgt spid="74">
                                            <p:txEl>
                                              <p:pRg st="7" end="7"/>
                                            </p:txEl>
                                          </p:spTgt>
                                        </p:tgtEl>
                                        <p:attrNameLst>
                                          <p:attrName>style.visibility</p:attrName>
                                        </p:attrNameLst>
                                      </p:cBhvr>
                                      <p:to>
                                        <p:strVal val="visible"/>
                                      </p:to>
                                    </p:set>
                                  </p:childTnLst>
                                </p:cTn>
                              </p:par>
                              <p:par>
                                <p:cTn id="55" nodeType="withEffect" fill="hold" presetClass="entr" presetID="1">
                                  <p:stCondLst>
                                    <p:cond delay="0"/>
                                  </p:stCondLst>
                                  <p:childTnLst>
                                    <p:set>
                                      <p:cBhvr>
                                        <p:cTn id="56" dur="1" fill="hold">
                                          <p:stCondLst>
                                            <p:cond delay="0"/>
                                          </p:stCondLst>
                                        </p:cTn>
                                        <p:tgtEl>
                                          <p:spTgt spid="74">
                                            <p:txEl>
                                              <p:pRg st="8" end="8"/>
                                            </p:txEl>
                                          </p:spTgt>
                                        </p:tgtEl>
                                        <p:attrNameLst>
                                          <p:attrName>style.visibility</p:attrName>
                                        </p:attrNameLst>
                                      </p:cBhvr>
                                      <p:to>
                                        <p:strVal val="visible"/>
                                      </p:to>
                                    </p:set>
                                  </p:childTnLst>
                                </p:cTn>
                              </p:par>
                              <p:par>
                                <p:cTn id="57" nodeType="withEffect" fill="hold" presetClass="entr" presetID="1">
                                  <p:stCondLst>
                                    <p:cond delay="0"/>
                                  </p:stCondLst>
                                  <p:childTnLst>
                                    <p:set>
                                      <p:cBhvr>
                                        <p:cTn id="58" dur="1" fill="hold">
                                          <p:stCondLst>
                                            <p:cond delay="0"/>
                                          </p:stCondLst>
                                        </p:cTn>
                                        <p:tgtEl>
                                          <p:spTgt spid="74">
                                            <p:txEl>
                                              <p:pRg st="9" end="9"/>
                                            </p:txEl>
                                          </p:spTgt>
                                        </p:tgtEl>
                                        <p:attrNameLst>
                                          <p:attrName>style.visibility</p:attrName>
                                        </p:attrNameLst>
                                      </p:cBhvr>
                                      <p:to>
                                        <p:strVal val="visible"/>
                                      </p:to>
                                    </p:set>
                                  </p:childTnLst>
                                </p:cTn>
                              </p:par>
                              <p:par>
                                <p:cTn id="59" nodeType="withEffect" fill="hold" presetClass="entr" presetID="1">
                                  <p:stCondLst>
                                    <p:cond delay="0"/>
                                  </p:stCondLst>
                                  <p:childTnLst>
                                    <p:set>
                                      <p:cBhvr>
                                        <p:cTn id="60" dur="1" fill="hold">
                                          <p:stCondLst>
                                            <p:cond delay="0"/>
                                          </p:stCondLst>
                                        </p:cTn>
                                        <p:tgtEl>
                                          <p:spTgt spid="74">
                                            <p:txEl>
                                              <p:pRg st="10" end="10"/>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nodeType="clickEffect" fill="hold" presetClass="entr" presetID="1">
                                  <p:stCondLst>
                                    <p:cond delay="0"/>
                                  </p:stCondLst>
                                  <p:childTnLst>
                                    <p:set>
                                      <p:cBhvr>
                                        <p:cTn id="64" dur="1" fill="hold">
                                          <p:stCondLst>
                                            <p:cond delay="0"/>
                                          </p:stCondLst>
                                        </p:cTn>
                                        <p:tgtEl>
                                          <p:spTgt spid="74">
                                            <p:txEl>
                                              <p:pRg st="12" end="12"/>
                                            </p:txEl>
                                          </p:spTgt>
                                        </p:tgtEl>
                                        <p:attrNameLst>
                                          <p:attrName>style.visibility</p:attrName>
                                        </p:attrNameLst>
                                      </p:cBhvr>
                                      <p:to>
                                        <p:strVal val="visible"/>
                                      </p:to>
                                    </p:set>
                                  </p:childTnLst>
                                </p:cTn>
                              </p:par>
                              <p:par>
                                <p:cTn id="65" nodeType="withEffect" fill="hold" presetClass="entr" presetID="1">
                                  <p:stCondLst>
                                    <p:cond delay="0"/>
                                  </p:stCondLst>
                                  <p:childTnLst>
                                    <p:set>
                                      <p:cBhvr>
                                        <p:cTn id="66" dur="1" fill="hold">
                                          <p:stCondLst>
                                            <p:cond delay="0"/>
                                          </p:stCondLst>
                                        </p:cTn>
                                        <p:tgtEl>
                                          <p:spTgt spid="74">
                                            <p:txEl>
                                              <p:pRg st="13" end="1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trike="noStrike" u="none">
                <a:solidFill>
                  <a:schemeClr val="dk1"/>
                </a:solidFill>
                <a:effectLst/>
                <a:uFillTx/>
                <a:latin typeface="Calibri Light"/>
              </a:rPr>
              <a:t>3. Structure of the programme</a:t>
            </a:r>
            <a:endParaRPr b="0" lang="de-DE" sz="4400" strike="noStrike" u="none">
              <a:solidFill>
                <a:srgbClr val="000000"/>
              </a:solidFill>
              <a:effectLst/>
              <a:uFillTx/>
              <a:latin typeface="Arial"/>
            </a:endParaRPr>
          </a:p>
        </p:txBody>
      </p:sp>
      <p:graphicFrame>
        <p:nvGraphicFramePr>
          <p:cNvPr id="76" name="Tabel 4"/>
          <p:cNvGraphicFramePr/>
          <p:nvPr/>
        </p:nvGraphicFramePr>
        <p:xfrm>
          <a:off x="720000" y="2461320"/>
          <a:ext cx="11240640" cy="2085840"/>
        </p:xfrm>
        <a:graphic>
          <a:graphicData uri="http://schemas.openxmlformats.org/drawingml/2006/table">
            <a:tbl>
              <a:tblPr/>
              <a:tblGrid>
                <a:gridCol w="2134080"/>
                <a:gridCol w="3402000"/>
                <a:gridCol w="2894760"/>
                <a:gridCol w="2810160"/>
              </a:tblGrid>
              <a:tr h="474120">
                <a:tc>
                  <a:txBody>
                    <a:bodyPr anchor="t">
                      <a:noAutofit/>
                    </a:bodyPr>
                    <a:p>
                      <a:pPr algn="ctr" defTabSz="914400">
                        <a:lnSpc>
                          <a:spcPct val="100000"/>
                        </a:lnSpc>
                      </a:pPr>
                      <a:r>
                        <a:rPr b="1" lang="en-US" sz="1800" strike="noStrike" u="none">
                          <a:solidFill>
                            <a:schemeClr val="lt1"/>
                          </a:solidFill>
                          <a:effectLst/>
                          <a:uFillTx/>
                          <a:latin typeface="Calibri"/>
                        </a:rPr>
                        <a:t>1</a:t>
                      </a:r>
                      <a:r>
                        <a:rPr b="1" lang="en-US" sz="1800" strike="noStrike" u="none" baseline="30000">
                          <a:solidFill>
                            <a:schemeClr val="lt1"/>
                          </a:solidFill>
                          <a:effectLst/>
                          <a:uFillTx/>
                          <a:latin typeface="Calibri"/>
                        </a:rPr>
                        <a:t>st</a:t>
                      </a:r>
                      <a:r>
                        <a:rPr b="1" lang="en-US" sz="1800" strike="noStrike" u="none">
                          <a:solidFill>
                            <a:schemeClr val="lt1"/>
                          </a:solidFill>
                          <a:effectLst/>
                          <a:uFillTx/>
                          <a:latin typeface="Calibri"/>
                        </a:rPr>
                        <a:t> quarter</a:t>
                      </a:r>
                      <a:endParaRPr b="0" lang="de-DE" sz="1800" strike="noStrike" u="none">
                        <a:solidFill>
                          <a:srgbClr val="ffffff"/>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trike="noStrike" u="none">
                          <a:solidFill>
                            <a:schemeClr val="lt1"/>
                          </a:solidFill>
                          <a:effectLst/>
                          <a:uFillTx/>
                          <a:latin typeface="Calibri"/>
                        </a:rPr>
                        <a:t>2</a:t>
                      </a:r>
                      <a:r>
                        <a:rPr b="1" lang="en-US" sz="1800" strike="noStrike" u="none" baseline="30000">
                          <a:solidFill>
                            <a:schemeClr val="lt1"/>
                          </a:solidFill>
                          <a:effectLst/>
                          <a:uFillTx/>
                          <a:latin typeface="Calibri"/>
                        </a:rPr>
                        <a:t>nd</a:t>
                      </a:r>
                      <a:r>
                        <a:rPr b="1" lang="en-US" sz="1800" strike="noStrike" u="none">
                          <a:solidFill>
                            <a:schemeClr val="lt1"/>
                          </a:solidFill>
                          <a:effectLst/>
                          <a:uFillTx/>
                          <a:latin typeface="Calibri"/>
                        </a:rPr>
                        <a:t> quarter</a:t>
                      </a:r>
                      <a:endParaRPr b="0" lang="de-DE" sz="1800" strike="noStrike" u="none">
                        <a:solidFill>
                          <a:srgbClr val="ffffff"/>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trike="noStrike" u="none">
                          <a:solidFill>
                            <a:schemeClr val="lt1"/>
                          </a:solidFill>
                          <a:effectLst/>
                          <a:uFillTx/>
                          <a:latin typeface="Calibri"/>
                        </a:rPr>
                        <a:t>3</a:t>
                      </a:r>
                      <a:r>
                        <a:rPr b="1" lang="en-US" sz="1800" strike="noStrike" u="none" baseline="30000">
                          <a:solidFill>
                            <a:schemeClr val="lt1"/>
                          </a:solidFill>
                          <a:effectLst/>
                          <a:uFillTx/>
                          <a:latin typeface="Calibri"/>
                        </a:rPr>
                        <a:t>rd</a:t>
                      </a:r>
                      <a:r>
                        <a:rPr b="1" lang="en-US" sz="1800" strike="noStrike" u="none">
                          <a:solidFill>
                            <a:schemeClr val="lt1"/>
                          </a:solidFill>
                          <a:effectLst/>
                          <a:uFillTx/>
                          <a:latin typeface="Calibri"/>
                        </a:rPr>
                        <a:t> quarter</a:t>
                      </a:r>
                      <a:endParaRPr b="0" lang="de-DE" sz="1800" strike="noStrike" u="none">
                        <a:solidFill>
                          <a:srgbClr val="ffffff"/>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trike="noStrike" u="none">
                          <a:solidFill>
                            <a:schemeClr val="lt1"/>
                          </a:solidFill>
                          <a:effectLst/>
                          <a:uFillTx/>
                          <a:latin typeface="Calibri"/>
                        </a:rPr>
                        <a:t> 4</a:t>
                      </a:r>
                      <a:r>
                        <a:rPr b="1" lang="en-US" sz="1800" strike="noStrike" u="none" baseline="30000">
                          <a:solidFill>
                            <a:schemeClr val="lt1"/>
                          </a:solidFill>
                          <a:effectLst/>
                          <a:uFillTx/>
                          <a:latin typeface="Calibri"/>
                        </a:rPr>
                        <a:t>th</a:t>
                      </a:r>
                      <a:r>
                        <a:rPr b="1" lang="en-US" sz="1800" strike="noStrike" u="none">
                          <a:solidFill>
                            <a:schemeClr val="lt1"/>
                          </a:solidFill>
                          <a:effectLst/>
                          <a:uFillTx/>
                          <a:latin typeface="Calibri"/>
                        </a:rPr>
                        <a:t> quarter</a:t>
                      </a:r>
                      <a:endParaRPr b="0" lang="de-DE" sz="1800" strike="noStrike" u="none">
                        <a:solidFill>
                          <a:srgbClr val="ffffff"/>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r>
              <a:tr h="696600">
                <a:tc>
                  <a:txBody>
                    <a:bodyPr anchor="t">
                      <a:noAutofit/>
                    </a:bodyPr>
                    <a:p>
                      <a:pPr defTabSz="914400">
                        <a:lnSpc>
                          <a:spcPct val="100000"/>
                        </a:lnSpc>
                      </a:pPr>
                      <a:r>
                        <a:rPr b="0" lang="en-US" sz="1600" strike="noStrike" u="none">
                          <a:solidFill>
                            <a:srgbClr val="ff0000"/>
                          </a:solidFill>
                          <a:effectLst/>
                          <a:uFillTx/>
                          <a:latin typeface="Calibri"/>
                        </a:rPr>
                        <a:t>Philosophy beyond academia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914400">
                        <a:lnSpc>
                          <a:spcPct val="100000"/>
                        </a:lnSpc>
                      </a:pPr>
                      <a:r>
                        <a:rPr b="0" lang="en-US" sz="1600" strike="noStrike" u="none">
                          <a:solidFill>
                            <a:srgbClr val="ff0000"/>
                          </a:solidFill>
                          <a:effectLst/>
                          <a:uFillTx/>
                          <a:latin typeface="Calibri"/>
                        </a:rPr>
                        <a:t>Writing for a broader audience </a:t>
                      </a:r>
                      <a:endParaRPr b="0" lang="de-DE" sz="1600" strike="noStrike" u="none">
                        <a:solidFill>
                          <a:srgbClr val="000000"/>
                        </a:solidFill>
                        <a:effectLst/>
                        <a:uFillTx/>
                        <a:latin typeface="Arial"/>
                      </a:endParaRPr>
                    </a:p>
                    <a:p>
                      <a:pPr defTabSz="914400">
                        <a:lnSpc>
                          <a:spcPct val="100000"/>
                        </a:lnSpc>
                      </a:pPr>
                      <a:r>
                        <a:rPr b="0" lang="en-US" sz="1600" strike="noStrike" u="none">
                          <a:solidFill>
                            <a:srgbClr val="ff0000"/>
                          </a:solidFill>
                          <a:effectLst/>
                          <a:uFillTx/>
                          <a:latin typeface="Calibri"/>
                        </a:rPr>
                        <a:t>or</a:t>
                      </a:r>
                      <a:r>
                        <a:rPr b="0" lang="en-US" sz="1600" strike="noStrike" u="none">
                          <a:solidFill>
                            <a:srgbClr val="000000"/>
                          </a:solidFill>
                          <a:effectLst/>
                          <a:uFillTx/>
                          <a:latin typeface="Calibri"/>
                        </a:rPr>
                        <a:t> Elective </a:t>
                      </a:r>
                      <a:r>
                        <a:rPr b="0" lang="en-US" sz="1600" strike="noStrike" u="none">
                          <a:solidFill>
                            <a:srgbClr val="ff0000"/>
                          </a:solidFill>
                          <a:effectLst/>
                          <a:uFillTx/>
                          <a:latin typeface="Calibri"/>
                        </a:rPr>
                        <a:t>(5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914400">
                        <a:lnSpc>
                          <a:spcPct val="100000"/>
                        </a:lnSpc>
                        <a:tabLst>
                          <a:tab algn="l" pos="0"/>
                        </a:tabLst>
                      </a:pPr>
                      <a:r>
                        <a:rPr b="0" lang="en-US" sz="1600" strike="noStrike" u="none">
                          <a:solidFill>
                            <a:srgbClr val="ff0000"/>
                          </a:solidFill>
                          <a:effectLst/>
                          <a:uFillTx/>
                          <a:latin typeface="Calibri"/>
                        </a:rPr>
                        <a:t>Philosophical Interventions or</a:t>
                      </a:r>
                      <a:r>
                        <a:rPr b="0" lang="en-US" sz="1600" strike="noStrike" u="none">
                          <a:solidFill>
                            <a:srgbClr val="000000"/>
                          </a:solidFill>
                          <a:effectLst/>
                          <a:uFillTx/>
                          <a:latin typeface="Calibri"/>
                        </a:rPr>
                        <a:t> Elective </a:t>
                      </a:r>
                      <a:r>
                        <a:rPr b="0" lang="en-US" sz="1600" strike="noStrike" u="none">
                          <a:solidFill>
                            <a:srgbClr val="ff0000"/>
                          </a:solidFill>
                          <a:effectLst/>
                          <a:uFillTx/>
                          <a:latin typeface="Calibri"/>
                        </a:rPr>
                        <a:t>(5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914400">
                        <a:lnSpc>
                          <a:spcPct val="100000"/>
                        </a:lnSpc>
                      </a:pPr>
                      <a:r>
                        <a:rPr b="0" lang="en-US" sz="1600" strike="noStrike" u="none">
                          <a:solidFill>
                            <a:srgbClr val="00b050"/>
                          </a:solidFill>
                          <a:effectLst/>
                          <a:uFillTx/>
                          <a:latin typeface="Calibri"/>
                        </a:rPr>
                        <a:t>Thesis (15 ECTS), related to two electives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485640">
                <a:tc>
                  <a:txBody>
                    <a:bodyPr anchor="t">
                      <a:noAutofit/>
                    </a:bodyPr>
                    <a:p>
                      <a:pPr defTabSz="914400">
                        <a:lnSpc>
                          <a:spcPct val="100000"/>
                        </a:lnSpc>
                        <a:tabLst>
                          <a:tab algn="l" pos="0"/>
                        </a:tabLst>
                      </a:pPr>
                      <a:r>
                        <a:rPr b="0" lang="en-US" sz="1600" strike="noStrike" u="none">
                          <a:solidFill>
                            <a:schemeClr val="dk1"/>
                          </a:solidFill>
                          <a:effectLst/>
                          <a:uFillTx/>
                          <a:latin typeface="Calibri"/>
                        </a:rPr>
                        <a:t>Elective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defTabSz="914400">
                        <a:lnSpc>
                          <a:spcPct val="100000"/>
                        </a:lnSpc>
                      </a:pPr>
                      <a:r>
                        <a:rPr b="0" lang="en-US" sz="1600" strike="noStrike" u="none">
                          <a:solidFill>
                            <a:schemeClr val="dk1"/>
                          </a:solidFill>
                          <a:effectLst/>
                          <a:uFillTx/>
                          <a:latin typeface="Calibri"/>
                        </a:rPr>
                        <a:t>Elective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defTabSz="914400">
                        <a:lnSpc>
                          <a:spcPct val="100000"/>
                        </a:lnSpc>
                        <a:tabLst>
                          <a:tab algn="l" pos="0"/>
                        </a:tabLst>
                      </a:pPr>
                      <a:r>
                        <a:rPr b="0" lang="en-US" sz="1600" strike="noStrike" u="none">
                          <a:solidFill>
                            <a:srgbClr val="00b050"/>
                          </a:solidFill>
                          <a:effectLst/>
                          <a:uFillTx/>
                          <a:latin typeface="Calibri"/>
                        </a:rPr>
                        <a:t>Elective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600" strike="noStrike" u="none">
                          <a:solidFill>
                            <a:schemeClr val="dk1"/>
                          </a:solidFill>
                          <a:effectLst/>
                          <a:uFillTx/>
                          <a:latin typeface="Calibri"/>
                        </a:rPr>
                        <a:t>-</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429480">
                <a:tc>
                  <a:txBody>
                    <a:bodyPr anchor="t">
                      <a:noAutofit/>
                    </a:bodyPr>
                    <a:p>
                      <a:pPr defTabSz="914400">
                        <a:lnSpc>
                          <a:spcPct val="100000"/>
                        </a:lnSpc>
                        <a:tabLst>
                          <a:tab algn="l" pos="0"/>
                        </a:tabLst>
                      </a:pPr>
                      <a:r>
                        <a:rPr b="0" lang="en-US" sz="1600" strike="noStrike" u="none">
                          <a:solidFill>
                            <a:schemeClr val="dk1"/>
                          </a:solidFill>
                          <a:effectLst/>
                          <a:uFillTx/>
                          <a:latin typeface="Calibri"/>
                        </a:rPr>
                        <a:t>Elective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914400">
                        <a:lnSpc>
                          <a:spcPct val="100000"/>
                        </a:lnSpc>
                      </a:pPr>
                      <a:r>
                        <a:rPr b="0" lang="en-US" sz="1600" strike="noStrike" u="none">
                          <a:solidFill>
                            <a:schemeClr val="dk1"/>
                          </a:solidFill>
                          <a:effectLst/>
                          <a:uFillTx/>
                          <a:latin typeface="Calibri"/>
                        </a:rPr>
                        <a:t>(Elective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914400">
                        <a:lnSpc>
                          <a:spcPct val="100000"/>
                        </a:lnSpc>
                        <a:tabLst>
                          <a:tab algn="l" pos="0"/>
                        </a:tabLst>
                      </a:pPr>
                      <a:r>
                        <a:rPr b="0" lang="en-US" sz="1600" strike="noStrike" u="none">
                          <a:solidFill>
                            <a:srgbClr val="00b050"/>
                          </a:solidFill>
                          <a:effectLst/>
                          <a:uFillTx/>
                          <a:latin typeface="Calibri"/>
                        </a:rPr>
                        <a:t>Elective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600" strike="noStrike" u="none">
                          <a:solidFill>
                            <a:schemeClr val="dk1"/>
                          </a:solidFill>
                          <a:effectLst/>
                          <a:uFillTx/>
                          <a:latin typeface="Calibri"/>
                        </a:rPr>
                        <a:t>-</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bl>
          </a:graphicData>
        </a:graphic>
      </p:graphicFrame>
      <p:pic>
        <p:nvPicPr>
          <p:cNvPr id="77" name="Picture 2" descr="Faculty of Philosophy | About us | University of Groningen"/>
          <p:cNvPicPr/>
          <p:nvPr/>
        </p:nvPicPr>
        <p:blipFill>
          <a:blip r:embed="rId1"/>
          <a:stretch/>
        </p:blipFill>
        <p:spPr>
          <a:xfrm>
            <a:off x="9900000" y="201240"/>
            <a:ext cx="2159640" cy="1079640"/>
          </a:xfrm>
          <a:prstGeom prst="rect">
            <a:avLst/>
          </a:prstGeom>
          <a:noFill/>
          <a:ln w="0">
            <a:noFill/>
          </a:ln>
        </p:spPr>
      </p:pic>
      <p:sp>
        <p:nvSpPr>
          <p:cNvPr id="78" name="Tekstvak 4"/>
          <p:cNvSpPr/>
          <p:nvPr/>
        </p:nvSpPr>
        <p:spPr>
          <a:xfrm>
            <a:off x="995040" y="1281240"/>
            <a:ext cx="10090440" cy="1095120"/>
          </a:xfrm>
          <a:prstGeom prst="rect">
            <a:avLst/>
          </a:prstGeom>
          <a:noFill/>
          <a:ln w="0">
            <a:noFill/>
          </a:ln>
        </p:spPr>
        <p:style>
          <a:lnRef idx="0"/>
          <a:fillRef idx="0"/>
          <a:effectRef idx="0"/>
          <a:fontRef idx="minor"/>
        </p:style>
        <p:txBody>
          <a:bodyPr wrap="none" lIns="90000" rIns="90000" tIns="45000" bIns="45000" anchor="t">
            <a:spAutoFit/>
          </a:bodyPr>
          <a:p>
            <a:pPr marL="457200" indent="-457200" defTabSz="914400">
              <a:lnSpc>
                <a:spcPct val="100000"/>
              </a:lnSpc>
              <a:buClr>
                <a:srgbClr val="000000"/>
              </a:buClr>
              <a:buFont typeface="Arial"/>
              <a:buChar char="•"/>
            </a:pPr>
            <a:r>
              <a:rPr b="0" lang="en-US" sz="2200" strike="noStrike" u="none">
                <a:solidFill>
                  <a:schemeClr val="dk1"/>
                </a:solidFill>
                <a:effectLst/>
                <a:uFillTx/>
                <a:latin typeface="Calibri"/>
              </a:rPr>
              <a:t>One year, 60 ECTS, consisting of</a:t>
            </a:r>
            <a:endParaRPr b="0" lang="de-DE" sz="2200" strike="noStrike" u="none">
              <a:solidFill>
                <a:srgbClr val="000000"/>
              </a:solidFill>
              <a:effectLst/>
              <a:uFillTx/>
              <a:latin typeface="Arial"/>
            </a:endParaRPr>
          </a:p>
          <a:p>
            <a:pPr lvl="1" marL="914400" indent="-457200" defTabSz="914400">
              <a:lnSpc>
                <a:spcPct val="100000"/>
              </a:lnSpc>
              <a:buClr>
                <a:srgbClr val="ff0000"/>
              </a:buClr>
              <a:buFont typeface="Arial"/>
              <a:buChar char="•"/>
            </a:pPr>
            <a:r>
              <a:rPr b="0" lang="en-US" sz="2200" strike="noStrike" u="none">
                <a:solidFill>
                  <a:srgbClr val="ff0000"/>
                </a:solidFill>
                <a:effectLst/>
                <a:uFillTx/>
                <a:latin typeface="Calibri"/>
              </a:rPr>
              <a:t>required courses (10 ECTS)</a:t>
            </a:r>
            <a:r>
              <a:rPr b="0" lang="en-US" sz="2200" strike="noStrike" u="none">
                <a:solidFill>
                  <a:schemeClr val="dk1"/>
                </a:solidFill>
                <a:effectLst/>
                <a:uFillTx/>
                <a:latin typeface="Calibri"/>
              </a:rPr>
              <a:t>, electives (25 ECTS), </a:t>
            </a:r>
            <a:r>
              <a:rPr b="0" lang="en-US" sz="2200" strike="noStrike" u="none">
                <a:solidFill>
                  <a:srgbClr val="00b050"/>
                </a:solidFill>
                <a:effectLst/>
                <a:uFillTx/>
                <a:latin typeface="Calibri"/>
              </a:rPr>
              <a:t>final project (25 ECTS)</a:t>
            </a:r>
            <a:endParaRPr b="0" lang="de-DE" sz="2200" strike="noStrike" u="none">
              <a:solidFill>
                <a:srgbClr val="000000"/>
              </a:solidFill>
              <a:effectLst/>
              <a:uFillTx/>
              <a:latin typeface="Arial"/>
            </a:endParaRPr>
          </a:p>
          <a:p>
            <a:pPr marL="457200" indent="-457200" defTabSz="914400">
              <a:lnSpc>
                <a:spcPct val="100000"/>
              </a:lnSpc>
              <a:buClr>
                <a:srgbClr val="000000"/>
              </a:buClr>
              <a:buFont typeface="Arial"/>
              <a:buChar char="•"/>
            </a:pPr>
            <a:r>
              <a:rPr b="0" lang="en-US" sz="2200" strike="noStrike" u="none">
                <a:solidFill>
                  <a:schemeClr val="dk1"/>
                </a:solidFill>
                <a:effectLst/>
                <a:uFillTx/>
                <a:latin typeface="Calibri"/>
              </a:rPr>
              <a:t>Two variants: Theoretical (T) and practical (P)</a:t>
            </a:r>
            <a:endParaRPr b="0" lang="de-DE" sz="2200" strike="noStrike" u="none">
              <a:solidFill>
                <a:srgbClr val="000000"/>
              </a:solidFill>
              <a:effectLst/>
              <a:uFillTx/>
              <a:latin typeface="Arial"/>
            </a:endParaRPr>
          </a:p>
        </p:txBody>
      </p:sp>
      <p:sp>
        <p:nvSpPr>
          <p:cNvPr id="79" name="Rechthoek 6"/>
          <p:cNvSpPr/>
          <p:nvPr/>
        </p:nvSpPr>
        <p:spPr>
          <a:xfrm>
            <a:off x="16560" y="2689560"/>
            <a:ext cx="527040" cy="92268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1" lang="nl-NL" sz="5400" strike="noStrike" u="none">
                <a:solidFill>
                  <a:schemeClr val="accent1">
                    <a:lumMod val="20000"/>
                    <a:lumOff val="80000"/>
                  </a:schemeClr>
                </a:solidFill>
                <a:effectLst/>
                <a:uFillTx/>
                <a:latin typeface="Calibri"/>
              </a:rPr>
              <a:t>T</a:t>
            </a:r>
            <a:endParaRPr b="0" lang="de-DE" sz="5400" strike="noStrike" u="none">
              <a:solidFill>
                <a:srgbClr val="000000"/>
              </a:solidFill>
              <a:effectLst/>
              <a:uFillTx/>
              <a:latin typeface="Arial"/>
            </a:endParaRPr>
          </a:p>
        </p:txBody>
      </p:sp>
      <p:sp>
        <p:nvSpPr>
          <p:cNvPr id="80" name="Rechthoek 7"/>
          <p:cNvSpPr/>
          <p:nvPr/>
        </p:nvSpPr>
        <p:spPr>
          <a:xfrm>
            <a:off x="21600" y="4768920"/>
            <a:ext cx="552600" cy="922680"/>
          </a:xfrm>
          <a:prstGeom prst="rect">
            <a:avLst/>
          </a:prstGeom>
          <a:noFill/>
          <a:ln w="0">
            <a:noFill/>
          </a:ln>
        </p:spPr>
        <p:style>
          <a:lnRef idx="0"/>
          <a:fillRef idx="0"/>
          <a:effectRef idx="0"/>
          <a:fontRef idx="minor"/>
        </p:style>
        <p:txBody>
          <a:bodyPr wrap="none" lIns="90000" rIns="90000" tIns="45000" bIns="45000" anchor="t">
            <a:spAutoFit/>
          </a:bodyPr>
          <a:p>
            <a:pPr algn="ctr" defTabSz="914400">
              <a:lnSpc>
                <a:spcPct val="100000"/>
              </a:lnSpc>
            </a:pPr>
            <a:r>
              <a:rPr b="1" lang="nl-NL" sz="5400" strike="noStrike" u="none">
                <a:solidFill>
                  <a:schemeClr val="accent1">
                    <a:lumMod val="20000"/>
                    <a:lumOff val="80000"/>
                  </a:schemeClr>
                </a:solidFill>
                <a:effectLst/>
                <a:uFillTx/>
                <a:latin typeface="Calibri"/>
              </a:rPr>
              <a:t>P</a:t>
            </a:r>
            <a:endParaRPr b="0" lang="de-DE" sz="5400" strike="noStrike" u="none">
              <a:solidFill>
                <a:srgbClr val="000000"/>
              </a:solidFill>
              <a:effectLst/>
              <a:uFillTx/>
              <a:latin typeface="Arial"/>
            </a:endParaRPr>
          </a:p>
        </p:txBody>
      </p:sp>
      <p:graphicFrame>
        <p:nvGraphicFramePr>
          <p:cNvPr id="81" name="Tabel 4"/>
          <p:cNvGraphicFramePr/>
          <p:nvPr/>
        </p:nvGraphicFramePr>
        <p:xfrm>
          <a:off x="681480" y="4809600"/>
          <a:ext cx="11289960" cy="1691640"/>
        </p:xfrm>
        <a:graphic>
          <a:graphicData uri="http://schemas.openxmlformats.org/drawingml/2006/table">
            <a:tbl>
              <a:tblPr/>
              <a:tblGrid>
                <a:gridCol w="2176200"/>
                <a:gridCol w="3436200"/>
                <a:gridCol w="2913840"/>
                <a:gridCol w="2764080"/>
              </a:tblGrid>
              <a:tr h="370800">
                <a:tc>
                  <a:txBody>
                    <a:bodyPr anchor="t">
                      <a:noAutofit/>
                    </a:bodyPr>
                    <a:p>
                      <a:pPr algn="ctr" defTabSz="914400">
                        <a:lnSpc>
                          <a:spcPct val="100000"/>
                        </a:lnSpc>
                      </a:pPr>
                      <a:r>
                        <a:rPr b="1" lang="en-US" sz="1800" strike="noStrike" u="none">
                          <a:solidFill>
                            <a:schemeClr val="lt1"/>
                          </a:solidFill>
                          <a:effectLst/>
                          <a:uFillTx/>
                          <a:latin typeface="Calibri"/>
                        </a:rPr>
                        <a:t>1</a:t>
                      </a:r>
                      <a:r>
                        <a:rPr b="1" lang="en-US" sz="1800" strike="noStrike" u="none" baseline="30000">
                          <a:solidFill>
                            <a:schemeClr val="lt1"/>
                          </a:solidFill>
                          <a:effectLst/>
                          <a:uFillTx/>
                          <a:latin typeface="Calibri"/>
                        </a:rPr>
                        <a:t>st</a:t>
                      </a:r>
                      <a:r>
                        <a:rPr b="1" lang="en-US" sz="1800" strike="noStrike" u="none">
                          <a:solidFill>
                            <a:schemeClr val="lt1"/>
                          </a:solidFill>
                          <a:effectLst/>
                          <a:uFillTx/>
                          <a:latin typeface="Calibri"/>
                        </a:rPr>
                        <a:t> quarter</a:t>
                      </a:r>
                      <a:endParaRPr b="0" lang="de-DE" sz="1800" strike="noStrike" u="none">
                        <a:solidFill>
                          <a:srgbClr val="ffffff"/>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trike="noStrike" u="none">
                          <a:solidFill>
                            <a:schemeClr val="lt1"/>
                          </a:solidFill>
                          <a:effectLst/>
                          <a:uFillTx/>
                          <a:latin typeface="Calibri"/>
                        </a:rPr>
                        <a:t>2</a:t>
                      </a:r>
                      <a:r>
                        <a:rPr b="1" lang="en-US" sz="1800" strike="noStrike" u="none" baseline="30000">
                          <a:solidFill>
                            <a:schemeClr val="lt1"/>
                          </a:solidFill>
                          <a:effectLst/>
                          <a:uFillTx/>
                          <a:latin typeface="Calibri"/>
                        </a:rPr>
                        <a:t>nd</a:t>
                      </a:r>
                      <a:r>
                        <a:rPr b="1" lang="en-US" sz="1800" strike="noStrike" u="none">
                          <a:solidFill>
                            <a:schemeClr val="lt1"/>
                          </a:solidFill>
                          <a:effectLst/>
                          <a:uFillTx/>
                          <a:latin typeface="Calibri"/>
                        </a:rPr>
                        <a:t> quarter</a:t>
                      </a:r>
                      <a:endParaRPr b="0" lang="de-DE" sz="1800" strike="noStrike" u="none">
                        <a:solidFill>
                          <a:srgbClr val="ffffff"/>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trike="noStrike" u="none">
                          <a:solidFill>
                            <a:schemeClr val="lt1"/>
                          </a:solidFill>
                          <a:effectLst/>
                          <a:uFillTx/>
                          <a:latin typeface="Calibri"/>
                        </a:rPr>
                        <a:t>3</a:t>
                      </a:r>
                      <a:r>
                        <a:rPr b="1" lang="en-US" sz="1800" strike="noStrike" u="none" baseline="30000">
                          <a:solidFill>
                            <a:schemeClr val="lt1"/>
                          </a:solidFill>
                          <a:effectLst/>
                          <a:uFillTx/>
                          <a:latin typeface="Calibri"/>
                        </a:rPr>
                        <a:t>rd</a:t>
                      </a:r>
                      <a:r>
                        <a:rPr b="1" lang="en-US" sz="1800" strike="noStrike" u="none">
                          <a:solidFill>
                            <a:schemeClr val="lt1"/>
                          </a:solidFill>
                          <a:effectLst/>
                          <a:uFillTx/>
                          <a:latin typeface="Calibri"/>
                        </a:rPr>
                        <a:t> quarter</a:t>
                      </a:r>
                      <a:endParaRPr b="0" lang="de-DE" sz="1800" strike="noStrike" u="none">
                        <a:solidFill>
                          <a:srgbClr val="ffffff"/>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trike="noStrike" u="none">
                          <a:solidFill>
                            <a:schemeClr val="lt1"/>
                          </a:solidFill>
                          <a:effectLst/>
                          <a:uFillTx/>
                          <a:latin typeface="Calibri"/>
                        </a:rPr>
                        <a:t> 4</a:t>
                      </a:r>
                      <a:r>
                        <a:rPr b="1" lang="en-US" sz="1800" strike="noStrike" u="none" baseline="30000">
                          <a:solidFill>
                            <a:schemeClr val="lt1"/>
                          </a:solidFill>
                          <a:effectLst/>
                          <a:uFillTx/>
                          <a:latin typeface="Calibri"/>
                        </a:rPr>
                        <a:t>th</a:t>
                      </a:r>
                      <a:r>
                        <a:rPr b="1" lang="en-US" sz="1800" strike="noStrike" u="none">
                          <a:solidFill>
                            <a:schemeClr val="lt1"/>
                          </a:solidFill>
                          <a:effectLst/>
                          <a:uFillTx/>
                          <a:latin typeface="Calibri"/>
                        </a:rPr>
                        <a:t> quarter</a:t>
                      </a:r>
                      <a:endParaRPr b="0" lang="de-DE" sz="1800" strike="noStrike" u="none">
                        <a:solidFill>
                          <a:srgbClr val="ffffff"/>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r>
              <a:tr h="370800">
                <a:tc>
                  <a:txBody>
                    <a:bodyPr anchor="t">
                      <a:noAutofit/>
                    </a:bodyPr>
                    <a:p>
                      <a:pPr defTabSz="914400">
                        <a:lnSpc>
                          <a:spcPct val="100000"/>
                        </a:lnSpc>
                      </a:pPr>
                      <a:r>
                        <a:rPr b="0" lang="en-US" sz="1600" strike="noStrike" u="none">
                          <a:solidFill>
                            <a:srgbClr val="ff0000"/>
                          </a:solidFill>
                          <a:effectLst/>
                          <a:uFillTx/>
                          <a:latin typeface="Calibri"/>
                        </a:rPr>
                        <a:t>Philosophy beyond academia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914400">
                        <a:lnSpc>
                          <a:spcPct val="100000"/>
                        </a:lnSpc>
                      </a:pPr>
                      <a:r>
                        <a:rPr b="0" lang="en-US" sz="1600" strike="noStrike" u="none">
                          <a:solidFill>
                            <a:srgbClr val="ff0000"/>
                          </a:solidFill>
                          <a:effectLst/>
                          <a:uFillTx/>
                          <a:latin typeface="Calibri"/>
                        </a:rPr>
                        <a:t>Writing for a broader audience </a:t>
                      </a:r>
                      <a:endParaRPr b="0" lang="de-DE" sz="1600" strike="noStrike" u="none">
                        <a:solidFill>
                          <a:srgbClr val="000000"/>
                        </a:solidFill>
                        <a:effectLst/>
                        <a:uFillTx/>
                        <a:latin typeface="Arial"/>
                      </a:endParaRPr>
                    </a:p>
                    <a:p>
                      <a:pPr defTabSz="914400">
                        <a:lnSpc>
                          <a:spcPct val="100000"/>
                        </a:lnSpc>
                      </a:pPr>
                      <a:r>
                        <a:rPr b="0" lang="en-US" sz="1600" strike="noStrike" u="none">
                          <a:solidFill>
                            <a:srgbClr val="ff0000"/>
                          </a:solidFill>
                          <a:effectLst/>
                          <a:uFillTx/>
                          <a:latin typeface="Calibri"/>
                        </a:rPr>
                        <a:t>or </a:t>
                      </a:r>
                      <a:r>
                        <a:rPr b="0" lang="en-US" sz="1600" strike="noStrike" u="none">
                          <a:solidFill>
                            <a:srgbClr val="000000"/>
                          </a:solidFill>
                          <a:effectLst/>
                          <a:uFillTx/>
                          <a:latin typeface="Calibri"/>
                        </a:rPr>
                        <a:t>Elective</a:t>
                      </a:r>
                      <a:r>
                        <a:rPr b="0" lang="en-US" sz="1600" strike="noStrike" u="none">
                          <a:solidFill>
                            <a:srgbClr val="ff0000"/>
                          </a:solidFill>
                          <a:effectLst/>
                          <a:uFillTx/>
                          <a:latin typeface="Calibri"/>
                        </a:rPr>
                        <a:t>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914400">
                        <a:lnSpc>
                          <a:spcPct val="100000"/>
                        </a:lnSpc>
                        <a:tabLst>
                          <a:tab algn="l" pos="0"/>
                        </a:tabLst>
                      </a:pPr>
                      <a:r>
                        <a:rPr b="0" lang="en-US" sz="1600" strike="noStrike" u="none">
                          <a:solidFill>
                            <a:srgbClr val="ff0000"/>
                          </a:solidFill>
                          <a:effectLst/>
                          <a:uFillTx/>
                          <a:latin typeface="Calibri"/>
                        </a:rPr>
                        <a:t>Philosophical Interventions or </a:t>
                      </a:r>
                      <a:r>
                        <a:rPr b="0" lang="en-US" sz="1600" strike="noStrike" u="none">
                          <a:solidFill>
                            <a:srgbClr val="000000"/>
                          </a:solidFill>
                          <a:effectLst/>
                          <a:uFillTx/>
                          <a:latin typeface="Calibri"/>
                        </a:rPr>
                        <a:t>Elective</a:t>
                      </a:r>
                      <a:r>
                        <a:rPr b="0" lang="en-US" sz="1600" strike="noStrike" u="none">
                          <a:solidFill>
                            <a:srgbClr val="ff0000"/>
                          </a:solidFill>
                          <a:effectLst/>
                          <a:uFillTx/>
                          <a:latin typeface="Calibri"/>
                        </a:rPr>
                        <a:t>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914400">
                        <a:lnSpc>
                          <a:spcPct val="100000"/>
                        </a:lnSpc>
                      </a:pPr>
                      <a:r>
                        <a:rPr b="0" lang="en-US" sz="1600" strike="noStrike" u="none">
                          <a:solidFill>
                            <a:srgbClr val="00b050"/>
                          </a:solidFill>
                          <a:effectLst/>
                          <a:uFillTx/>
                          <a:latin typeface="Calibri"/>
                        </a:rPr>
                        <a:t>Thesis (10 ECTS), related to internship</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defTabSz="914400">
                        <a:lnSpc>
                          <a:spcPct val="100000"/>
                        </a:lnSpc>
                        <a:tabLst>
                          <a:tab algn="l" pos="0"/>
                        </a:tabLst>
                      </a:pPr>
                      <a:r>
                        <a:rPr b="0" lang="en-US" sz="1600" strike="noStrike" u="none">
                          <a:solidFill>
                            <a:schemeClr val="dk1"/>
                          </a:solidFill>
                          <a:effectLst/>
                          <a:uFillTx/>
                          <a:latin typeface="Calibri"/>
                        </a:rPr>
                        <a:t>Elective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defTabSz="914400">
                        <a:lnSpc>
                          <a:spcPct val="100000"/>
                        </a:lnSpc>
                      </a:pPr>
                      <a:r>
                        <a:rPr b="0" lang="en-US" sz="1600" strike="noStrike" u="none">
                          <a:solidFill>
                            <a:schemeClr val="dk1"/>
                          </a:solidFill>
                          <a:effectLst/>
                          <a:uFillTx/>
                          <a:latin typeface="Calibri"/>
                        </a:rPr>
                        <a:t>Elective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defTabSz="914400">
                        <a:lnSpc>
                          <a:spcPct val="100000"/>
                        </a:lnSpc>
                        <a:tabLst>
                          <a:tab algn="l" pos="0"/>
                        </a:tabLst>
                      </a:pPr>
                      <a:r>
                        <a:rPr b="0" lang="en-US" sz="1600" strike="noStrike" u="none">
                          <a:solidFill>
                            <a:srgbClr val="00b050"/>
                          </a:solidFill>
                          <a:effectLst/>
                          <a:uFillTx/>
                          <a:latin typeface="Calibri"/>
                        </a:rPr>
                        <a:t>Internship (15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defTabSz="914400">
                        <a:lnSpc>
                          <a:spcPct val="100000"/>
                        </a:lnSpc>
                      </a:pPr>
                      <a:r>
                        <a:rPr b="0" lang="en-US" sz="1600" strike="noStrike" u="none">
                          <a:solidFill>
                            <a:srgbClr val="00b050"/>
                          </a:solidFill>
                          <a:effectLst/>
                          <a:uFillTx/>
                          <a:latin typeface="Calibri"/>
                        </a:rPr>
                        <a:t>(Internship)</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defTabSz="914400">
                        <a:lnSpc>
                          <a:spcPct val="100000"/>
                        </a:lnSpc>
                        <a:tabLst>
                          <a:tab algn="l" pos="0"/>
                        </a:tabLst>
                      </a:pPr>
                      <a:r>
                        <a:rPr b="0" lang="en-US" sz="1600" strike="noStrike" u="none">
                          <a:solidFill>
                            <a:schemeClr val="dk1"/>
                          </a:solidFill>
                          <a:effectLst/>
                          <a:uFillTx/>
                          <a:latin typeface="Calibri"/>
                        </a:rPr>
                        <a:t>Elective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914400">
                        <a:lnSpc>
                          <a:spcPct val="100000"/>
                        </a:lnSpc>
                      </a:pPr>
                      <a:r>
                        <a:rPr b="0" lang="en-US" sz="1600" strike="noStrike" u="none">
                          <a:solidFill>
                            <a:schemeClr val="dk1"/>
                          </a:solidFill>
                          <a:effectLst/>
                          <a:uFillTx/>
                          <a:latin typeface="Calibri"/>
                        </a:rPr>
                        <a:t>(Elective (5 ECTS)</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tabLst>
                          <a:tab algn="l" pos="0"/>
                        </a:tabLst>
                      </a:pPr>
                      <a:r>
                        <a:rPr b="0" lang="en-US" sz="1600" strike="noStrike" u="none">
                          <a:solidFill>
                            <a:schemeClr val="dk1"/>
                          </a:solidFill>
                          <a:effectLst/>
                          <a:uFillTx/>
                          <a:latin typeface="Calibri"/>
                        </a:rPr>
                        <a:t>-</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600" strike="noStrike" u="none">
                          <a:solidFill>
                            <a:schemeClr val="dk1"/>
                          </a:solidFill>
                          <a:effectLst/>
                          <a:uFillTx/>
                          <a:latin typeface="Calibri"/>
                        </a:rPr>
                        <a:t>-</a:t>
                      </a:r>
                      <a:endParaRPr b="0" lang="de-DE" sz="1600" strike="noStrike" u="none">
                        <a:solidFill>
                          <a:srgbClr val="000000"/>
                        </a:solidFill>
                        <a:effectLst/>
                        <a:uFillTx/>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bl>
          </a:graphicData>
        </a:graphic>
      </p:graphicFrame>
    </p:spTree>
  </p:cSld>
  <mc:AlternateContent>
    <mc:Choice Requires="p14">
      <p:transition spd="slow" p14:dur="2000"/>
    </mc:Choice>
    <mc:Fallback>
      <p:transition spd="slow"/>
    </mc:Fallback>
  </mc:AlternateContent>
  <p:timing>
    <p:tnLst>
      <p:par>
        <p:cTn id="67" dur="indefinite" restart="never" nodeType="tmRoot">
          <p:childTnLst>
            <p:seq>
              <p:cTn id="68" dur="indefinite" nodeType="mainSeq">
                <p:childTnLst>
                  <p:par>
                    <p:cTn id="69" fill="hold">
                      <p:stCondLst>
                        <p:cond delay="indefinite"/>
                      </p:stCondLst>
                      <p:childTnLst>
                        <p:par>
                          <p:cTn id="70" fill="hold">
                            <p:stCondLst>
                              <p:cond delay="0"/>
                            </p:stCondLst>
                            <p:childTnLst>
                              <p:par>
                                <p:cTn id="71" nodeType="clickEffect" fill="hold" presetClass="entr" presetID="1">
                                  <p:stCondLst>
                                    <p:cond delay="0"/>
                                  </p:stCondLst>
                                  <p:childTnLst>
                                    <p:set>
                                      <p:cBhvr>
                                        <p:cTn id="72" dur="1" fill="hold">
                                          <p:stCondLst>
                                            <p:cond delay="0"/>
                                          </p:stCondLst>
                                        </p:cTn>
                                        <p:tgtEl>
                                          <p:spTgt spid="78">
                                            <p:txEl>
                                              <p:pRg st="0" end="0"/>
                                            </p:tx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nodeType="clickEffect" fill="hold" presetClass="entr" presetID="1">
                                  <p:stCondLst>
                                    <p:cond delay="0"/>
                                  </p:stCondLst>
                                  <p:childTnLst>
                                    <p:set>
                                      <p:cBhvr>
                                        <p:cTn id="76" dur="1" fill="hold">
                                          <p:stCondLst>
                                            <p:cond delay="0"/>
                                          </p:stCondLst>
                                        </p:cTn>
                                        <p:tgtEl>
                                          <p:spTgt spid="78">
                                            <p:txEl>
                                              <p:pRg st="1" end="1"/>
                                            </p:txEl>
                                          </p:spTgt>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nodeType="clickEffect" fill="hold" presetClass="entr" presetID="1">
                                  <p:stCondLst>
                                    <p:cond delay="0"/>
                                  </p:stCondLst>
                                  <p:childTnLst>
                                    <p:set>
                                      <p:cBhvr>
                                        <p:cTn id="80" dur="1" fill="hold">
                                          <p:stCondLst>
                                            <p:cond delay="0"/>
                                          </p:stCondLst>
                                        </p:cTn>
                                        <p:tgtEl>
                                          <p:spTgt spid="78">
                                            <p:txEl>
                                              <p:pRg st="2" end="2"/>
                                            </p:txEl>
                                          </p:spTgt>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nodeType="clickEffect" fill="hold" presetClass="entr" presetID="1">
                                  <p:stCondLst>
                                    <p:cond delay="0"/>
                                  </p:stCondLst>
                                  <p:childTnLst>
                                    <p:set>
                                      <p:cBhvr>
                                        <p:cTn id="84" dur="1" fill="hold">
                                          <p:stCondLst>
                                            <p:cond delay="0"/>
                                          </p:stCondLst>
                                        </p:cTn>
                                        <p:tgtEl>
                                          <p:spTgt spid="76"/>
                                        </p:tgtEl>
                                        <p:attrNameLst>
                                          <p:attrName>style.visibility</p:attrName>
                                        </p:attrNameLst>
                                      </p:cBhvr>
                                      <p:to>
                                        <p:strVal val="visible"/>
                                      </p:to>
                                    </p:set>
                                  </p:childTnLst>
                                </p:cTn>
                              </p:par>
                              <p:par>
                                <p:cTn id="85" nodeType="withEffect" fill="hold" presetClass="entr" presetID="1">
                                  <p:stCondLst>
                                    <p:cond delay="0"/>
                                  </p:stCondLst>
                                  <p:childTnLst>
                                    <p:set>
                                      <p:cBhvr>
                                        <p:cTn id="86" dur="1" fill="hold">
                                          <p:stCondLst>
                                            <p:cond delay="0"/>
                                          </p:stCondLst>
                                        </p:cTn>
                                        <p:tgtEl>
                                          <p:spTgt spid="7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nodeType="clickEffect" fill="hold" presetClass="entr" presetID="1">
                                  <p:stCondLst>
                                    <p:cond delay="0"/>
                                  </p:stCondLst>
                                  <p:childTnLst>
                                    <p:set>
                                      <p:cBhvr>
                                        <p:cTn id="90" dur="1" fill="hold">
                                          <p:stCondLst>
                                            <p:cond delay="0"/>
                                          </p:stCondLst>
                                        </p:cTn>
                                        <p:tgtEl>
                                          <p:spTgt spid="81"/>
                                        </p:tgtEl>
                                        <p:attrNameLst>
                                          <p:attrName>style.visibility</p:attrName>
                                        </p:attrNameLst>
                                      </p:cBhvr>
                                      <p:to>
                                        <p:strVal val="visible"/>
                                      </p:to>
                                    </p:set>
                                  </p:childTnLst>
                                </p:cTn>
                              </p:par>
                              <p:par>
                                <p:cTn id="91" nodeType="withEffect" fill="hold" presetClass="entr" presetID="1">
                                  <p:stCondLst>
                                    <p:cond delay="0"/>
                                  </p:stCondLst>
                                  <p:childTnLst>
                                    <p:set>
                                      <p:cBhvr>
                                        <p:cTn id="92" dur="1" fill="hold">
                                          <p:stCondLst>
                                            <p:cond delay="0"/>
                                          </p:stCondLst>
                                        </p:cTn>
                                        <p:tgtEl>
                                          <p:spTgt spid="8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trike="noStrike" u="none">
                <a:solidFill>
                  <a:schemeClr val="dk1"/>
                </a:solidFill>
                <a:effectLst/>
                <a:uFillTx/>
                <a:latin typeface="Calibri Light"/>
              </a:rPr>
              <a:t>4. After the MA philosophy</a:t>
            </a:r>
            <a:endParaRPr b="0" lang="de-DE" sz="4400" strike="noStrike" u="none">
              <a:solidFill>
                <a:srgbClr val="000000"/>
              </a:solidFill>
              <a:effectLst/>
              <a:uFillTx/>
              <a:latin typeface="Arial"/>
            </a:endParaRPr>
          </a:p>
        </p:txBody>
      </p:sp>
      <p:sp>
        <p:nvSpPr>
          <p:cNvPr id="83" name="PlaceHolder 2"/>
          <p:cNvSpPr>
            <a:spLocks noGrp="1"/>
          </p:cNvSpPr>
          <p:nvPr>
            <p:ph/>
          </p:nvPr>
        </p:nvSpPr>
        <p:spPr>
          <a:xfrm>
            <a:off x="838080" y="1825560"/>
            <a:ext cx="10514880" cy="43506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trike="noStrike" u="none">
                <a:solidFill>
                  <a:schemeClr val="dk1"/>
                </a:solidFill>
                <a:effectLst/>
                <a:uFillTx/>
                <a:latin typeface="Calibri"/>
              </a:rPr>
              <a:t>Some examples...</a:t>
            </a:r>
            <a:endParaRPr b="0" lang="de-DE" sz="2800" strike="noStrike" u="none">
              <a:solidFill>
                <a:srgbClr val="000000"/>
              </a:solidFill>
              <a:effectLst/>
              <a:uFillTx/>
              <a:latin typeface="Arial"/>
            </a:endParaRPr>
          </a:p>
        </p:txBody>
      </p:sp>
      <p:pic>
        <p:nvPicPr>
          <p:cNvPr id="84" name="Picture 2" descr="The 10 most in-demand jobs in Quebec in 2021 | Career advice - Job tips for  workers and job seekers | Jobboom"/>
          <p:cNvPicPr/>
          <p:nvPr/>
        </p:nvPicPr>
        <p:blipFill>
          <a:blip r:embed="rId1"/>
          <a:stretch/>
        </p:blipFill>
        <p:spPr>
          <a:xfrm>
            <a:off x="8379000" y="0"/>
            <a:ext cx="3809160" cy="2145600"/>
          </a:xfrm>
          <a:prstGeom prst="rect">
            <a:avLst/>
          </a:prstGeom>
          <a:noFill/>
          <a:ln w="0">
            <a:noFill/>
          </a:ln>
        </p:spPr>
      </p:pic>
      <p:pic>
        <p:nvPicPr>
          <p:cNvPr id="85" name="Picture 2" descr="Home | Gemeente Groningen"/>
          <p:cNvPicPr/>
          <p:nvPr/>
        </p:nvPicPr>
        <p:blipFill>
          <a:blip r:embed="rId2"/>
          <a:stretch/>
        </p:blipFill>
        <p:spPr>
          <a:xfrm>
            <a:off x="8082360" y="5124600"/>
            <a:ext cx="3961800" cy="2056680"/>
          </a:xfrm>
          <a:prstGeom prst="rect">
            <a:avLst/>
          </a:prstGeom>
          <a:noFill/>
          <a:ln w="0">
            <a:noFill/>
          </a:ln>
        </p:spPr>
      </p:pic>
      <p:pic>
        <p:nvPicPr>
          <p:cNvPr id="86" name="Picture 4" descr="Home - CMO STAMM"/>
          <p:cNvPicPr/>
          <p:nvPr/>
        </p:nvPicPr>
        <p:blipFill>
          <a:blip r:embed="rId3"/>
          <a:stretch/>
        </p:blipFill>
        <p:spPr>
          <a:xfrm>
            <a:off x="3104280" y="5872320"/>
            <a:ext cx="4571280" cy="710640"/>
          </a:xfrm>
          <a:prstGeom prst="rect">
            <a:avLst/>
          </a:prstGeom>
          <a:noFill/>
          <a:ln w="0">
            <a:noFill/>
          </a:ln>
        </p:spPr>
      </p:pic>
      <p:pic>
        <p:nvPicPr>
          <p:cNvPr id="87" name="Picture 6" descr="Zorgverzekeraar Menzis: voor uw zorgverzekering"/>
          <p:cNvPicPr/>
          <p:nvPr/>
        </p:nvPicPr>
        <p:blipFill>
          <a:blip r:embed="rId4"/>
          <a:stretch/>
        </p:blipFill>
        <p:spPr>
          <a:xfrm>
            <a:off x="930240" y="2687760"/>
            <a:ext cx="2297880" cy="1238760"/>
          </a:xfrm>
          <a:prstGeom prst="rect">
            <a:avLst/>
          </a:prstGeom>
          <a:noFill/>
          <a:ln w="0">
            <a:noFill/>
          </a:ln>
        </p:spPr>
      </p:pic>
      <p:pic>
        <p:nvPicPr>
          <p:cNvPr id="88" name="Picture 8" descr="Volkskrant - Nieuws, achtergronden en columns"/>
          <p:cNvPicPr/>
          <p:nvPr/>
        </p:nvPicPr>
        <p:blipFill>
          <a:blip r:embed="rId5"/>
          <a:stretch/>
        </p:blipFill>
        <p:spPr>
          <a:xfrm>
            <a:off x="399960" y="4161240"/>
            <a:ext cx="2297880" cy="2297880"/>
          </a:xfrm>
          <a:prstGeom prst="rect">
            <a:avLst/>
          </a:prstGeom>
          <a:noFill/>
          <a:ln w="0">
            <a:noFill/>
          </a:ln>
        </p:spPr>
      </p:pic>
      <p:pic>
        <p:nvPicPr>
          <p:cNvPr id="89" name="Picture 10" descr="WijkWijzer - Ministerie van Binnenlandse Zaken en Koninkrijksrelaties (BZK)"/>
          <p:cNvPicPr/>
          <p:nvPr/>
        </p:nvPicPr>
        <p:blipFill>
          <a:blip r:embed="rId6"/>
          <a:stretch/>
        </p:blipFill>
        <p:spPr>
          <a:xfrm>
            <a:off x="8234640" y="2144880"/>
            <a:ext cx="3809160" cy="2145600"/>
          </a:xfrm>
          <a:prstGeom prst="rect">
            <a:avLst/>
          </a:prstGeom>
          <a:noFill/>
          <a:ln w="0">
            <a:noFill/>
          </a:ln>
        </p:spPr>
      </p:pic>
      <p:pic>
        <p:nvPicPr>
          <p:cNvPr id="90" name="Picture 14" descr="Eens maar nooit weer: het nieuwe Forum te Groningen – Archined"/>
          <p:cNvPicPr/>
          <p:nvPr/>
        </p:nvPicPr>
        <p:blipFill>
          <a:blip r:embed="rId7"/>
          <a:stretch/>
        </p:blipFill>
        <p:spPr>
          <a:xfrm>
            <a:off x="3989880" y="2908440"/>
            <a:ext cx="3428280" cy="2285280"/>
          </a:xfrm>
          <a:prstGeom prst="rect">
            <a:avLst/>
          </a:prstGeom>
          <a:noFill/>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trike="noStrike" u="none">
                <a:solidFill>
                  <a:schemeClr val="dk1"/>
                </a:solidFill>
                <a:effectLst/>
                <a:uFillTx/>
                <a:latin typeface="Calibri Light"/>
              </a:rPr>
              <a:t>5. Philosophy &amp; Education Master</a:t>
            </a:r>
            <a:endParaRPr b="0" lang="de-DE" sz="4400" strike="noStrike" u="none">
              <a:solidFill>
                <a:srgbClr val="000000"/>
              </a:solidFill>
              <a:effectLst/>
              <a:uFillTx/>
              <a:latin typeface="Arial"/>
            </a:endParaRPr>
          </a:p>
        </p:txBody>
      </p:sp>
      <p:sp>
        <p:nvSpPr>
          <p:cNvPr id="92" name="PlaceHolder 2"/>
          <p:cNvSpPr>
            <a:spLocks noGrp="1"/>
          </p:cNvSpPr>
          <p:nvPr>
            <p:ph/>
          </p:nvPr>
        </p:nvSpPr>
        <p:spPr>
          <a:xfrm>
            <a:off x="838080" y="1953720"/>
            <a:ext cx="10514880" cy="4350600"/>
          </a:xfrm>
          <a:prstGeom prst="rect">
            <a:avLst/>
          </a:prstGeom>
          <a:noFill/>
          <a:ln w="0">
            <a:noFill/>
          </a:ln>
        </p:spPr>
        <p:txBody>
          <a:bodyPr lIns="91440" rIns="91440" tIns="45720" bIns="45720" anchor="t">
            <a:normAutofit lnSpcReduction="9999"/>
          </a:bodyPr>
          <a:p>
            <a:pPr marL="228600" indent="-228600" defTabSz="914400">
              <a:lnSpc>
                <a:spcPct val="90000"/>
              </a:lnSpc>
              <a:spcBef>
                <a:spcPts val="1001"/>
              </a:spcBef>
              <a:buClr>
                <a:srgbClr val="000000"/>
              </a:buClr>
              <a:buFont typeface="Arial"/>
              <a:buChar char="•"/>
            </a:pPr>
            <a:r>
              <a:rPr b="0" lang="en-US" sz="2800" strike="noStrike" u="none">
                <a:solidFill>
                  <a:schemeClr val="dk1"/>
                </a:solidFill>
                <a:effectLst/>
                <a:uFillTx/>
                <a:latin typeface="Calibri"/>
              </a:rPr>
              <a:t>Entrance requirement: BA Philosophy</a:t>
            </a:r>
            <a:endParaRPr b="0" lang="de-DE"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effectLst/>
                <a:uFillTx/>
                <a:latin typeface="Calibri"/>
              </a:rPr>
              <a:t>BA Philosophy of a specific discipline students need to do additional courses</a:t>
            </a:r>
            <a:endParaRPr b="0" lang="de-DE" sz="2400" strike="noStrike" u="none">
              <a:solidFill>
                <a:srgbClr val="000000"/>
              </a:solidFill>
              <a:effectLst/>
              <a:uFillTx/>
              <a:latin typeface="Arial"/>
            </a:endParaRPr>
          </a:p>
          <a:p>
            <a:pPr marL="228600" indent="-228600" defTabSz="914400">
              <a:lnSpc>
                <a:spcPct val="90000"/>
              </a:lnSpc>
              <a:spcBef>
                <a:spcPts val="1001"/>
              </a:spcBef>
              <a:buClr>
                <a:srgbClr val="000000"/>
              </a:buClr>
              <a:buFont typeface="Arial"/>
              <a:buChar char="•"/>
            </a:pPr>
            <a:r>
              <a:rPr b="0" lang="en-US" sz="2800" strike="noStrike" u="none">
                <a:solidFill>
                  <a:schemeClr val="dk1"/>
                </a:solidFill>
                <a:effectLst/>
                <a:uFillTx/>
                <a:latin typeface="Calibri"/>
              </a:rPr>
              <a:t>A two year program (120 ECTS):</a:t>
            </a:r>
            <a:endParaRPr b="0" lang="de-DE" sz="28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effectLst/>
                <a:uFillTx/>
                <a:latin typeface="Calibri"/>
              </a:rPr>
              <a:t>Year 1: MA philosophy program, T or P variant with one special course replacing two electives</a:t>
            </a:r>
            <a:endParaRPr b="0" lang="de-DE" sz="2400" strike="noStrike" u="none">
              <a:solidFill>
                <a:srgbClr val="000000"/>
              </a:solidFill>
              <a:effectLst/>
              <a:uFillTx/>
              <a:latin typeface="Arial"/>
            </a:endParaRPr>
          </a:p>
          <a:p>
            <a:pPr lvl="2" marL="1143000" indent="-228600" defTabSz="914400">
              <a:lnSpc>
                <a:spcPct val="90000"/>
              </a:lnSpc>
              <a:spcBef>
                <a:spcPts val="499"/>
              </a:spcBef>
              <a:buClr>
                <a:srgbClr val="000000"/>
              </a:buClr>
              <a:buFont typeface="Arial"/>
              <a:buChar char="•"/>
            </a:pPr>
            <a:r>
              <a:rPr b="0" lang="en-US" sz="2000" strike="noStrike" u="none">
                <a:solidFill>
                  <a:schemeClr val="dk1"/>
                </a:solidFill>
                <a:effectLst/>
                <a:uFillTx/>
                <a:latin typeface="Calibri"/>
              </a:rPr>
              <a:t>Neem regie (10 ECTS)</a:t>
            </a:r>
            <a:endParaRPr b="0" lang="de-DE" sz="2000" strike="noStrike" u="none">
              <a:solidFill>
                <a:srgbClr val="000000"/>
              </a:solidFill>
              <a:effectLst/>
              <a:uFillTx/>
              <a:latin typeface="Arial"/>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effectLst/>
                <a:uFillTx/>
                <a:latin typeface="Calibri"/>
              </a:rPr>
              <a:t>Year 2: Didactics, internships at schools, etc., given by the teacher education program + two philosophy electives (10 ECTS)</a:t>
            </a:r>
            <a:endParaRPr b="0" lang="de-DE" sz="2400" strike="noStrike" u="none">
              <a:solidFill>
                <a:srgbClr val="000000"/>
              </a:solidFill>
              <a:effectLst/>
              <a:uFillTx/>
              <a:latin typeface="Arial"/>
            </a:endParaRPr>
          </a:p>
          <a:p>
            <a:pPr marL="228600" indent="-228600" defTabSz="914400">
              <a:lnSpc>
                <a:spcPct val="90000"/>
              </a:lnSpc>
              <a:spcBef>
                <a:spcPts val="1001"/>
              </a:spcBef>
              <a:buClr>
                <a:srgbClr val="000000"/>
              </a:buClr>
              <a:buFont typeface="Arial"/>
              <a:buChar char="•"/>
            </a:pPr>
            <a:r>
              <a:rPr b="0" lang="en-US" sz="2800" strike="noStrike" u="none">
                <a:solidFill>
                  <a:schemeClr val="dk1"/>
                </a:solidFill>
                <a:effectLst/>
                <a:uFillTx/>
                <a:latin typeface="Calibri"/>
              </a:rPr>
              <a:t>More information: </a:t>
            </a:r>
            <a:r>
              <a:rPr b="0" lang="en-US" sz="2800" strike="noStrike" u="sng">
                <a:solidFill>
                  <a:schemeClr val="dk1"/>
                </a:solidFill>
                <a:effectLst/>
                <a:uFillTx/>
                <a:latin typeface="Calibri"/>
              </a:rPr>
              <a:t>https://www.rug.nl/masters/social-sciences-and-humanities-education-philosophy/</a:t>
            </a:r>
            <a:endParaRPr b="0" lang="de-DE" sz="2800" strike="noStrike" u="none">
              <a:solidFill>
                <a:srgbClr val="000000"/>
              </a:solidFill>
              <a:effectLst/>
              <a:uFillTx/>
              <a:latin typeface="Arial"/>
            </a:endParaRPr>
          </a:p>
        </p:txBody>
      </p:sp>
      <p:pic>
        <p:nvPicPr>
          <p:cNvPr id="93" name="Picture 1" descr="Hoe middelbare scholen hun leerlingen beter kunnen motiveren |  Nieuwsbericht | Inspectie van het onderwijs"/>
          <p:cNvPicPr/>
          <p:nvPr/>
        </p:nvPicPr>
        <p:blipFill>
          <a:blip r:embed="rId1"/>
          <a:stretch/>
        </p:blipFill>
        <p:spPr>
          <a:xfrm>
            <a:off x="10260000" y="360000"/>
            <a:ext cx="1685880" cy="1079640"/>
          </a:xfrm>
          <a:prstGeom prst="rect">
            <a:avLst/>
          </a:prstGeom>
          <a:noFill/>
          <a:ln w="0">
            <a:noFill/>
          </a:ln>
        </p:spPr>
      </p:pic>
    </p:spTree>
  </p:cSld>
  <mc:AlternateContent>
    <mc:Choice Requires="p14">
      <p:transition spd="slow" p14:dur="2000"/>
    </mc:Choice>
    <mc:Fallback>
      <p:transition spd="slow"/>
    </mc:Fallback>
  </mc:AlternateContent>
  <p:timing>
    <p:tnLst>
      <p:par>
        <p:cTn id="93" dur="indefinite" restart="never" nodeType="tmRoot">
          <p:childTnLst>
            <p:seq>
              <p:cTn id="94" dur="indefinite" nodeType="mainSeq">
                <p:childTnLst>
                  <p:par>
                    <p:cTn id="95" fill="hold">
                      <p:stCondLst>
                        <p:cond delay="indefinite"/>
                      </p:stCondLst>
                      <p:childTnLst>
                        <p:par>
                          <p:cTn id="96" fill="hold">
                            <p:stCondLst>
                              <p:cond delay="0"/>
                            </p:stCondLst>
                            <p:childTnLst>
                              <p:par>
                                <p:cTn id="97" nodeType="clickEffect" fill="hold" presetClass="entr" presetID="1">
                                  <p:stCondLst>
                                    <p:cond delay="0"/>
                                  </p:stCondLst>
                                  <p:childTnLst>
                                    <p:set>
                                      <p:cBhvr>
                                        <p:cTn id="98" dur="1" fill="hold">
                                          <p:stCondLst>
                                            <p:cond delay="0"/>
                                          </p:stCondLst>
                                        </p:cTn>
                                        <p:tgtEl>
                                          <p:spTgt spid="92">
                                            <p:txEl>
                                              <p:pRg st="0" end="0"/>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nodeType="clickEffect" fill="hold" presetClass="entr" presetID="1">
                                  <p:stCondLst>
                                    <p:cond delay="0"/>
                                  </p:stCondLst>
                                  <p:childTnLst>
                                    <p:set>
                                      <p:cBhvr>
                                        <p:cTn id="102" dur="1" fill="hold">
                                          <p:stCondLst>
                                            <p:cond delay="0"/>
                                          </p:stCondLst>
                                        </p:cTn>
                                        <p:tgtEl>
                                          <p:spTgt spid="92">
                                            <p:txEl>
                                              <p:pRg st="1" end="1"/>
                                            </p:txEl>
                                          </p:spTgt>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nodeType="clickEffect" fill="hold" presetClass="entr" presetID="1">
                                  <p:stCondLst>
                                    <p:cond delay="0"/>
                                  </p:stCondLst>
                                  <p:childTnLst>
                                    <p:set>
                                      <p:cBhvr>
                                        <p:cTn id="106" dur="1" fill="hold">
                                          <p:stCondLst>
                                            <p:cond delay="0"/>
                                          </p:stCondLst>
                                        </p:cTn>
                                        <p:tgtEl>
                                          <p:spTgt spid="92">
                                            <p:txEl>
                                              <p:pRg st="2" end="2"/>
                                            </p:txEl>
                                          </p:spTgt>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nodeType="clickEffect" fill="hold" presetClass="entr" presetID="1">
                                  <p:stCondLst>
                                    <p:cond delay="0"/>
                                  </p:stCondLst>
                                  <p:childTnLst>
                                    <p:set>
                                      <p:cBhvr>
                                        <p:cTn id="110" dur="1" fill="hold">
                                          <p:stCondLst>
                                            <p:cond delay="0"/>
                                          </p:stCondLst>
                                        </p:cTn>
                                        <p:tgtEl>
                                          <p:spTgt spid="92">
                                            <p:txEl>
                                              <p:pRg st="3" end="3"/>
                                            </p:txEl>
                                          </p:spTgt>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nodeType="clickEffect" fill="hold" presetClass="entr" presetID="1">
                                  <p:stCondLst>
                                    <p:cond delay="0"/>
                                  </p:stCondLst>
                                  <p:childTnLst>
                                    <p:set>
                                      <p:cBhvr>
                                        <p:cTn id="114" dur="1" fill="hold">
                                          <p:stCondLst>
                                            <p:cond delay="0"/>
                                          </p:stCondLst>
                                        </p:cTn>
                                        <p:tgtEl>
                                          <p:spTgt spid="92">
                                            <p:txEl>
                                              <p:pRg st="4" end="4"/>
                                            </p:txEl>
                                          </p:spTgt>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nodeType="clickEffect" fill="hold" presetClass="entr" presetID="1">
                                  <p:stCondLst>
                                    <p:cond delay="0"/>
                                  </p:stCondLst>
                                  <p:childTnLst>
                                    <p:set>
                                      <p:cBhvr>
                                        <p:cTn id="118" dur="1" fill="hold">
                                          <p:stCondLst>
                                            <p:cond delay="0"/>
                                          </p:stCondLst>
                                        </p:cTn>
                                        <p:tgtEl>
                                          <p:spTgt spid="92">
                                            <p:txEl>
                                              <p:pRg st="5" end="5"/>
                                            </p:txEl>
                                          </p:spTgt>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nodeType="clickEffect" fill="hold" presetClass="entr" presetID="1">
                                  <p:stCondLst>
                                    <p:cond delay="0"/>
                                  </p:stCondLst>
                                  <p:childTnLst>
                                    <p:set>
                                      <p:cBhvr>
                                        <p:cTn id="122" dur="1" fill="hold">
                                          <p:stCondLst>
                                            <p:cond delay="0"/>
                                          </p:stCondLst>
                                        </p:cTn>
                                        <p:tgtEl>
                                          <p:spTgt spid="92">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831960" y="1709640"/>
            <a:ext cx="10514880" cy="2851920"/>
          </a:xfrm>
          <a:prstGeom prst="rect">
            <a:avLst/>
          </a:prstGeom>
          <a:noFill/>
          <a:ln w="0">
            <a:noFill/>
          </a:ln>
        </p:spPr>
        <p:txBody>
          <a:bodyPr lIns="91440" rIns="91440" tIns="45720" bIns="45720" anchor="b">
            <a:noAutofit/>
          </a:bodyPr>
          <a:p>
            <a:pPr indent="0" algn="ctr" defTabSz="914400">
              <a:lnSpc>
                <a:spcPct val="90000"/>
              </a:lnSpc>
              <a:buNone/>
              <a:tabLst>
                <a:tab algn="l" pos="0"/>
              </a:tabLst>
            </a:pPr>
            <a:r>
              <a:rPr b="0" lang="en-US" sz="6000" strike="noStrike" u="none">
                <a:solidFill>
                  <a:schemeClr val="dk1"/>
                </a:solidFill>
                <a:effectLst/>
                <a:uFillTx/>
                <a:latin typeface="Calibri Light"/>
              </a:rPr>
              <a:t>Questions?</a:t>
            </a:r>
            <a:br>
              <a:rPr sz="6000"/>
            </a:br>
            <a:endParaRPr b="0" lang="de-DE" sz="6000" strike="noStrike" u="none">
              <a:solidFill>
                <a:srgbClr val="000000"/>
              </a:solidFill>
              <a:effectLst/>
              <a:uFillTx/>
              <a:latin typeface="Arial"/>
            </a:endParaRPr>
          </a:p>
        </p:txBody>
      </p:sp>
      <p:sp>
        <p:nvSpPr>
          <p:cNvPr id="95" name="PlaceHolder 2"/>
          <p:cNvSpPr>
            <a:spLocks noGrp="1"/>
          </p:cNvSpPr>
          <p:nvPr>
            <p:ph/>
          </p:nvPr>
        </p:nvSpPr>
        <p:spPr>
          <a:xfrm>
            <a:off x="831960" y="4589640"/>
            <a:ext cx="10514880" cy="1499400"/>
          </a:xfrm>
          <a:prstGeom prst="rect">
            <a:avLst/>
          </a:prstGeom>
          <a:noFill/>
          <a:ln w="0">
            <a:noFill/>
          </a:ln>
        </p:spPr>
        <p:txBody>
          <a:bodyPr lIns="91440" rIns="91440" tIns="45720" bIns="45720" anchor="t">
            <a:noAutofit/>
          </a:bodyPr>
          <a:p>
            <a:pPr indent="0">
              <a:spcBef>
                <a:spcPts val="1417"/>
              </a:spcBef>
              <a:buNone/>
            </a:pPr>
            <a:endParaRPr b="0" lang="de-DE" sz="180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Kantoorth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1020</TotalTime>
  <Application>LibreOffice/25.2.6.2$Linux_X86_64 LibreOffice_project/520$Build-2</Application>
  <AppVersion>15.0000</AppVersion>
  <Words>656</Words>
  <Paragraphs>96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2021-12-21T10:53:45Z</dcterms:created>
  <dc:creator>Marc Pauly</dc:creator>
  <dc:description/>
  <dc:language>de-DE</dc:language>
  <cp:lastModifiedBy/>
  <dcterms:modified xsi:type="dcterms:W3CDTF">2026-03-10T17:26:36Z</dcterms:modified>
  <cp:revision>118</cp:revision>
  <dc:subject/>
  <dc:title>Lotteries</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3</vt:i4>
  </property>
  <property fmtid="{D5CDD505-2E9C-101B-9397-08002B2CF9AE}" pid="3" name="PresentationFormat">
    <vt:lpwstr>Breedbeeld</vt:lpwstr>
  </property>
  <property fmtid="{D5CDD505-2E9C-101B-9397-08002B2CF9AE}" pid="4" name="Slides">
    <vt:i4>7</vt:i4>
  </property>
</Properties>
</file>