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82"/>
  </p:notesMasterIdLst>
  <p:sldIdLst>
    <p:sldId id="337" r:id="rId2"/>
    <p:sldId id="256" r:id="rId3"/>
    <p:sldId id="321" r:id="rId4"/>
    <p:sldId id="257" r:id="rId5"/>
    <p:sldId id="258" r:id="rId6"/>
    <p:sldId id="259" r:id="rId7"/>
    <p:sldId id="319" r:id="rId8"/>
    <p:sldId id="317" r:id="rId9"/>
    <p:sldId id="268" r:id="rId10"/>
    <p:sldId id="320" r:id="rId11"/>
    <p:sldId id="260" r:id="rId12"/>
    <p:sldId id="338" r:id="rId13"/>
    <p:sldId id="270" r:id="rId14"/>
    <p:sldId id="339" r:id="rId15"/>
    <p:sldId id="261" r:id="rId16"/>
    <p:sldId id="271" r:id="rId17"/>
    <p:sldId id="340" r:id="rId18"/>
    <p:sldId id="333" r:id="rId19"/>
    <p:sldId id="341" r:id="rId20"/>
    <p:sldId id="262" r:id="rId21"/>
    <p:sldId id="334" r:id="rId22"/>
    <p:sldId id="273" r:id="rId23"/>
    <p:sldId id="322" r:id="rId24"/>
    <p:sldId id="272" r:id="rId25"/>
    <p:sldId id="274" r:id="rId26"/>
    <p:sldId id="263" r:id="rId27"/>
    <p:sldId id="323" r:id="rId28"/>
    <p:sldId id="275" r:id="rId29"/>
    <p:sldId id="342" r:id="rId30"/>
    <p:sldId id="264" r:id="rId31"/>
    <p:sldId id="277" r:id="rId32"/>
    <p:sldId id="265" r:id="rId33"/>
    <p:sldId id="278" r:id="rId34"/>
    <p:sldId id="279" r:id="rId35"/>
    <p:sldId id="280" r:id="rId36"/>
    <p:sldId id="281" r:id="rId37"/>
    <p:sldId id="325" r:id="rId38"/>
    <p:sldId id="282" r:id="rId39"/>
    <p:sldId id="283" r:id="rId40"/>
    <p:sldId id="336" r:id="rId41"/>
    <p:sldId id="285" r:id="rId42"/>
    <p:sldId id="267" r:id="rId43"/>
    <p:sldId id="286" r:id="rId44"/>
    <p:sldId id="287" r:id="rId45"/>
    <p:sldId id="288" r:id="rId46"/>
    <p:sldId id="289" r:id="rId47"/>
    <p:sldId id="299" r:id="rId48"/>
    <p:sldId id="290" r:id="rId49"/>
    <p:sldId id="300" r:id="rId50"/>
    <p:sldId id="301" r:id="rId51"/>
    <p:sldId id="291" r:id="rId52"/>
    <p:sldId id="326" r:id="rId53"/>
    <p:sldId id="302" r:id="rId54"/>
    <p:sldId id="327" r:id="rId55"/>
    <p:sldId id="292" r:id="rId56"/>
    <p:sldId id="303" r:id="rId57"/>
    <p:sldId id="293" r:id="rId58"/>
    <p:sldId id="304" r:id="rId59"/>
    <p:sldId id="306" r:id="rId60"/>
    <p:sldId id="305" r:id="rId61"/>
    <p:sldId id="307" r:id="rId62"/>
    <p:sldId id="294" r:id="rId63"/>
    <p:sldId id="308" r:id="rId64"/>
    <p:sldId id="331" r:id="rId65"/>
    <p:sldId id="311" r:id="rId66"/>
    <p:sldId id="318" r:id="rId67"/>
    <p:sldId id="295" r:id="rId68"/>
    <p:sldId id="328" r:id="rId69"/>
    <p:sldId id="332" r:id="rId70"/>
    <p:sldId id="313" r:id="rId71"/>
    <p:sldId id="329" r:id="rId72"/>
    <p:sldId id="296" r:id="rId73"/>
    <p:sldId id="297" r:id="rId74"/>
    <p:sldId id="315" r:id="rId75"/>
    <p:sldId id="330" r:id="rId76"/>
    <p:sldId id="343" r:id="rId77"/>
    <p:sldId id="344" r:id="rId78"/>
    <p:sldId id="314" r:id="rId79"/>
    <p:sldId id="298" r:id="rId80"/>
    <p:sldId id="316" r:id="rId8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4683" autoAdjust="0"/>
  </p:normalViewPr>
  <p:slideViewPr>
    <p:cSldViewPr>
      <p:cViewPr varScale="1">
        <p:scale>
          <a:sx n="79" d="100"/>
          <a:sy n="79" d="100"/>
        </p:scale>
        <p:origin x="197" y="67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594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89F4E9E-B46A-7450-CFA0-90E10D9FAF8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CB71EF89-AA74-13E0-E3AB-4D5022BEC5E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2" name="Rectangle 4">
            <a:extLst>
              <a:ext uri="{FF2B5EF4-FFF2-40B4-BE49-F238E27FC236}">
                <a16:creationId xmlns:a16="http://schemas.microsoft.com/office/drawing/2014/main" id="{F3FD9A3F-02B6-525B-0681-145D7F807F6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4710B03B-EFC3-DD28-E639-19659F5F7AE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24041D63-EDFD-BFD9-362A-6005F71ED61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04550905-4BDA-C06C-F05E-DAA3914A8A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anose="02020603050405020304" pitchFamily="18" charset="0"/>
              </a:defRPr>
            </a:lvl1pPr>
          </a:lstStyle>
          <a:p>
            <a:fld id="{24A59A90-1AAF-42AF-8B0C-B4E440F4B8D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6B7108AD-4755-7C76-3233-E9FAB73905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6862C4-AB33-4AFF-879D-FF4F75B84722}" type="slidenum">
              <a:rPr lang="en-US" altLang="en-US" sz="1200" b="0">
                <a:latin typeface="Times New Roman" panose="02020603050405020304" pitchFamily="18" charset="0"/>
              </a:rPr>
              <a:pPr/>
              <a:t>1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5C26A09B-EB3C-5A20-D3E1-2D3600ADF6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29AED2CC-439E-CB6A-CD8F-004C52F57A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14347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>
            <a:extLst>
              <a:ext uri="{FF2B5EF4-FFF2-40B4-BE49-F238E27FC236}">
                <a16:creationId xmlns:a16="http://schemas.microsoft.com/office/drawing/2014/main" id="{9279466E-240D-06FE-1A13-FACCCA3A5D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927EBE8-3239-49B9-B40E-036A9D352C1A}" type="slidenum">
              <a:rPr lang="en-US" altLang="en-US" sz="1200" b="0">
                <a:latin typeface="Times New Roman" panose="02020603050405020304" pitchFamily="18" charset="0"/>
              </a:rPr>
              <a:pPr/>
              <a:t>10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88067" name="Rectangle 2">
            <a:extLst>
              <a:ext uri="{FF2B5EF4-FFF2-40B4-BE49-F238E27FC236}">
                <a16:creationId xmlns:a16="http://schemas.microsoft.com/office/drawing/2014/main" id="{88701992-B8DA-D5AE-6F82-AA6DF455B3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>
            <a:extLst>
              <a:ext uri="{FF2B5EF4-FFF2-40B4-BE49-F238E27FC236}">
                <a16:creationId xmlns:a16="http://schemas.microsoft.com/office/drawing/2014/main" id="{99AEB89C-6906-EBE2-F414-C36503A146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>
            <a:extLst>
              <a:ext uri="{FF2B5EF4-FFF2-40B4-BE49-F238E27FC236}">
                <a16:creationId xmlns:a16="http://schemas.microsoft.com/office/drawing/2014/main" id="{A575F342-6B08-1144-CCC8-DC9190CFA3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7CBBE6E-E9AA-452A-AE86-18386B1D5A20}" type="slidenum">
              <a:rPr lang="en-US" altLang="en-US" sz="1200" b="0">
                <a:latin typeface="Times New Roman" panose="02020603050405020304" pitchFamily="18" charset="0"/>
              </a:rPr>
              <a:pPr/>
              <a:t>11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89091" name="Rectangle 2">
            <a:extLst>
              <a:ext uri="{FF2B5EF4-FFF2-40B4-BE49-F238E27FC236}">
                <a16:creationId xmlns:a16="http://schemas.microsoft.com/office/drawing/2014/main" id="{B2BD353E-EDC1-DD2B-B81A-B541A3CC98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B26D3C33-3420-5027-0B7A-D59856A300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>
            <a:extLst>
              <a:ext uri="{FF2B5EF4-FFF2-40B4-BE49-F238E27FC236}">
                <a16:creationId xmlns:a16="http://schemas.microsoft.com/office/drawing/2014/main" id="{141DBF42-CCB4-BD72-DBEC-75D7B1CA43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EBBE79-FBB2-4B34-8FF5-2A85A5AB9391}" type="slidenum">
              <a:rPr lang="en-US" altLang="en-US" sz="1200" b="0">
                <a:latin typeface="Times New Roman" panose="02020603050405020304" pitchFamily="18" charset="0"/>
              </a:rPr>
              <a:pPr/>
              <a:t>12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0115" name="Rectangle 2">
            <a:extLst>
              <a:ext uri="{FF2B5EF4-FFF2-40B4-BE49-F238E27FC236}">
                <a16:creationId xmlns:a16="http://schemas.microsoft.com/office/drawing/2014/main" id="{FB83DA86-5764-CC6C-A279-D057634F76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>
            <a:extLst>
              <a:ext uri="{FF2B5EF4-FFF2-40B4-BE49-F238E27FC236}">
                <a16:creationId xmlns:a16="http://schemas.microsoft.com/office/drawing/2014/main" id="{B8ECE6D8-EE65-32F1-9694-4A0E563269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6121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>
            <a:extLst>
              <a:ext uri="{FF2B5EF4-FFF2-40B4-BE49-F238E27FC236}">
                <a16:creationId xmlns:a16="http://schemas.microsoft.com/office/drawing/2014/main" id="{141DBF42-CCB4-BD72-DBEC-75D7B1CA43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EBBE79-FBB2-4B34-8FF5-2A85A5AB9391}" type="slidenum">
              <a:rPr lang="en-US" altLang="en-US" sz="1200" b="0">
                <a:latin typeface="Times New Roman" panose="02020603050405020304" pitchFamily="18" charset="0"/>
              </a:rPr>
              <a:pPr/>
              <a:t>13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0115" name="Rectangle 2">
            <a:extLst>
              <a:ext uri="{FF2B5EF4-FFF2-40B4-BE49-F238E27FC236}">
                <a16:creationId xmlns:a16="http://schemas.microsoft.com/office/drawing/2014/main" id="{FB83DA86-5764-CC6C-A279-D057634F76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>
            <a:extLst>
              <a:ext uri="{FF2B5EF4-FFF2-40B4-BE49-F238E27FC236}">
                <a16:creationId xmlns:a16="http://schemas.microsoft.com/office/drawing/2014/main" id="{B8ECE6D8-EE65-32F1-9694-4A0E563269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>
            <a:extLst>
              <a:ext uri="{FF2B5EF4-FFF2-40B4-BE49-F238E27FC236}">
                <a16:creationId xmlns:a16="http://schemas.microsoft.com/office/drawing/2014/main" id="{DC6BB8DC-9362-AC45-C4AC-8309DDFCC0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CE4F872-18DA-4C95-B2C2-A41814AC4C2B}" type="slidenum">
              <a:rPr lang="en-US" altLang="en-US" sz="1200" b="0">
                <a:latin typeface="Times New Roman" panose="02020603050405020304" pitchFamily="18" charset="0"/>
              </a:rPr>
              <a:pPr/>
              <a:t>14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1139" name="Rectangle 2">
            <a:extLst>
              <a:ext uri="{FF2B5EF4-FFF2-40B4-BE49-F238E27FC236}">
                <a16:creationId xmlns:a16="http://schemas.microsoft.com/office/drawing/2014/main" id="{A502D506-A67B-E084-42D4-C57744C40E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>
            <a:extLst>
              <a:ext uri="{FF2B5EF4-FFF2-40B4-BE49-F238E27FC236}">
                <a16:creationId xmlns:a16="http://schemas.microsoft.com/office/drawing/2014/main" id="{37128449-C3F1-15CB-77FE-D650CB7C2E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9766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>
            <a:extLst>
              <a:ext uri="{FF2B5EF4-FFF2-40B4-BE49-F238E27FC236}">
                <a16:creationId xmlns:a16="http://schemas.microsoft.com/office/drawing/2014/main" id="{DC6BB8DC-9362-AC45-C4AC-8309DDFCC0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CE4F872-18DA-4C95-B2C2-A41814AC4C2B}" type="slidenum">
              <a:rPr lang="en-US" altLang="en-US" sz="1200" b="0">
                <a:latin typeface="Times New Roman" panose="02020603050405020304" pitchFamily="18" charset="0"/>
              </a:rPr>
              <a:pPr/>
              <a:t>15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1139" name="Rectangle 2">
            <a:extLst>
              <a:ext uri="{FF2B5EF4-FFF2-40B4-BE49-F238E27FC236}">
                <a16:creationId xmlns:a16="http://schemas.microsoft.com/office/drawing/2014/main" id="{A502D506-A67B-E084-42D4-C57744C40E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>
            <a:extLst>
              <a:ext uri="{FF2B5EF4-FFF2-40B4-BE49-F238E27FC236}">
                <a16:creationId xmlns:a16="http://schemas.microsoft.com/office/drawing/2014/main" id="{37128449-C3F1-15CB-77FE-D650CB7C2E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>
            <a:extLst>
              <a:ext uri="{FF2B5EF4-FFF2-40B4-BE49-F238E27FC236}">
                <a16:creationId xmlns:a16="http://schemas.microsoft.com/office/drawing/2014/main" id="{20F1C606-662C-BC76-E307-56624A740D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CC3C92A-4E44-4318-99E7-1D5A70B74137}" type="slidenum">
              <a:rPr lang="en-US" altLang="en-US" sz="1200" b="0">
                <a:latin typeface="Times New Roman" panose="02020603050405020304" pitchFamily="18" charset="0"/>
              </a:rPr>
              <a:pPr/>
              <a:t>16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AA865D1B-EDEA-A388-B1F4-3FF6AD6483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>
            <a:extLst>
              <a:ext uri="{FF2B5EF4-FFF2-40B4-BE49-F238E27FC236}">
                <a16:creationId xmlns:a16="http://schemas.microsoft.com/office/drawing/2014/main" id="{4EF92716-3E1D-58EF-E243-7F4FCAF0AA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>
            <a:extLst>
              <a:ext uri="{FF2B5EF4-FFF2-40B4-BE49-F238E27FC236}">
                <a16:creationId xmlns:a16="http://schemas.microsoft.com/office/drawing/2014/main" id="{20F1C606-662C-BC76-E307-56624A740D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CC3C92A-4E44-4318-99E7-1D5A70B74137}" type="slidenum">
              <a:rPr lang="en-US" altLang="en-US" sz="1200" b="0">
                <a:latin typeface="Times New Roman" panose="02020603050405020304" pitchFamily="18" charset="0"/>
              </a:rPr>
              <a:pPr/>
              <a:t>17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AA865D1B-EDEA-A388-B1F4-3FF6AD6483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>
            <a:extLst>
              <a:ext uri="{FF2B5EF4-FFF2-40B4-BE49-F238E27FC236}">
                <a16:creationId xmlns:a16="http://schemas.microsoft.com/office/drawing/2014/main" id="{4EF92716-3E1D-58EF-E243-7F4FCAF0AA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06175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>
            <a:extLst>
              <a:ext uri="{FF2B5EF4-FFF2-40B4-BE49-F238E27FC236}">
                <a16:creationId xmlns:a16="http://schemas.microsoft.com/office/drawing/2014/main" id="{364E8E69-53FA-C34E-47A9-34A132FB27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46F903B-8CE4-4943-AA94-0AA9127E9836}" type="slidenum">
              <a:rPr lang="en-US" altLang="en-US" sz="1200" b="0">
                <a:latin typeface="Times New Roman" panose="02020603050405020304" pitchFamily="18" charset="0"/>
              </a:rPr>
              <a:pPr/>
              <a:t>18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3187" name="Rectangle 2">
            <a:extLst>
              <a:ext uri="{FF2B5EF4-FFF2-40B4-BE49-F238E27FC236}">
                <a16:creationId xmlns:a16="http://schemas.microsoft.com/office/drawing/2014/main" id="{202B5126-940D-3AA8-791A-E59F460D22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>
            <a:extLst>
              <a:ext uri="{FF2B5EF4-FFF2-40B4-BE49-F238E27FC236}">
                <a16:creationId xmlns:a16="http://schemas.microsoft.com/office/drawing/2014/main" id="{7A85FB15-D896-D59C-05FA-8D90B89913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>
            <a:extLst>
              <a:ext uri="{FF2B5EF4-FFF2-40B4-BE49-F238E27FC236}">
                <a16:creationId xmlns:a16="http://schemas.microsoft.com/office/drawing/2014/main" id="{364E8E69-53FA-C34E-47A9-34A132FB27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46F903B-8CE4-4943-AA94-0AA9127E9836}" type="slidenum">
              <a:rPr lang="en-US" altLang="en-US" sz="1200" b="0">
                <a:latin typeface="Times New Roman" panose="02020603050405020304" pitchFamily="18" charset="0"/>
              </a:rPr>
              <a:pPr/>
              <a:t>19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3187" name="Rectangle 2">
            <a:extLst>
              <a:ext uri="{FF2B5EF4-FFF2-40B4-BE49-F238E27FC236}">
                <a16:creationId xmlns:a16="http://schemas.microsoft.com/office/drawing/2014/main" id="{202B5126-940D-3AA8-791A-E59F460D22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>
            <a:extLst>
              <a:ext uri="{FF2B5EF4-FFF2-40B4-BE49-F238E27FC236}">
                <a16:creationId xmlns:a16="http://schemas.microsoft.com/office/drawing/2014/main" id="{7A85FB15-D896-D59C-05FA-8D90B89913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580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6B7108AD-4755-7C76-3233-E9FAB73905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6862C4-AB33-4AFF-879D-FF4F75B84722}" type="slidenum">
              <a:rPr lang="en-US" altLang="en-US" sz="1200" b="0">
                <a:latin typeface="Times New Roman" panose="02020603050405020304" pitchFamily="18" charset="0"/>
              </a:rPr>
              <a:pPr/>
              <a:t>2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5C26A09B-EB3C-5A20-D3E1-2D3600ADF6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29AED2CC-439E-CB6A-CD8F-004C52F57A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>
            <a:extLst>
              <a:ext uri="{FF2B5EF4-FFF2-40B4-BE49-F238E27FC236}">
                <a16:creationId xmlns:a16="http://schemas.microsoft.com/office/drawing/2014/main" id="{55AA893E-3395-5BFF-BEAD-D17A7143F2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82398E9-D8A2-4D72-AC2E-0AD8972D7C1D}" type="slidenum">
              <a:rPr lang="en-US" altLang="en-US" sz="1200" b="0">
                <a:latin typeface="Times New Roman" panose="02020603050405020304" pitchFamily="18" charset="0"/>
              </a:rPr>
              <a:pPr/>
              <a:t>20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4211" name="Rectangle 2">
            <a:extLst>
              <a:ext uri="{FF2B5EF4-FFF2-40B4-BE49-F238E27FC236}">
                <a16:creationId xmlns:a16="http://schemas.microsoft.com/office/drawing/2014/main" id="{3D6FF657-53DD-DC95-2610-FA4BF8ED89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>
            <a:extLst>
              <a:ext uri="{FF2B5EF4-FFF2-40B4-BE49-F238E27FC236}">
                <a16:creationId xmlns:a16="http://schemas.microsoft.com/office/drawing/2014/main" id="{897AC3A0-D59C-F8BB-A2D5-E9FF3AF84D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>
            <a:extLst>
              <a:ext uri="{FF2B5EF4-FFF2-40B4-BE49-F238E27FC236}">
                <a16:creationId xmlns:a16="http://schemas.microsoft.com/office/drawing/2014/main" id="{1A0A0DD9-1735-18F1-8075-101F0C8AD2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77BFFD-1D69-4311-BE0A-A79FF4E148C0}" type="slidenum">
              <a:rPr lang="en-US" altLang="en-US" sz="1200" b="0">
                <a:latin typeface="Times New Roman" panose="02020603050405020304" pitchFamily="18" charset="0"/>
              </a:rPr>
              <a:pPr/>
              <a:t>21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5235" name="Rectangle 2">
            <a:extLst>
              <a:ext uri="{FF2B5EF4-FFF2-40B4-BE49-F238E27FC236}">
                <a16:creationId xmlns:a16="http://schemas.microsoft.com/office/drawing/2014/main" id="{85DD5A3C-2EA3-C84C-4DC3-F2D8B6AE80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>
            <a:extLst>
              <a:ext uri="{FF2B5EF4-FFF2-40B4-BE49-F238E27FC236}">
                <a16:creationId xmlns:a16="http://schemas.microsoft.com/office/drawing/2014/main" id="{6BD1303F-7176-CF7A-66C6-11F28EBCA3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>
            <a:extLst>
              <a:ext uri="{FF2B5EF4-FFF2-40B4-BE49-F238E27FC236}">
                <a16:creationId xmlns:a16="http://schemas.microsoft.com/office/drawing/2014/main" id="{C0350105-EF45-A3B8-8108-52C23FF84A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40971E5-C152-4274-8055-133962C6668B}" type="slidenum">
              <a:rPr lang="en-US" altLang="en-US" sz="1200" b="0">
                <a:latin typeface="Times New Roman" panose="02020603050405020304" pitchFamily="18" charset="0"/>
              </a:rPr>
              <a:pPr/>
              <a:t>22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6259" name="Rectangle 2">
            <a:extLst>
              <a:ext uri="{FF2B5EF4-FFF2-40B4-BE49-F238E27FC236}">
                <a16:creationId xmlns:a16="http://schemas.microsoft.com/office/drawing/2014/main" id="{E9E6E2B1-DA83-BD63-9528-21DB2E3EAE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>
            <a:extLst>
              <a:ext uri="{FF2B5EF4-FFF2-40B4-BE49-F238E27FC236}">
                <a16:creationId xmlns:a16="http://schemas.microsoft.com/office/drawing/2014/main" id="{CB525E65-D033-A235-7259-FFA452AC89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id="{D778AABF-C409-D015-C96C-C1B4135342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8B722C1-B026-471E-BB60-CE736ED0CE04}" type="slidenum">
              <a:rPr lang="en-US" altLang="en-US" sz="1200" b="0">
                <a:latin typeface="Times New Roman" panose="02020603050405020304" pitchFamily="18" charset="0"/>
              </a:rPr>
              <a:pPr/>
              <a:t>23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7283" name="Rectangle 2">
            <a:extLst>
              <a:ext uri="{FF2B5EF4-FFF2-40B4-BE49-F238E27FC236}">
                <a16:creationId xmlns:a16="http://schemas.microsoft.com/office/drawing/2014/main" id="{6A1CE9A5-D354-387C-BD8B-54FD7FBDD1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>
            <a:extLst>
              <a:ext uri="{FF2B5EF4-FFF2-40B4-BE49-F238E27FC236}">
                <a16:creationId xmlns:a16="http://schemas.microsoft.com/office/drawing/2014/main" id="{8D45D1D1-F696-9F97-93A4-094C54EFC5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>
            <a:extLst>
              <a:ext uri="{FF2B5EF4-FFF2-40B4-BE49-F238E27FC236}">
                <a16:creationId xmlns:a16="http://schemas.microsoft.com/office/drawing/2014/main" id="{2E02C252-55E4-2490-E24B-50382EDAAA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BB41F0-B9ED-461F-8908-C8DCFB534174}" type="slidenum">
              <a:rPr lang="en-US" altLang="en-US" sz="1200" b="0">
                <a:latin typeface="Times New Roman" panose="02020603050405020304" pitchFamily="18" charset="0"/>
              </a:rPr>
              <a:pPr/>
              <a:t>24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8307" name="Rectangle 2">
            <a:extLst>
              <a:ext uri="{FF2B5EF4-FFF2-40B4-BE49-F238E27FC236}">
                <a16:creationId xmlns:a16="http://schemas.microsoft.com/office/drawing/2014/main" id="{349A2150-5DAF-7FD0-5953-09FB3EE762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>
            <a:extLst>
              <a:ext uri="{FF2B5EF4-FFF2-40B4-BE49-F238E27FC236}">
                <a16:creationId xmlns:a16="http://schemas.microsoft.com/office/drawing/2014/main" id="{3E7DFE2E-E329-30D8-6251-15F548016B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>
            <a:extLst>
              <a:ext uri="{FF2B5EF4-FFF2-40B4-BE49-F238E27FC236}">
                <a16:creationId xmlns:a16="http://schemas.microsoft.com/office/drawing/2014/main" id="{F1BA246F-E034-503D-DBA9-DB3C22D0DA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CC1027-3497-478F-B52E-F6EF6934F062}" type="slidenum">
              <a:rPr lang="en-US" altLang="en-US" sz="1200" b="0">
                <a:latin typeface="Times New Roman" panose="02020603050405020304" pitchFamily="18" charset="0"/>
              </a:rPr>
              <a:pPr/>
              <a:t>25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99331" name="Rectangle 2">
            <a:extLst>
              <a:ext uri="{FF2B5EF4-FFF2-40B4-BE49-F238E27FC236}">
                <a16:creationId xmlns:a16="http://schemas.microsoft.com/office/drawing/2014/main" id="{021412BE-1D17-AB0F-51A3-012FD6BBCC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>
            <a:extLst>
              <a:ext uri="{FF2B5EF4-FFF2-40B4-BE49-F238E27FC236}">
                <a16:creationId xmlns:a16="http://schemas.microsoft.com/office/drawing/2014/main" id="{C961C9A5-422B-6265-04B4-DE06C073B8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>
            <a:extLst>
              <a:ext uri="{FF2B5EF4-FFF2-40B4-BE49-F238E27FC236}">
                <a16:creationId xmlns:a16="http://schemas.microsoft.com/office/drawing/2014/main" id="{4818F2B9-D1C2-5304-7EFD-861327AB06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FA282D-7BD7-496D-8AEF-893546790FC2}" type="slidenum">
              <a:rPr lang="en-US" altLang="en-US" sz="1200" b="0">
                <a:latin typeface="Times New Roman" panose="02020603050405020304" pitchFamily="18" charset="0"/>
              </a:rPr>
              <a:pPr/>
              <a:t>26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0355" name="Rectangle 2">
            <a:extLst>
              <a:ext uri="{FF2B5EF4-FFF2-40B4-BE49-F238E27FC236}">
                <a16:creationId xmlns:a16="http://schemas.microsoft.com/office/drawing/2014/main" id="{3B448073-4C51-502D-D4CF-049A7AECD1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>
            <a:extLst>
              <a:ext uri="{FF2B5EF4-FFF2-40B4-BE49-F238E27FC236}">
                <a16:creationId xmlns:a16="http://schemas.microsoft.com/office/drawing/2014/main" id="{59C0212F-9B8C-6C1B-3C96-19E8C64C17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>
            <a:extLst>
              <a:ext uri="{FF2B5EF4-FFF2-40B4-BE49-F238E27FC236}">
                <a16:creationId xmlns:a16="http://schemas.microsoft.com/office/drawing/2014/main" id="{1EC9C8DB-D10E-6218-DB5B-035BADA3FC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5558F2-28E1-4659-9EB6-1E4DEF80FA01}" type="slidenum">
              <a:rPr lang="en-US" altLang="en-US" sz="1200" b="0">
                <a:latin typeface="Times New Roman" panose="02020603050405020304" pitchFamily="18" charset="0"/>
              </a:rPr>
              <a:pPr/>
              <a:t>27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1379" name="Rectangle 2">
            <a:extLst>
              <a:ext uri="{FF2B5EF4-FFF2-40B4-BE49-F238E27FC236}">
                <a16:creationId xmlns:a16="http://schemas.microsoft.com/office/drawing/2014/main" id="{4593B314-65DF-2895-9DFE-482878ECB1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>
            <a:extLst>
              <a:ext uri="{FF2B5EF4-FFF2-40B4-BE49-F238E27FC236}">
                <a16:creationId xmlns:a16="http://schemas.microsoft.com/office/drawing/2014/main" id="{B025A528-4769-FA80-A855-21F7FEE124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>
            <a:extLst>
              <a:ext uri="{FF2B5EF4-FFF2-40B4-BE49-F238E27FC236}">
                <a16:creationId xmlns:a16="http://schemas.microsoft.com/office/drawing/2014/main" id="{3F659A9D-425C-43BE-6938-F8D33A6694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1CA232-80CE-4E9B-AA78-8F74519CCB29}" type="slidenum">
              <a:rPr lang="en-US" altLang="en-US" sz="1200" b="0">
                <a:latin typeface="Times New Roman" panose="02020603050405020304" pitchFamily="18" charset="0"/>
              </a:rPr>
              <a:pPr/>
              <a:t>28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2403" name="Rectangle 2">
            <a:extLst>
              <a:ext uri="{FF2B5EF4-FFF2-40B4-BE49-F238E27FC236}">
                <a16:creationId xmlns:a16="http://schemas.microsoft.com/office/drawing/2014/main" id="{9AEF67B0-DA57-CEC3-43B8-4CC1F739AE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>
            <a:extLst>
              <a:ext uri="{FF2B5EF4-FFF2-40B4-BE49-F238E27FC236}">
                <a16:creationId xmlns:a16="http://schemas.microsoft.com/office/drawing/2014/main" id="{939A8336-A6B2-3C28-B574-D19D305A20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>
            <a:extLst>
              <a:ext uri="{FF2B5EF4-FFF2-40B4-BE49-F238E27FC236}">
                <a16:creationId xmlns:a16="http://schemas.microsoft.com/office/drawing/2014/main" id="{F433DFA9-9AB0-D11A-6AB2-56414CD784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A5C796-05E0-46D0-8EF2-9D2E84EFF9C8}" type="slidenum">
              <a:rPr lang="en-US" altLang="en-US" sz="1200" b="0">
                <a:latin typeface="Times New Roman" panose="02020603050405020304" pitchFamily="18" charset="0"/>
              </a:rPr>
              <a:pPr/>
              <a:t>29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3427" name="Rectangle 2">
            <a:extLst>
              <a:ext uri="{FF2B5EF4-FFF2-40B4-BE49-F238E27FC236}">
                <a16:creationId xmlns:a16="http://schemas.microsoft.com/office/drawing/2014/main" id="{333560FD-9360-5AD4-A11F-73D41F4EA6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>
            <a:extLst>
              <a:ext uri="{FF2B5EF4-FFF2-40B4-BE49-F238E27FC236}">
                <a16:creationId xmlns:a16="http://schemas.microsoft.com/office/drawing/2014/main" id="{F57D4573-47DA-3593-BE3A-D78403653F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528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085AB71B-5B47-8AF9-2D80-1912435CDC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228E5D-6BC7-4860-8C34-61EFDAF44301}" type="slidenum">
              <a:rPr lang="en-US" altLang="en-US" sz="1200" b="0">
                <a:latin typeface="Times New Roman" panose="02020603050405020304" pitchFamily="18" charset="0"/>
              </a:rPr>
              <a:pPr/>
              <a:t>3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887F1B67-0C2C-FC27-EED3-204EBF0329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D68EDDD8-575B-95A1-95A2-5D9FEB1C2F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>
            <a:extLst>
              <a:ext uri="{FF2B5EF4-FFF2-40B4-BE49-F238E27FC236}">
                <a16:creationId xmlns:a16="http://schemas.microsoft.com/office/drawing/2014/main" id="{F433DFA9-9AB0-D11A-6AB2-56414CD784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A5C796-05E0-46D0-8EF2-9D2E84EFF9C8}" type="slidenum">
              <a:rPr lang="en-US" altLang="en-US" sz="1200" b="0">
                <a:latin typeface="Times New Roman" panose="02020603050405020304" pitchFamily="18" charset="0"/>
              </a:rPr>
              <a:pPr/>
              <a:t>30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3427" name="Rectangle 2">
            <a:extLst>
              <a:ext uri="{FF2B5EF4-FFF2-40B4-BE49-F238E27FC236}">
                <a16:creationId xmlns:a16="http://schemas.microsoft.com/office/drawing/2014/main" id="{333560FD-9360-5AD4-A11F-73D41F4EA6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>
            <a:extLst>
              <a:ext uri="{FF2B5EF4-FFF2-40B4-BE49-F238E27FC236}">
                <a16:creationId xmlns:a16="http://schemas.microsoft.com/office/drawing/2014/main" id="{F57D4573-47DA-3593-BE3A-D78403653F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>
            <a:extLst>
              <a:ext uri="{FF2B5EF4-FFF2-40B4-BE49-F238E27FC236}">
                <a16:creationId xmlns:a16="http://schemas.microsoft.com/office/drawing/2014/main" id="{6ACED49B-9B34-5DB4-A7B4-506A66629D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ED4B7D-EB22-4D02-AB09-5D9FDE2E6502}" type="slidenum">
              <a:rPr lang="en-US" altLang="en-US" sz="1200" b="0">
                <a:latin typeface="Times New Roman" panose="02020603050405020304" pitchFamily="18" charset="0"/>
              </a:rPr>
              <a:pPr/>
              <a:t>31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5475" name="Rectangle 2">
            <a:extLst>
              <a:ext uri="{FF2B5EF4-FFF2-40B4-BE49-F238E27FC236}">
                <a16:creationId xmlns:a16="http://schemas.microsoft.com/office/drawing/2014/main" id="{46B2EBB9-438C-F455-4737-4B61FC8566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>
            <a:extLst>
              <a:ext uri="{FF2B5EF4-FFF2-40B4-BE49-F238E27FC236}">
                <a16:creationId xmlns:a16="http://schemas.microsoft.com/office/drawing/2014/main" id="{51C05A87-AA5E-1F70-7154-8D874C6489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>
            <a:extLst>
              <a:ext uri="{FF2B5EF4-FFF2-40B4-BE49-F238E27FC236}">
                <a16:creationId xmlns:a16="http://schemas.microsoft.com/office/drawing/2014/main" id="{EA6D91DF-54A4-4F95-0D98-BA4E501C75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C4EAAEA-B202-4FCA-80C0-CCE91E809278}" type="slidenum">
              <a:rPr lang="en-US" altLang="en-US" sz="1200" b="0">
                <a:latin typeface="Times New Roman" panose="02020603050405020304" pitchFamily="18" charset="0"/>
              </a:rPr>
              <a:pPr/>
              <a:t>32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6499" name="Rectangle 2">
            <a:extLst>
              <a:ext uri="{FF2B5EF4-FFF2-40B4-BE49-F238E27FC236}">
                <a16:creationId xmlns:a16="http://schemas.microsoft.com/office/drawing/2014/main" id="{7C1E7D99-45D2-9597-8540-749E30CAC5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>
            <a:extLst>
              <a:ext uri="{FF2B5EF4-FFF2-40B4-BE49-F238E27FC236}">
                <a16:creationId xmlns:a16="http://schemas.microsoft.com/office/drawing/2014/main" id="{A3B0B1AA-A8D6-B955-9053-53AB41506D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>
            <a:extLst>
              <a:ext uri="{FF2B5EF4-FFF2-40B4-BE49-F238E27FC236}">
                <a16:creationId xmlns:a16="http://schemas.microsoft.com/office/drawing/2014/main" id="{B2B10FED-3F6B-D02E-F2FF-74D441D2A6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34B25F9-2848-49E4-B84C-91C9FD0E5548}" type="slidenum">
              <a:rPr lang="en-US" altLang="en-US" sz="1200" b="0">
                <a:latin typeface="Times New Roman" panose="02020603050405020304" pitchFamily="18" charset="0"/>
              </a:rPr>
              <a:pPr/>
              <a:t>33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7523" name="Rectangle 2">
            <a:extLst>
              <a:ext uri="{FF2B5EF4-FFF2-40B4-BE49-F238E27FC236}">
                <a16:creationId xmlns:a16="http://schemas.microsoft.com/office/drawing/2014/main" id="{033184AA-672D-C83F-BCBE-E9C1C6A7A9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>
            <a:extLst>
              <a:ext uri="{FF2B5EF4-FFF2-40B4-BE49-F238E27FC236}">
                <a16:creationId xmlns:a16="http://schemas.microsoft.com/office/drawing/2014/main" id="{17CF3A79-244D-1F6B-D2F8-C1CDA50C1C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>
            <a:extLst>
              <a:ext uri="{FF2B5EF4-FFF2-40B4-BE49-F238E27FC236}">
                <a16:creationId xmlns:a16="http://schemas.microsoft.com/office/drawing/2014/main" id="{91A5335E-C859-0137-0D05-3CBB8C6E89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DD4B7B-574E-4274-BD3F-FE6DAFD64FF4}" type="slidenum">
              <a:rPr lang="en-US" altLang="en-US" sz="1200" b="0">
                <a:latin typeface="Times New Roman" panose="02020603050405020304" pitchFamily="18" charset="0"/>
              </a:rPr>
              <a:pPr/>
              <a:t>34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8547" name="Rectangle 2">
            <a:extLst>
              <a:ext uri="{FF2B5EF4-FFF2-40B4-BE49-F238E27FC236}">
                <a16:creationId xmlns:a16="http://schemas.microsoft.com/office/drawing/2014/main" id="{BD681583-2691-A490-FCE4-E9CC865A7B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>
            <a:extLst>
              <a:ext uri="{FF2B5EF4-FFF2-40B4-BE49-F238E27FC236}">
                <a16:creationId xmlns:a16="http://schemas.microsoft.com/office/drawing/2014/main" id="{DFA26FDD-955F-BBA9-C134-E743EC18AF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>
            <a:extLst>
              <a:ext uri="{FF2B5EF4-FFF2-40B4-BE49-F238E27FC236}">
                <a16:creationId xmlns:a16="http://schemas.microsoft.com/office/drawing/2014/main" id="{243FDFC7-D176-08E8-CD23-B5AE30A242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948280-4BA8-44F6-93E7-30A598EA331D}" type="slidenum">
              <a:rPr lang="en-US" altLang="en-US" sz="1200" b="0">
                <a:latin typeface="Times New Roman" panose="02020603050405020304" pitchFamily="18" charset="0"/>
              </a:rPr>
              <a:pPr/>
              <a:t>35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09571" name="Rectangle 2">
            <a:extLst>
              <a:ext uri="{FF2B5EF4-FFF2-40B4-BE49-F238E27FC236}">
                <a16:creationId xmlns:a16="http://schemas.microsoft.com/office/drawing/2014/main" id="{0153DBCD-766E-35E2-6579-965BB0937B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>
            <a:extLst>
              <a:ext uri="{FF2B5EF4-FFF2-40B4-BE49-F238E27FC236}">
                <a16:creationId xmlns:a16="http://schemas.microsoft.com/office/drawing/2014/main" id="{4A20B7A2-535D-3B54-E588-D17233691A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>
            <a:extLst>
              <a:ext uri="{FF2B5EF4-FFF2-40B4-BE49-F238E27FC236}">
                <a16:creationId xmlns:a16="http://schemas.microsoft.com/office/drawing/2014/main" id="{956AFB52-611B-C1AD-90B9-224ADE31F0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E7B77D6-B044-4259-B1B5-AE0B92B3776A}" type="slidenum">
              <a:rPr lang="en-US" altLang="en-US" sz="1200" b="0">
                <a:latin typeface="Times New Roman" panose="02020603050405020304" pitchFamily="18" charset="0"/>
              </a:rPr>
              <a:pPr/>
              <a:t>36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10595" name="Rectangle 2">
            <a:extLst>
              <a:ext uri="{FF2B5EF4-FFF2-40B4-BE49-F238E27FC236}">
                <a16:creationId xmlns:a16="http://schemas.microsoft.com/office/drawing/2014/main" id="{2929F543-C617-4A0D-877E-C27393B811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>
            <a:extLst>
              <a:ext uri="{FF2B5EF4-FFF2-40B4-BE49-F238E27FC236}">
                <a16:creationId xmlns:a16="http://schemas.microsoft.com/office/drawing/2014/main" id="{97215F94-D37C-9139-79A3-89458A2CC2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>
            <a:extLst>
              <a:ext uri="{FF2B5EF4-FFF2-40B4-BE49-F238E27FC236}">
                <a16:creationId xmlns:a16="http://schemas.microsoft.com/office/drawing/2014/main" id="{C74F8EEB-CBD8-4912-BB35-9D2BEA9504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06B6C4-8946-4568-8BF7-88E0FBBE64DB}" type="slidenum">
              <a:rPr lang="en-US" altLang="en-US" sz="1200" b="0">
                <a:latin typeface="Times New Roman" panose="02020603050405020304" pitchFamily="18" charset="0"/>
              </a:rPr>
              <a:pPr/>
              <a:t>37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11619" name="Rectangle 2">
            <a:extLst>
              <a:ext uri="{FF2B5EF4-FFF2-40B4-BE49-F238E27FC236}">
                <a16:creationId xmlns:a16="http://schemas.microsoft.com/office/drawing/2014/main" id="{D337C9C8-6BDC-7204-9026-36B8D9888E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>
            <a:extLst>
              <a:ext uri="{FF2B5EF4-FFF2-40B4-BE49-F238E27FC236}">
                <a16:creationId xmlns:a16="http://schemas.microsoft.com/office/drawing/2014/main" id="{9BA9F614-5DD1-F4F3-C932-2C6151E3FD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>
            <a:extLst>
              <a:ext uri="{FF2B5EF4-FFF2-40B4-BE49-F238E27FC236}">
                <a16:creationId xmlns:a16="http://schemas.microsoft.com/office/drawing/2014/main" id="{093AB824-3C7A-3E04-0643-FA83A4337A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681013-CC87-40C9-AB56-A5CEBB832913}" type="slidenum">
              <a:rPr lang="en-US" altLang="en-US" sz="1200" b="0">
                <a:latin typeface="Times New Roman" panose="02020603050405020304" pitchFamily="18" charset="0"/>
              </a:rPr>
              <a:pPr/>
              <a:t>38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12643" name="Rectangle 2">
            <a:extLst>
              <a:ext uri="{FF2B5EF4-FFF2-40B4-BE49-F238E27FC236}">
                <a16:creationId xmlns:a16="http://schemas.microsoft.com/office/drawing/2014/main" id="{1D5EF919-7C02-F443-E9F0-A1ECAC3A09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>
            <a:extLst>
              <a:ext uri="{FF2B5EF4-FFF2-40B4-BE49-F238E27FC236}">
                <a16:creationId xmlns:a16="http://schemas.microsoft.com/office/drawing/2014/main" id="{B207E9BD-B46E-A673-9757-F53A0FE0A0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>
            <a:extLst>
              <a:ext uri="{FF2B5EF4-FFF2-40B4-BE49-F238E27FC236}">
                <a16:creationId xmlns:a16="http://schemas.microsoft.com/office/drawing/2014/main" id="{037E7443-F1BB-AF6E-C96C-2D1173F9B1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F0B86D4-6B2E-4EB1-B8EA-1C28F37DF95E}" type="slidenum">
              <a:rPr lang="en-US" altLang="en-US" sz="1200" b="0">
                <a:latin typeface="Times New Roman" panose="02020603050405020304" pitchFamily="18" charset="0"/>
              </a:rPr>
              <a:pPr/>
              <a:t>39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13667" name="Rectangle 2">
            <a:extLst>
              <a:ext uri="{FF2B5EF4-FFF2-40B4-BE49-F238E27FC236}">
                <a16:creationId xmlns:a16="http://schemas.microsoft.com/office/drawing/2014/main" id="{0B578152-9E59-776C-515C-0A59D4B8E0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>
            <a:extLst>
              <a:ext uri="{FF2B5EF4-FFF2-40B4-BE49-F238E27FC236}">
                <a16:creationId xmlns:a16="http://schemas.microsoft.com/office/drawing/2014/main" id="{753A543B-F357-737F-3CAD-DA8429941B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D988B41D-7688-9872-3A16-B9B1323026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D45CA44-3F30-497F-994A-EAE6EA938913}" type="slidenum">
              <a:rPr lang="en-US" altLang="en-US" sz="1200" b="0">
                <a:latin typeface="Times New Roman" panose="02020603050405020304" pitchFamily="18" charset="0"/>
              </a:rPr>
              <a:pPr/>
              <a:t>4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918E5A25-9D69-5D85-C154-6204629F4E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>
            <a:extLst>
              <a:ext uri="{FF2B5EF4-FFF2-40B4-BE49-F238E27FC236}">
                <a16:creationId xmlns:a16="http://schemas.microsoft.com/office/drawing/2014/main" id="{E77DD26E-050C-360D-FFAD-B75C5E49C2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>
            <a:extLst>
              <a:ext uri="{FF2B5EF4-FFF2-40B4-BE49-F238E27FC236}">
                <a16:creationId xmlns:a16="http://schemas.microsoft.com/office/drawing/2014/main" id="{9E0355EB-A038-AC28-704B-2BB0F5B438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5389E17-B279-40A9-8496-31406F76EE54}" type="slidenum">
              <a:rPr lang="en-US" altLang="en-US" sz="1200" b="0">
                <a:latin typeface="Times New Roman" panose="02020603050405020304" pitchFamily="18" charset="0"/>
              </a:rPr>
              <a:pPr/>
              <a:t>40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14691" name="Rectangle 2">
            <a:extLst>
              <a:ext uri="{FF2B5EF4-FFF2-40B4-BE49-F238E27FC236}">
                <a16:creationId xmlns:a16="http://schemas.microsoft.com/office/drawing/2014/main" id="{A65B35AF-2D68-96CD-EEB9-CF7BF8291A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>
            <a:extLst>
              <a:ext uri="{FF2B5EF4-FFF2-40B4-BE49-F238E27FC236}">
                <a16:creationId xmlns:a16="http://schemas.microsoft.com/office/drawing/2014/main" id="{AB06079B-C36B-7D7B-A2AD-94C7A851E3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>
            <a:extLst>
              <a:ext uri="{FF2B5EF4-FFF2-40B4-BE49-F238E27FC236}">
                <a16:creationId xmlns:a16="http://schemas.microsoft.com/office/drawing/2014/main" id="{53B44E8C-7AD9-343B-CC16-92284870CB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BE9F02-3DFD-4669-B65A-F7E2B8A7E42C}" type="slidenum">
              <a:rPr lang="en-US" altLang="en-US" sz="1200" b="0">
                <a:latin typeface="Times New Roman" panose="02020603050405020304" pitchFamily="18" charset="0"/>
              </a:rPr>
              <a:pPr/>
              <a:t>41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16739" name="Rectangle 2">
            <a:extLst>
              <a:ext uri="{FF2B5EF4-FFF2-40B4-BE49-F238E27FC236}">
                <a16:creationId xmlns:a16="http://schemas.microsoft.com/office/drawing/2014/main" id="{ED97EA31-603F-E365-0957-A851E3740E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>
            <a:extLst>
              <a:ext uri="{FF2B5EF4-FFF2-40B4-BE49-F238E27FC236}">
                <a16:creationId xmlns:a16="http://schemas.microsoft.com/office/drawing/2014/main" id="{F0310907-A7FD-19C6-7A6B-172267EDB5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>
            <a:extLst>
              <a:ext uri="{FF2B5EF4-FFF2-40B4-BE49-F238E27FC236}">
                <a16:creationId xmlns:a16="http://schemas.microsoft.com/office/drawing/2014/main" id="{62F912DF-AB3E-8AD6-98E5-CBA041B358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73BA4D-F661-41D4-A5B7-01A147722930}" type="slidenum">
              <a:rPr lang="en-US" altLang="en-US" sz="1200" b="0">
                <a:latin typeface="Times New Roman" panose="02020603050405020304" pitchFamily="18" charset="0"/>
              </a:rPr>
              <a:pPr/>
              <a:t>42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17763" name="Rectangle 2">
            <a:extLst>
              <a:ext uri="{FF2B5EF4-FFF2-40B4-BE49-F238E27FC236}">
                <a16:creationId xmlns:a16="http://schemas.microsoft.com/office/drawing/2014/main" id="{0B903CC8-5805-D409-2AEF-04D899D14D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>
            <a:extLst>
              <a:ext uri="{FF2B5EF4-FFF2-40B4-BE49-F238E27FC236}">
                <a16:creationId xmlns:a16="http://schemas.microsoft.com/office/drawing/2014/main" id="{150F3D9B-488E-0234-7F3C-83354BA783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>
            <a:extLst>
              <a:ext uri="{FF2B5EF4-FFF2-40B4-BE49-F238E27FC236}">
                <a16:creationId xmlns:a16="http://schemas.microsoft.com/office/drawing/2014/main" id="{154760CF-71E2-65EA-5932-B51589BAB8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D29219A-738B-4664-8C0E-F53E397CC6A6}" type="slidenum">
              <a:rPr lang="en-US" altLang="en-US" sz="1200" b="0">
                <a:latin typeface="Times New Roman" panose="02020603050405020304" pitchFamily="18" charset="0"/>
              </a:rPr>
              <a:pPr/>
              <a:t>43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18787" name="Rectangle 2">
            <a:extLst>
              <a:ext uri="{FF2B5EF4-FFF2-40B4-BE49-F238E27FC236}">
                <a16:creationId xmlns:a16="http://schemas.microsoft.com/office/drawing/2014/main" id="{5B131C5E-B12A-04E9-65C2-141EF006F5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>
            <a:extLst>
              <a:ext uri="{FF2B5EF4-FFF2-40B4-BE49-F238E27FC236}">
                <a16:creationId xmlns:a16="http://schemas.microsoft.com/office/drawing/2014/main" id="{0C1AF827-4F2E-EF3C-9995-2E4FFA3401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>
            <a:extLst>
              <a:ext uri="{FF2B5EF4-FFF2-40B4-BE49-F238E27FC236}">
                <a16:creationId xmlns:a16="http://schemas.microsoft.com/office/drawing/2014/main" id="{F5B89C93-73BB-0B2C-FF72-1F862F94FD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4E30B5-E109-47B1-84CC-77CE5869DA94}" type="slidenum">
              <a:rPr lang="en-US" altLang="en-US" sz="1200" b="0">
                <a:latin typeface="Times New Roman" panose="02020603050405020304" pitchFamily="18" charset="0"/>
              </a:rPr>
              <a:pPr/>
              <a:t>44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19811" name="Rectangle 2">
            <a:extLst>
              <a:ext uri="{FF2B5EF4-FFF2-40B4-BE49-F238E27FC236}">
                <a16:creationId xmlns:a16="http://schemas.microsoft.com/office/drawing/2014/main" id="{86B9FBCD-1A1B-71EC-582F-900073ACE3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>
            <a:extLst>
              <a:ext uri="{FF2B5EF4-FFF2-40B4-BE49-F238E27FC236}">
                <a16:creationId xmlns:a16="http://schemas.microsoft.com/office/drawing/2014/main" id="{E205A235-F5E8-171E-65EB-8D5E1A5417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>
            <a:extLst>
              <a:ext uri="{FF2B5EF4-FFF2-40B4-BE49-F238E27FC236}">
                <a16:creationId xmlns:a16="http://schemas.microsoft.com/office/drawing/2014/main" id="{A80ADD04-109D-D57C-6EA4-0FEC036CB8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F64309B-ECAF-4E6E-9BE5-FF9EC7AF0655}" type="slidenum">
              <a:rPr lang="en-US" altLang="en-US" sz="1200" b="0">
                <a:latin typeface="Times New Roman" panose="02020603050405020304" pitchFamily="18" charset="0"/>
              </a:rPr>
              <a:pPr/>
              <a:t>45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20835" name="Rectangle 2">
            <a:extLst>
              <a:ext uri="{FF2B5EF4-FFF2-40B4-BE49-F238E27FC236}">
                <a16:creationId xmlns:a16="http://schemas.microsoft.com/office/drawing/2014/main" id="{8C77AC5F-766A-7DAF-2C04-E514263801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>
            <a:extLst>
              <a:ext uri="{FF2B5EF4-FFF2-40B4-BE49-F238E27FC236}">
                <a16:creationId xmlns:a16="http://schemas.microsoft.com/office/drawing/2014/main" id="{A0AECF85-F6F3-FBA5-CF06-747D9175FB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>
            <a:extLst>
              <a:ext uri="{FF2B5EF4-FFF2-40B4-BE49-F238E27FC236}">
                <a16:creationId xmlns:a16="http://schemas.microsoft.com/office/drawing/2014/main" id="{6C9A57B9-B85B-F619-E8AB-6E55E71245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5F8910D-CD86-4E2C-BAEF-357A45C82775}" type="slidenum">
              <a:rPr lang="en-US" altLang="en-US" sz="1200" b="0">
                <a:latin typeface="Times New Roman" panose="02020603050405020304" pitchFamily="18" charset="0"/>
              </a:rPr>
              <a:pPr/>
              <a:t>46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21859" name="Rectangle 2">
            <a:extLst>
              <a:ext uri="{FF2B5EF4-FFF2-40B4-BE49-F238E27FC236}">
                <a16:creationId xmlns:a16="http://schemas.microsoft.com/office/drawing/2014/main" id="{CE95C96F-4AE9-A6D3-1FA3-7E2FAEF0DD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>
            <a:extLst>
              <a:ext uri="{FF2B5EF4-FFF2-40B4-BE49-F238E27FC236}">
                <a16:creationId xmlns:a16="http://schemas.microsoft.com/office/drawing/2014/main" id="{48A3D032-6388-EFE9-2574-21EE9D5D55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>
            <a:extLst>
              <a:ext uri="{FF2B5EF4-FFF2-40B4-BE49-F238E27FC236}">
                <a16:creationId xmlns:a16="http://schemas.microsoft.com/office/drawing/2014/main" id="{F04549C7-C67E-3A2B-4031-891FA395E7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5F97FD3-A962-4683-9E15-CF8BF486AB36}" type="slidenum">
              <a:rPr lang="en-US" altLang="en-US" sz="1200" b="0">
                <a:latin typeface="Times New Roman" panose="02020603050405020304" pitchFamily="18" charset="0"/>
              </a:rPr>
              <a:pPr/>
              <a:t>47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22883" name="Rectangle 2">
            <a:extLst>
              <a:ext uri="{FF2B5EF4-FFF2-40B4-BE49-F238E27FC236}">
                <a16:creationId xmlns:a16="http://schemas.microsoft.com/office/drawing/2014/main" id="{9FED5D83-A32B-37E9-F814-64B819D862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>
            <a:extLst>
              <a:ext uri="{FF2B5EF4-FFF2-40B4-BE49-F238E27FC236}">
                <a16:creationId xmlns:a16="http://schemas.microsoft.com/office/drawing/2014/main" id="{65DCD700-02C1-BA57-96C5-EF814B7A4E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>
            <a:extLst>
              <a:ext uri="{FF2B5EF4-FFF2-40B4-BE49-F238E27FC236}">
                <a16:creationId xmlns:a16="http://schemas.microsoft.com/office/drawing/2014/main" id="{84C3946B-D598-6FBD-B740-2D8FB2A4CB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CDC52B-E49D-4686-A4D4-C0B93ED3B3D1}" type="slidenum">
              <a:rPr lang="en-US" altLang="en-US" sz="1200" b="0">
                <a:latin typeface="Times New Roman" panose="02020603050405020304" pitchFamily="18" charset="0"/>
              </a:rPr>
              <a:pPr/>
              <a:t>48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23907" name="Rectangle 2">
            <a:extLst>
              <a:ext uri="{FF2B5EF4-FFF2-40B4-BE49-F238E27FC236}">
                <a16:creationId xmlns:a16="http://schemas.microsoft.com/office/drawing/2014/main" id="{AB8375E4-D149-713C-710E-D38406264C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>
            <a:extLst>
              <a:ext uri="{FF2B5EF4-FFF2-40B4-BE49-F238E27FC236}">
                <a16:creationId xmlns:a16="http://schemas.microsoft.com/office/drawing/2014/main" id="{83340734-5CBD-098A-6027-D67C1A3E69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>
            <a:extLst>
              <a:ext uri="{FF2B5EF4-FFF2-40B4-BE49-F238E27FC236}">
                <a16:creationId xmlns:a16="http://schemas.microsoft.com/office/drawing/2014/main" id="{9BCCC5D4-5C7E-1D2E-09F3-CB8487774B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F10EE6-A6D4-4556-BE43-F99E1BC456E5}" type="slidenum">
              <a:rPr lang="en-US" altLang="en-US" sz="1200" b="0">
                <a:latin typeface="Times New Roman" panose="02020603050405020304" pitchFamily="18" charset="0"/>
              </a:rPr>
              <a:pPr/>
              <a:t>49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24931" name="Rectangle 2">
            <a:extLst>
              <a:ext uri="{FF2B5EF4-FFF2-40B4-BE49-F238E27FC236}">
                <a16:creationId xmlns:a16="http://schemas.microsoft.com/office/drawing/2014/main" id="{B8106027-099C-CA0E-C2D0-8B57E73D4D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>
            <a:extLst>
              <a:ext uri="{FF2B5EF4-FFF2-40B4-BE49-F238E27FC236}">
                <a16:creationId xmlns:a16="http://schemas.microsoft.com/office/drawing/2014/main" id="{D5E92818-E75E-E365-9C3D-EA23C9BF22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A84194CD-0C4A-2476-A74D-A5746FAD40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A911912-D6EC-4ACD-B8D1-A6BC9531F4D0}" type="slidenum">
              <a:rPr lang="en-US" altLang="en-US" sz="1200" b="0">
                <a:latin typeface="Times New Roman" panose="02020603050405020304" pitchFamily="18" charset="0"/>
              </a:rPr>
              <a:pPr/>
              <a:t>5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F0DD547F-C784-6329-0429-44EE9C5856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89084E71-B847-B676-32DC-9861620D97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>
            <a:extLst>
              <a:ext uri="{FF2B5EF4-FFF2-40B4-BE49-F238E27FC236}">
                <a16:creationId xmlns:a16="http://schemas.microsoft.com/office/drawing/2014/main" id="{A129717B-F1BD-8AE9-4CCF-71CC15E053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69E96D-6FA1-4639-AD78-8C66C27A090B}" type="slidenum">
              <a:rPr lang="en-US" altLang="en-US" sz="1200" b="0">
                <a:latin typeface="Times New Roman" panose="02020603050405020304" pitchFamily="18" charset="0"/>
              </a:rPr>
              <a:pPr/>
              <a:t>50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25955" name="Rectangle 2">
            <a:extLst>
              <a:ext uri="{FF2B5EF4-FFF2-40B4-BE49-F238E27FC236}">
                <a16:creationId xmlns:a16="http://schemas.microsoft.com/office/drawing/2014/main" id="{1FD9F5ED-19A2-D6BA-01E2-326FFEF3DF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>
            <a:extLst>
              <a:ext uri="{FF2B5EF4-FFF2-40B4-BE49-F238E27FC236}">
                <a16:creationId xmlns:a16="http://schemas.microsoft.com/office/drawing/2014/main" id="{5A7D8E8C-CBF8-A27D-F57E-E483930B80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>
            <a:extLst>
              <a:ext uri="{FF2B5EF4-FFF2-40B4-BE49-F238E27FC236}">
                <a16:creationId xmlns:a16="http://schemas.microsoft.com/office/drawing/2014/main" id="{3296BA18-CE56-6F12-F620-AF46C4EB3D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183736D-FA63-4C93-86F3-74205F5CA58F}" type="slidenum">
              <a:rPr lang="en-US" altLang="en-US" sz="1200" b="0">
                <a:latin typeface="Times New Roman" panose="02020603050405020304" pitchFamily="18" charset="0"/>
              </a:rPr>
              <a:pPr/>
              <a:t>51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26979" name="Rectangle 2">
            <a:extLst>
              <a:ext uri="{FF2B5EF4-FFF2-40B4-BE49-F238E27FC236}">
                <a16:creationId xmlns:a16="http://schemas.microsoft.com/office/drawing/2014/main" id="{C850613B-7A1A-364A-DB9D-C0FBFD44D5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>
            <a:extLst>
              <a:ext uri="{FF2B5EF4-FFF2-40B4-BE49-F238E27FC236}">
                <a16:creationId xmlns:a16="http://schemas.microsoft.com/office/drawing/2014/main" id="{931BAF92-CCBB-58E1-4D98-850FD0A8FA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>
            <a:extLst>
              <a:ext uri="{FF2B5EF4-FFF2-40B4-BE49-F238E27FC236}">
                <a16:creationId xmlns:a16="http://schemas.microsoft.com/office/drawing/2014/main" id="{D8ACDE7A-0923-80D0-341F-66EE3DD455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C84FA88-C2DC-41F5-B443-6E50F8ECE765}" type="slidenum">
              <a:rPr lang="en-US" altLang="en-US" sz="1200" b="0">
                <a:latin typeface="Times New Roman" panose="02020603050405020304" pitchFamily="18" charset="0"/>
              </a:rPr>
              <a:pPr/>
              <a:t>52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28003" name="Rectangle 2">
            <a:extLst>
              <a:ext uri="{FF2B5EF4-FFF2-40B4-BE49-F238E27FC236}">
                <a16:creationId xmlns:a16="http://schemas.microsoft.com/office/drawing/2014/main" id="{FC13A81E-8326-2394-74A6-E02E0D00B5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>
            <a:extLst>
              <a:ext uri="{FF2B5EF4-FFF2-40B4-BE49-F238E27FC236}">
                <a16:creationId xmlns:a16="http://schemas.microsoft.com/office/drawing/2014/main" id="{3F989BA1-256C-1F99-432A-13BB7C75B7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>
            <a:extLst>
              <a:ext uri="{FF2B5EF4-FFF2-40B4-BE49-F238E27FC236}">
                <a16:creationId xmlns:a16="http://schemas.microsoft.com/office/drawing/2014/main" id="{F352ACB0-D0FA-71E3-4180-DF262B0FAD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85149AA-ED3A-40F3-9233-F9FD2E6E7712}" type="slidenum">
              <a:rPr lang="en-US" altLang="en-US" sz="1200" b="0">
                <a:latin typeface="Times New Roman" panose="02020603050405020304" pitchFamily="18" charset="0"/>
              </a:rPr>
              <a:pPr/>
              <a:t>53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29027" name="Rectangle 2">
            <a:extLst>
              <a:ext uri="{FF2B5EF4-FFF2-40B4-BE49-F238E27FC236}">
                <a16:creationId xmlns:a16="http://schemas.microsoft.com/office/drawing/2014/main" id="{6BBCF837-6C23-66B5-513B-C05B1542FC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>
            <a:extLst>
              <a:ext uri="{FF2B5EF4-FFF2-40B4-BE49-F238E27FC236}">
                <a16:creationId xmlns:a16="http://schemas.microsoft.com/office/drawing/2014/main" id="{8A0B566A-89A0-87E2-6209-2C555469AA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>
            <a:extLst>
              <a:ext uri="{FF2B5EF4-FFF2-40B4-BE49-F238E27FC236}">
                <a16:creationId xmlns:a16="http://schemas.microsoft.com/office/drawing/2014/main" id="{55E9E032-8B2F-ED80-9EF9-A8B68799F7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22CE9D-2DA6-4AC3-9425-E9737D2C5704}" type="slidenum">
              <a:rPr lang="en-US" altLang="en-US" sz="1200" b="0">
                <a:latin typeface="Times New Roman" panose="02020603050405020304" pitchFamily="18" charset="0"/>
              </a:rPr>
              <a:pPr/>
              <a:t>54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0051" name="Rectangle 2">
            <a:extLst>
              <a:ext uri="{FF2B5EF4-FFF2-40B4-BE49-F238E27FC236}">
                <a16:creationId xmlns:a16="http://schemas.microsoft.com/office/drawing/2014/main" id="{FFECA1F0-EE12-FEB8-AC9F-658C31D1B4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>
            <a:extLst>
              <a:ext uri="{FF2B5EF4-FFF2-40B4-BE49-F238E27FC236}">
                <a16:creationId xmlns:a16="http://schemas.microsoft.com/office/drawing/2014/main" id="{D0CD0FFE-3976-9625-E749-190E2BD2BA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>
            <a:extLst>
              <a:ext uri="{FF2B5EF4-FFF2-40B4-BE49-F238E27FC236}">
                <a16:creationId xmlns:a16="http://schemas.microsoft.com/office/drawing/2014/main" id="{CA76002A-6C22-EC1D-B781-DF849B46CA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C31D417-B433-42F2-B752-6CBA9B60F820}" type="slidenum">
              <a:rPr lang="en-US" altLang="en-US" sz="1200" b="0">
                <a:latin typeface="Times New Roman" panose="02020603050405020304" pitchFamily="18" charset="0"/>
              </a:rPr>
              <a:pPr/>
              <a:t>55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1075" name="Rectangle 2">
            <a:extLst>
              <a:ext uri="{FF2B5EF4-FFF2-40B4-BE49-F238E27FC236}">
                <a16:creationId xmlns:a16="http://schemas.microsoft.com/office/drawing/2014/main" id="{A7A93668-52B2-BAC3-5C56-606B19EE49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>
            <a:extLst>
              <a:ext uri="{FF2B5EF4-FFF2-40B4-BE49-F238E27FC236}">
                <a16:creationId xmlns:a16="http://schemas.microsoft.com/office/drawing/2014/main" id="{6531B44E-6DCC-E0F4-671E-F5B63EAF0A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>
            <a:extLst>
              <a:ext uri="{FF2B5EF4-FFF2-40B4-BE49-F238E27FC236}">
                <a16:creationId xmlns:a16="http://schemas.microsoft.com/office/drawing/2014/main" id="{ED684EB4-16D9-BD77-6D44-73E42E5F73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BFDC4A-97EA-42EF-9A83-D995F01877F1}" type="slidenum">
              <a:rPr lang="en-US" altLang="en-US" sz="1200" b="0">
                <a:latin typeface="Times New Roman" panose="02020603050405020304" pitchFamily="18" charset="0"/>
              </a:rPr>
              <a:pPr/>
              <a:t>56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2099" name="Rectangle 2">
            <a:extLst>
              <a:ext uri="{FF2B5EF4-FFF2-40B4-BE49-F238E27FC236}">
                <a16:creationId xmlns:a16="http://schemas.microsoft.com/office/drawing/2014/main" id="{E4D57488-7294-22E8-FA96-B62D48DA2A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>
            <a:extLst>
              <a:ext uri="{FF2B5EF4-FFF2-40B4-BE49-F238E27FC236}">
                <a16:creationId xmlns:a16="http://schemas.microsoft.com/office/drawing/2014/main" id="{C832F1BF-51B4-F122-9E75-EAF4ADF29D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>
            <a:extLst>
              <a:ext uri="{FF2B5EF4-FFF2-40B4-BE49-F238E27FC236}">
                <a16:creationId xmlns:a16="http://schemas.microsoft.com/office/drawing/2014/main" id="{52BCDA6D-D271-318D-C5A7-2E7E81BCC2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1EB968-383B-4D8A-891A-75970940EE37}" type="slidenum">
              <a:rPr lang="en-US" altLang="en-US" sz="1200" b="0">
                <a:latin typeface="Times New Roman" panose="02020603050405020304" pitchFamily="18" charset="0"/>
              </a:rPr>
              <a:pPr/>
              <a:t>57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3123" name="Rectangle 2">
            <a:extLst>
              <a:ext uri="{FF2B5EF4-FFF2-40B4-BE49-F238E27FC236}">
                <a16:creationId xmlns:a16="http://schemas.microsoft.com/office/drawing/2014/main" id="{3CEF0F53-6499-B6CA-0155-EB9FB591F6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>
            <a:extLst>
              <a:ext uri="{FF2B5EF4-FFF2-40B4-BE49-F238E27FC236}">
                <a16:creationId xmlns:a16="http://schemas.microsoft.com/office/drawing/2014/main" id="{DD89B7EF-8E59-2D1D-F0E9-B42E2DB74D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>
            <a:extLst>
              <a:ext uri="{FF2B5EF4-FFF2-40B4-BE49-F238E27FC236}">
                <a16:creationId xmlns:a16="http://schemas.microsoft.com/office/drawing/2014/main" id="{99E700F0-BC0F-D973-4558-8A991EF94B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C78A94-5124-4DAE-BABC-8C42DEA988E0}" type="slidenum">
              <a:rPr lang="en-US" altLang="en-US" sz="1200" b="0">
                <a:latin typeface="Times New Roman" panose="02020603050405020304" pitchFamily="18" charset="0"/>
              </a:rPr>
              <a:pPr/>
              <a:t>58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4147" name="Rectangle 2">
            <a:extLst>
              <a:ext uri="{FF2B5EF4-FFF2-40B4-BE49-F238E27FC236}">
                <a16:creationId xmlns:a16="http://schemas.microsoft.com/office/drawing/2014/main" id="{7A494AC2-C4C3-F7EC-2345-5065271DCC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>
            <a:extLst>
              <a:ext uri="{FF2B5EF4-FFF2-40B4-BE49-F238E27FC236}">
                <a16:creationId xmlns:a16="http://schemas.microsoft.com/office/drawing/2014/main" id="{47CAFF44-4713-5A6A-E6AA-C6FD0D5C9F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>
            <a:extLst>
              <a:ext uri="{FF2B5EF4-FFF2-40B4-BE49-F238E27FC236}">
                <a16:creationId xmlns:a16="http://schemas.microsoft.com/office/drawing/2014/main" id="{C028C727-6685-B64C-2520-ACFAAFA0C8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EDCFE44-F1E6-44ED-949E-0B0059C73B9F}" type="slidenum">
              <a:rPr lang="en-US" altLang="en-US" sz="1200" b="0">
                <a:latin typeface="Times New Roman" panose="02020603050405020304" pitchFamily="18" charset="0"/>
              </a:rPr>
              <a:pPr/>
              <a:t>59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5171" name="Rectangle 2">
            <a:extLst>
              <a:ext uri="{FF2B5EF4-FFF2-40B4-BE49-F238E27FC236}">
                <a16:creationId xmlns:a16="http://schemas.microsoft.com/office/drawing/2014/main" id="{FDA86712-1CA5-0B26-116C-19812C9D2E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>
            <a:extLst>
              <a:ext uri="{FF2B5EF4-FFF2-40B4-BE49-F238E27FC236}">
                <a16:creationId xmlns:a16="http://schemas.microsoft.com/office/drawing/2014/main" id="{D912F1FF-0CA5-F198-A764-933365E901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>
            <a:extLst>
              <a:ext uri="{FF2B5EF4-FFF2-40B4-BE49-F238E27FC236}">
                <a16:creationId xmlns:a16="http://schemas.microsoft.com/office/drawing/2014/main" id="{B80550C4-5DE6-720B-92CA-2D11A4447A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5723498-963C-42E0-8532-6B95CA27E851}" type="slidenum">
              <a:rPr lang="en-US" altLang="en-US" sz="1200" b="0">
                <a:latin typeface="Times New Roman" panose="02020603050405020304" pitchFamily="18" charset="0"/>
              </a:rPr>
              <a:pPr/>
              <a:t>6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83971" name="Rectangle 2">
            <a:extLst>
              <a:ext uri="{FF2B5EF4-FFF2-40B4-BE49-F238E27FC236}">
                <a16:creationId xmlns:a16="http://schemas.microsoft.com/office/drawing/2014/main" id="{56D100BD-F0A8-BC40-C412-098B7391FA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>
            <a:extLst>
              <a:ext uri="{FF2B5EF4-FFF2-40B4-BE49-F238E27FC236}">
                <a16:creationId xmlns:a16="http://schemas.microsoft.com/office/drawing/2014/main" id="{6193E10D-B707-B45C-9699-AC70659C70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>
            <a:extLst>
              <a:ext uri="{FF2B5EF4-FFF2-40B4-BE49-F238E27FC236}">
                <a16:creationId xmlns:a16="http://schemas.microsoft.com/office/drawing/2014/main" id="{24EFC910-7423-758E-31F1-7FF35B75D62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AAFCDBB-B233-415E-AF4F-7749B38E9326}" type="slidenum">
              <a:rPr lang="en-US" altLang="en-US" sz="1200" b="0">
                <a:latin typeface="Times New Roman" panose="02020603050405020304" pitchFamily="18" charset="0"/>
              </a:rPr>
              <a:pPr/>
              <a:t>60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6195" name="Rectangle 2">
            <a:extLst>
              <a:ext uri="{FF2B5EF4-FFF2-40B4-BE49-F238E27FC236}">
                <a16:creationId xmlns:a16="http://schemas.microsoft.com/office/drawing/2014/main" id="{DDA59921-D167-965D-985B-2268B551C3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>
            <a:extLst>
              <a:ext uri="{FF2B5EF4-FFF2-40B4-BE49-F238E27FC236}">
                <a16:creationId xmlns:a16="http://schemas.microsoft.com/office/drawing/2014/main" id="{E6AA9B50-2C7E-0923-7204-7C4E587F08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>
            <a:extLst>
              <a:ext uri="{FF2B5EF4-FFF2-40B4-BE49-F238E27FC236}">
                <a16:creationId xmlns:a16="http://schemas.microsoft.com/office/drawing/2014/main" id="{8F6287D9-8B3F-93DE-C602-0E99CC6B7F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E5E93F6-AFCE-4C16-BCC6-3DC516DD274D}" type="slidenum">
              <a:rPr lang="en-US" altLang="en-US" sz="1200" b="0">
                <a:latin typeface="Times New Roman" panose="02020603050405020304" pitchFamily="18" charset="0"/>
              </a:rPr>
              <a:pPr/>
              <a:t>61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7219" name="Rectangle 2">
            <a:extLst>
              <a:ext uri="{FF2B5EF4-FFF2-40B4-BE49-F238E27FC236}">
                <a16:creationId xmlns:a16="http://schemas.microsoft.com/office/drawing/2014/main" id="{22E1A64B-B3E8-DC91-680E-B92EB83F11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>
            <a:extLst>
              <a:ext uri="{FF2B5EF4-FFF2-40B4-BE49-F238E27FC236}">
                <a16:creationId xmlns:a16="http://schemas.microsoft.com/office/drawing/2014/main" id="{8620B85A-FCEB-4818-E0D9-1612ABB876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>
            <a:extLst>
              <a:ext uri="{FF2B5EF4-FFF2-40B4-BE49-F238E27FC236}">
                <a16:creationId xmlns:a16="http://schemas.microsoft.com/office/drawing/2014/main" id="{82EB768B-BDAF-074B-3981-BEB12FEFCB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F28F7E2-BB22-4239-A165-EEB1B3CCAD73}" type="slidenum">
              <a:rPr lang="en-US" altLang="en-US" sz="1200" b="0">
                <a:latin typeface="Times New Roman" panose="02020603050405020304" pitchFamily="18" charset="0"/>
              </a:rPr>
              <a:pPr/>
              <a:t>62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8243" name="Rectangle 2">
            <a:extLst>
              <a:ext uri="{FF2B5EF4-FFF2-40B4-BE49-F238E27FC236}">
                <a16:creationId xmlns:a16="http://schemas.microsoft.com/office/drawing/2014/main" id="{B2AA0B38-69A8-5284-5B42-7755DF37FB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>
            <a:extLst>
              <a:ext uri="{FF2B5EF4-FFF2-40B4-BE49-F238E27FC236}">
                <a16:creationId xmlns:a16="http://schemas.microsoft.com/office/drawing/2014/main" id="{D07D6D12-19CA-FFB6-A563-76ED781445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>
            <a:extLst>
              <a:ext uri="{FF2B5EF4-FFF2-40B4-BE49-F238E27FC236}">
                <a16:creationId xmlns:a16="http://schemas.microsoft.com/office/drawing/2014/main" id="{39BDB9B3-9DBC-E20A-C331-521C5D6B79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E2EC2B-649E-4999-BE71-B47CAFAE440B}" type="slidenum">
              <a:rPr lang="en-US" altLang="en-US" sz="1200" b="0">
                <a:latin typeface="Times New Roman" panose="02020603050405020304" pitchFamily="18" charset="0"/>
              </a:rPr>
              <a:pPr/>
              <a:t>63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39267" name="Rectangle 2">
            <a:extLst>
              <a:ext uri="{FF2B5EF4-FFF2-40B4-BE49-F238E27FC236}">
                <a16:creationId xmlns:a16="http://schemas.microsoft.com/office/drawing/2014/main" id="{90941599-1348-FAEB-B18B-A1F2CF40CA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>
            <a:extLst>
              <a:ext uri="{FF2B5EF4-FFF2-40B4-BE49-F238E27FC236}">
                <a16:creationId xmlns:a16="http://schemas.microsoft.com/office/drawing/2014/main" id="{8B7027D1-A03D-12F8-E15D-42727E0DF1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>
            <a:extLst>
              <a:ext uri="{FF2B5EF4-FFF2-40B4-BE49-F238E27FC236}">
                <a16:creationId xmlns:a16="http://schemas.microsoft.com/office/drawing/2014/main" id="{5554EAD6-2FD3-023A-2551-6EA5271D84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B6C463-5FBF-4996-BB6E-65B9070360E9}" type="slidenum">
              <a:rPr lang="en-US" altLang="en-US" sz="1200" b="0">
                <a:latin typeface="Times New Roman" panose="02020603050405020304" pitchFamily="18" charset="0"/>
              </a:rPr>
              <a:pPr/>
              <a:t>64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0291" name="Rectangle 2">
            <a:extLst>
              <a:ext uri="{FF2B5EF4-FFF2-40B4-BE49-F238E27FC236}">
                <a16:creationId xmlns:a16="http://schemas.microsoft.com/office/drawing/2014/main" id="{668A4A43-C7AC-8CA5-C479-67F49428E8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>
            <a:extLst>
              <a:ext uri="{FF2B5EF4-FFF2-40B4-BE49-F238E27FC236}">
                <a16:creationId xmlns:a16="http://schemas.microsoft.com/office/drawing/2014/main" id="{DD499782-3B18-4BCE-355D-175F9EC4FB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>
            <a:extLst>
              <a:ext uri="{FF2B5EF4-FFF2-40B4-BE49-F238E27FC236}">
                <a16:creationId xmlns:a16="http://schemas.microsoft.com/office/drawing/2014/main" id="{C9754053-FCD7-BE7B-F9B4-D865F86B31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620E3-6A10-4DB6-ACC4-7702263550AC}" type="slidenum">
              <a:rPr lang="en-US" altLang="en-US" sz="1200" b="0">
                <a:latin typeface="Times New Roman" panose="02020603050405020304" pitchFamily="18" charset="0"/>
              </a:rPr>
              <a:pPr/>
              <a:t>65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1315" name="Rectangle 2">
            <a:extLst>
              <a:ext uri="{FF2B5EF4-FFF2-40B4-BE49-F238E27FC236}">
                <a16:creationId xmlns:a16="http://schemas.microsoft.com/office/drawing/2014/main" id="{D726E2F4-84C0-068B-DA95-2DF6A6B69A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>
            <a:extLst>
              <a:ext uri="{FF2B5EF4-FFF2-40B4-BE49-F238E27FC236}">
                <a16:creationId xmlns:a16="http://schemas.microsoft.com/office/drawing/2014/main" id="{289EC9ED-DF90-E197-D6FB-D0E28B1510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>
            <a:extLst>
              <a:ext uri="{FF2B5EF4-FFF2-40B4-BE49-F238E27FC236}">
                <a16:creationId xmlns:a16="http://schemas.microsoft.com/office/drawing/2014/main" id="{CBC03EEA-7619-77BF-1148-3A6A1A946A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6EF626-7826-47EF-8931-C411290750B1}" type="slidenum">
              <a:rPr lang="en-US" altLang="en-US" sz="1200" b="0">
                <a:latin typeface="Times New Roman" panose="02020603050405020304" pitchFamily="18" charset="0"/>
              </a:rPr>
              <a:pPr/>
              <a:t>66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2339" name="Rectangle 2">
            <a:extLst>
              <a:ext uri="{FF2B5EF4-FFF2-40B4-BE49-F238E27FC236}">
                <a16:creationId xmlns:a16="http://schemas.microsoft.com/office/drawing/2014/main" id="{8E5965DF-051E-4CE8-30DE-9C1E00ACE9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>
            <a:extLst>
              <a:ext uri="{FF2B5EF4-FFF2-40B4-BE49-F238E27FC236}">
                <a16:creationId xmlns:a16="http://schemas.microsoft.com/office/drawing/2014/main" id="{A39C1367-0837-4474-8EBF-C06C7E0F1B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>
            <a:extLst>
              <a:ext uri="{FF2B5EF4-FFF2-40B4-BE49-F238E27FC236}">
                <a16:creationId xmlns:a16="http://schemas.microsoft.com/office/drawing/2014/main" id="{A819EDE9-3CB6-C28B-6269-D933342F71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41ED6E-8E6D-4DE2-9618-1DF03B595B6A}" type="slidenum">
              <a:rPr lang="en-US" altLang="en-US" sz="1200" b="0">
                <a:latin typeface="Times New Roman" panose="02020603050405020304" pitchFamily="18" charset="0"/>
              </a:rPr>
              <a:pPr/>
              <a:t>67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3363" name="Rectangle 2">
            <a:extLst>
              <a:ext uri="{FF2B5EF4-FFF2-40B4-BE49-F238E27FC236}">
                <a16:creationId xmlns:a16="http://schemas.microsoft.com/office/drawing/2014/main" id="{706E1505-D662-2ACC-8D3F-656CCBAE6A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>
            <a:extLst>
              <a:ext uri="{FF2B5EF4-FFF2-40B4-BE49-F238E27FC236}">
                <a16:creationId xmlns:a16="http://schemas.microsoft.com/office/drawing/2014/main" id="{6F8746C2-5699-49AA-9893-43D9E2E943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>
            <a:extLst>
              <a:ext uri="{FF2B5EF4-FFF2-40B4-BE49-F238E27FC236}">
                <a16:creationId xmlns:a16="http://schemas.microsoft.com/office/drawing/2014/main" id="{5AFFE6EF-BCB5-3CFC-31FD-AFE1BFACF3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8BEE1EE-BB41-49B3-B061-1DBBA008CE8F}" type="slidenum">
              <a:rPr lang="en-US" altLang="en-US" sz="1200" b="0">
                <a:latin typeface="Times New Roman" panose="02020603050405020304" pitchFamily="18" charset="0"/>
              </a:rPr>
              <a:pPr/>
              <a:t>68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4387" name="Rectangle 2">
            <a:extLst>
              <a:ext uri="{FF2B5EF4-FFF2-40B4-BE49-F238E27FC236}">
                <a16:creationId xmlns:a16="http://schemas.microsoft.com/office/drawing/2014/main" id="{214F8659-C423-2FF9-D11C-4599B723A3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>
            <a:extLst>
              <a:ext uri="{FF2B5EF4-FFF2-40B4-BE49-F238E27FC236}">
                <a16:creationId xmlns:a16="http://schemas.microsoft.com/office/drawing/2014/main" id="{CF85DBF0-D2E4-3950-3EDC-58E8053338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>
            <a:extLst>
              <a:ext uri="{FF2B5EF4-FFF2-40B4-BE49-F238E27FC236}">
                <a16:creationId xmlns:a16="http://schemas.microsoft.com/office/drawing/2014/main" id="{5C761744-8B12-9246-E6BE-5EA6CDEDD2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40540FC-2C49-4FAF-86A8-F93A4C770249}" type="slidenum">
              <a:rPr lang="en-US" altLang="en-US" sz="1200" b="0">
                <a:latin typeface="Times New Roman" panose="02020603050405020304" pitchFamily="18" charset="0"/>
              </a:rPr>
              <a:pPr/>
              <a:t>69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5411" name="Rectangle 2">
            <a:extLst>
              <a:ext uri="{FF2B5EF4-FFF2-40B4-BE49-F238E27FC236}">
                <a16:creationId xmlns:a16="http://schemas.microsoft.com/office/drawing/2014/main" id="{368D840E-A033-F53E-CEDA-5F6730356C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>
            <a:extLst>
              <a:ext uri="{FF2B5EF4-FFF2-40B4-BE49-F238E27FC236}">
                <a16:creationId xmlns:a16="http://schemas.microsoft.com/office/drawing/2014/main" id="{7C0D1BB8-531F-CE58-72CC-DA06D84AE1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77BFD2AC-0E15-B0BA-9E13-F85375D99A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4BCF8BD-BB7C-4D56-A79F-62DD98C79205}" type="slidenum">
              <a:rPr lang="en-US" altLang="en-US" sz="1200" b="0">
                <a:latin typeface="Times New Roman" panose="02020603050405020304" pitchFamily="18" charset="0"/>
              </a:rPr>
              <a:pPr/>
              <a:t>7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B5E161B9-59F5-35EA-1B8B-B52AED691E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362951BF-5201-D257-5D68-C79B41CA13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>
            <a:extLst>
              <a:ext uri="{FF2B5EF4-FFF2-40B4-BE49-F238E27FC236}">
                <a16:creationId xmlns:a16="http://schemas.microsoft.com/office/drawing/2014/main" id="{BAC0CBD3-FA6C-B5F1-9C35-F7324331AC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9F1C61B-5AA6-4C65-B2FB-C366679DD7DA}" type="slidenum">
              <a:rPr lang="en-US" altLang="en-US" sz="1200" b="0">
                <a:latin typeface="Times New Roman" panose="02020603050405020304" pitchFamily="18" charset="0"/>
              </a:rPr>
              <a:pPr/>
              <a:t>70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6435" name="Rectangle 2">
            <a:extLst>
              <a:ext uri="{FF2B5EF4-FFF2-40B4-BE49-F238E27FC236}">
                <a16:creationId xmlns:a16="http://schemas.microsoft.com/office/drawing/2014/main" id="{BA0473A4-E13C-8D5F-9203-65AF3DC80C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>
            <a:extLst>
              <a:ext uri="{FF2B5EF4-FFF2-40B4-BE49-F238E27FC236}">
                <a16:creationId xmlns:a16="http://schemas.microsoft.com/office/drawing/2014/main" id="{1522CCC1-9258-BE5F-E5F6-584BF18B15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>
            <a:extLst>
              <a:ext uri="{FF2B5EF4-FFF2-40B4-BE49-F238E27FC236}">
                <a16:creationId xmlns:a16="http://schemas.microsoft.com/office/drawing/2014/main" id="{36283966-F6AC-DAE8-0D75-80235825BA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FFA531-3E27-448C-84A7-763D691885C7}" type="slidenum">
              <a:rPr lang="en-US" altLang="en-US" sz="1200" b="0">
                <a:latin typeface="Times New Roman" panose="02020603050405020304" pitchFamily="18" charset="0"/>
              </a:rPr>
              <a:pPr/>
              <a:t>71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7459" name="Rectangle 2">
            <a:extLst>
              <a:ext uri="{FF2B5EF4-FFF2-40B4-BE49-F238E27FC236}">
                <a16:creationId xmlns:a16="http://schemas.microsoft.com/office/drawing/2014/main" id="{225872EA-A5B1-E9D7-585E-4D689FEB3E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>
            <a:extLst>
              <a:ext uri="{FF2B5EF4-FFF2-40B4-BE49-F238E27FC236}">
                <a16:creationId xmlns:a16="http://schemas.microsoft.com/office/drawing/2014/main" id="{4A0B6A58-17FE-3387-E802-FAB9D14BC6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>
            <a:extLst>
              <a:ext uri="{FF2B5EF4-FFF2-40B4-BE49-F238E27FC236}">
                <a16:creationId xmlns:a16="http://schemas.microsoft.com/office/drawing/2014/main" id="{D303D407-9872-8DB8-A1EE-D1F0785ACE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85CD6EA-1D8D-42B9-A915-D11B27C3119E}" type="slidenum">
              <a:rPr lang="en-US" altLang="en-US" sz="1200" b="0">
                <a:latin typeface="Times New Roman" panose="02020603050405020304" pitchFamily="18" charset="0"/>
              </a:rPr>
              <a:pPr/>
              <a:t>72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8483" name="Rectangle 2">
            <a:extLst>
              <a:ext uri="{FF2B5EF4-FFF2-40B4-BE49-F238E27FC236}">
                <a16:creationId xmlns:a16="http://schemas.microsoft.com/office/drawing/2014/main" id="{0FC4DA0C-4911-DE9C-B09B-31DCE4C215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>
            <a:extLst>
              <a:ext uri="{FF2B5EF4-FFF2-40B4-BE49-F238E27FC236}">
                <a16:creationId xmlns:a16="http://schemas.microsoft.com/office/drawing/2014/main" id="{C1A400A5-7942-B137-C9C1-E904776612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>
            <a:extLst>
              <a:ext uri="{FF2B5EF4-FFF2-40B4-BE49-F238E27FC236}">
                <a16:creationId xmlns:a16="http://schemas.microsoft.com/office/drawing/2014/main" id="{C7A86A3B-7397-E67D-0E0B-D2F0126409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F41DDE3-97FC-4F57-82A0-380B8CF51FB3}" type="slidenum">
              <a:rPr lang="en-US" altLang="en-US" sz="1200" b="0">
                <a:latin typeface="Times New Roman" panose="02020603050405020304" pitchFamily="18" charset="0"/>
              </a:rPr>
              <a:pPr/>
              <a:t>73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49507" name="Rectangle 2">
            <a:extLst>
              <a:ext uri="{FF2B5EF4-FFF2-40B4-BE49-F238E27FC236}">
                <a16:creationId xmlns:a16="http://schemas.microsoft.com/office/drawing/2014/main" id="{9EC9A238-9BE2-6625-6C19-4350924568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>
            <a:extLst>
              <a:ext uri="{FF2B5EF4-FFF2-40B4-BE49-F238E27FC236}">
                <a16:creationId xmlns:a16="http://schemas.microsoft.com/office/drawing/2014/main" id="{0363960B-B1BE-0B4F-C002-C430295B89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>
            <a:extLst>
              <a:ext uri="{FF2B5EF4-FFF2-40B4-BE49-F238E27FC236}">
                <a16:creationId xmlns:a16="http://schemas.microsoft.com/office/drawing/2014/main" id="{E861FA9A-940D-BE74-C1E4-648206E8D5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A0C9EF4-DC5C-4978-AA0A-4B4136D95007}" type="slidenum">
              <a:rPr lang="en-US" altLang="en-US" sz="1200" b="0">
                <a:latin typeface="Times New Roman" panose="02020603050405020304" pitchFamily="18" charset="0"/>
              </a:rPr>
              <a:pPr/>
              <a:t>74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50531" name="Rectangle 2">
            <a:extLst>
              <a:ext uri="{FF2B5EF4-FFF2-40B4-BE49-F238E27FC236}">
                <a16:creationId xmlns:a16="http://schemas.microsoft.com/office/drawing/2014/main" id="{BA6CF0DC-5657-5008-BC58-0A61AE53E6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>
            <a:extLst>
              <a:ext uri="{FF2B5EF4-FFF2-40B4-BE49-F238E27FC236}">
                <a16:creationId xmlns:a16="http://schemas.microsoft.com/office/drawing/2014/main" id="{B7BBA55E-F669-191A-DB11-14DC20426C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>
            <a:extLst>
              <a:ext uri="{FF2B5EF4-FFF2-40B4-BE49-F238E27FC236}">
                <a16:creationId xmlns:a16="http://schemas.microsoft.com/office/drawing/2014/main" id="{FC5954C2-A92C-54D7-997B-A03BBFFDD7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12AA31A-38D6-4251-818C-DA02BE9834C8}" type="slidenum">
              <a:rPr lang="en-US" altLang="en-US" sz="1200" b="0">
                <a:latin typeface="Times New Roman" panose="02020603050405020304" pitchFamily="18" charset="0"/>
              </a:rPr>
              <a:pPr/>
              <a:t>75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51555" name="Rectangle 2">
            <a:extLst>
              <a:ext uri="{FF2B5EF4-FFF2-40B4-BE49-F238E27FC236}">
                <a16:creationId xmlns:a16="http://schemas.microsoft.com/office/drawing/2014/main" id="{CAD606D8-13B0-FFAA-4DA8-2524446716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>
            <a:extLst>
              <a:ext uri="{FF2B5EF4-FFF2-40B4-BE49-F238E27FC236}">
                <a16:creationId xmlns:a16="http://schemas.microsoft.com/office/drawing/2014/main" id="{B6684100-9452-1697-DB32-8293BB45D5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>
            <a:extLst>
              <a:ext uri="{FF2B5EF4-FFF2-40B4-BE49-F238E27FC236}">
                <a16:creationId xmlns:a16="http://schemas.microsoft.com/office/drawing/2014/main" id="{FC5954C2-A92C-54D7-997B-A03BBFFDD7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12AA31A-38D6-4251-818C-DA02BE9834C8}" type="slidenum">
              <a:rPr lang="en-US" altLang="en-US" sz="1200" b="0">
                <a:latin typeface="Times New Roman" panose="02020603050405020304" pitchFamily="18" charset="0"/>
              </a:rPr>
              <a:pPr/>
              <a:t>76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51555" name="Rectangle 2">
            <a:extLst>
              <a:ext uri="{FF2B5EF4-FFF2-40B4-BE49-F238E27FC236}">
                <a16:creationId xmlns:a16="http://schemas.microsoft.com/office/drawing/2014/main" id="{CAD606D8-13B0-FFAA-4DA8-2524446716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>
            <a:extLst>
              <a:ext uri="{FF2B5EF4-FFF2-40B4-BE49-F238E27FC236}">
                <a16:creationId xmlns:a16="http://schemas.microsoft.com/office/drawing/2014/main" id="{B6684100-9452-1697-DB32-8293BB45D5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656338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>
            <a:extLst>
              <a:ext uri="{FF2B5EF4-FFF2-40B4-BE49-F238E27FC236}">
                <a16:creationId xmlns:a16="http://schemas.microsoft.com/office/drawing/2014/main" id="{B59DBA69-CA89-CA35-6A44-BD5E979034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957D10-11B2-441F-A401-1BA1C217ED94}" type="slidenum">
              <a:rPr lang="en-US" altLang="en-US" sz="1200" b="0">
                <a:latin typeface="Times New Roman" panose="02020603050405020304" pitchFamily="18" charset="0"/>
              </a:rPr>
              <a:pPr/>
              <a:t>77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52579" name="Rectangle 2">
            <a:extLst>
              <a:ext uri="{FF2B5EF4-FFF2-40B4-BE49-F238E27FC236}">
                <a16:creationId xmlns:a16="http://schemas.microsoft.com/office/drawing/2014/main" id="{8787F889-0DCA-E76A-14B4-CB46FD8D7B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>
            <a:extLst>
              <a:ext uri="{FF2B5EF4-FFF2-40B4-BE49-F238E27FC236}">
                <a16:creationId xmlns:a16="http://schemas.microsoft.com/office/drawing/2014/main" id="{AD158590-C20C-1CBD-0E92-4B1BA2D977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586012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>
            <a:extLst>
              <a:ext uri="{FF2B5EF4-FFF2-40B4-BE49-F238E27FC236}">
                <a16:creationId xmlns:a16="http://schemas.microsoft.com/office/drawing/2014/main" id="{B59DBA69-CA89-CA35-6A44-BD5E979034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957D10-11B2-441F-A401-1BA1C217ED94}" type="slidenum">
              <a:rPr lang="en-US" altLang="en-US" sz="1200" b="0">
                <a:latin typeface="Times New Roman" panose="02020603050405020304" pitchFamily="18" charset="0"/>
              </a:rPr>
              <a:pPr/>
              <a:t>78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52579" name="Rectangle 2">
            <a:extLst>
              <a:ext uri="{FF2B5EF4-FFF2-40B4-BE49-F238E27FC236}">
                <a16:creationId xmlns:a16="http://schemas.microsoft.com/office/drawing/2014/main" id="{8787F889-0DCA-E76A-14B4-CB46FD8D7B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>
            <a:extLst>
              <a:ext uri="{FF2B5EF4-FFF2-40B4-BE49-F238E27FC236}">
                <a16:creationId xmlns:a16="http://schemas.microsoft.com/office/drawing/2014/main" id="{AD158590-C20C-1CBD-0E92-4B1BA2D977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>
            <a:extLst>
              <a:ext uri="{FF2B5EF4-FFF2-40B4-BE49-F238E27FC236}">
                <a16:creationId xmlns:a16="http://schemas.microsoft.com/office/drawing/2014/main" id="{ABFC3381-57FA-B667-7062-0B8FA5D7BD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EC0D3B3-7149-4963-8B2E-57C1CC7354B3}" type="slidenum">
              <a:rPr lang="en-US" altLang="en-US" sz="1200" b="0">
                <a:latin typeface="Times New Roman" panose="02020603050405020304" pitchFamily="18" charset="0"/>
              </a:rPr>
              <a:pPr/>
              <a:t>79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53603" name="Rectangle 2">
            <a:extLst>
              <a:ext uri="{FF2B5EF4-FFF2-40B4-BE49-F238E27FC236}">
                <a16:creationId xmlns:a16="http://schemas.microsoft.com/office/drawing/2014/main" id="{8EA07881-6D2A-7B4C-AE10-45FA06BD21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>
            <a:extLst>
              <a:ext uri="{FF2B5EF4-FFF2-40B4-BE49-F238E27FC236}">
                <a16:creationId xmlns:a16="http://schemas.microsoft.com/office/drawing/2014/main" id="{2826F8F0-88B6-41BB-A868-F5473E4E5C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>
            <a:extLst>
              <a:ext uri="{FF2B5EF4-FFF2-40B4-BE49-F238E27FC236}">
                <a16:creationId xmlns:a16="http://schemas.microsoft.com/office/drawing/2014/main" id="{6F45984F-C922-E396-B464-80D385454C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B587FB0-5B16-4CC2-A0DC-C8587A5BC361}" type="slidenum">
              <a:rPr lang="en-US" altLang="en-US" sz="1200" b="0">
                <a:latin typeface="Times New Roman" panose="02020603050405020304" pitchFamily="18" charset="0"/>
              </a:rPr>
              <a:pPr/>
              <a:t>8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86019" name="Rectangle 2">
            <a:extLst>
              <a:ext uri="{FF2B5EF4-FFF2-40B4-BE49-F238E27FC236}">
                <a16:creationId xmlns:a16="http://schemas.microsoft.com/office/drawing/2014/main" id="{0FE87770-1472-FB71-E5AC-141E6F81B8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>
            <a:extLst>
              <a:ext uri="{FF2B5EF4-FFF2-40B4-BE49-F238E27FC236}">
                <a16:creationId xmlns:a16="http://schemas.microsoft.com/office/drawing/2014/main" id="{AF13344C-2755-EFC8-3D84-11EA940935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>
            <a:extLst>
              <a:ext uri="{FF2B5EF4-FFF2-40B4-BE49-F238E27FC236}">
                <a16:creationId xmlns:a16="http://schemas.microsoft.com/office/drawing/2014/main" id="{778CD3C1-EE18-28F5-D4A8-BF864A536D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4C69F2-E80F-47DC-AA07-9A61082B69E3}" type="slidenum">
              <a:rPr lang="en-US" altLang="en-US" sz="1200" b="0">
                <a:latin typeface="Times New Roman" panose="02020603050405020304" pitchFamily="18" charset="0"/>
              </a:rPr>
              <a:pPr/>
              <a:t>80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154627" name="Rectangle 2">
            <a:extLst>
              <a:ext uri="{FF2B5EF4-FFF2-40B4-BE49-F238E27FC236}">
                <a16:creationId xmlns:a16="http://schemas.microsoft.com/office/drawing/2014/main" id="{35297BCE-645C-A8E1-28E4-0610AEAC79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>
            <a:extLst>
              <a:ext uri="{FF2B5EF4-FFF2-40B4-BE49-F238E27FC236}">
                <a16:creationId xmlns:a16="http://schemas.microsoft.com/office/drawing/2014/main" id="{22A8811A-7508-EAFA-F954-86C23ED08B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>
            <a:extLst>
              <a:ext uri="{FF2B5EF4-FFF2-40B4-BE49-F238E27FC236}">
                <a16:creationId xmlns:a16="http://schemas.microsoft.com/office/drawing/2014/main" id="{7C3874B3-D463-224D-9C11-445D205C6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A551B9-DBFF-4FB0-9E86-6A9CE9D4E866}" type="slidenum">
              <a:rPr lang="en-US" altLang="en-US" sz="1200" b="0">
                <a:latin typeface="Times New Roman" panose="02020603050405020304" pitchFamily="18" charset="0"/>
              </a:rPr>
              <a:pPr/>
              <a:t>9</a:t>
            </a:fld>
            <a:endParaRPr lang="en-US" altLang="en-US" sz="1200" b="0">
              <a:latin typeface="Times New Roman" panose="02020603050405020304" pitchFamily="18" charset="0"/>
            </a:endParaRPr>
          </a:p>
        </p:txBody>
      </p:sp>
      <p:sp>
        <p:nvSpPr>
          <p:cNvPr id="87043" name="Rectangle 2">
            <a:extLst>
              <a:ext uri="{FF2B5EF4-FFF2-40B4-BE49-F238E27FC236}">
                <a16:creationId xmlns:a16="http://schemas.microsoft.com/office/drawing/2014/main" id="{B414AA5D-9BA6-4FD5-9FDC-EC1B3F75EA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>
            <a:extLst>
              <a:ext uri="{FF2B5EF4-FFF2-40B4-BE49-F238E27FC236}">
                <a16:creationId xmlns:a16="http://schemas.microsoft.com/office/drawing/2014/main" id="{5F383F28-88DB-6B7D-1FBF-18E0416E57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aint">
            <a:extLst>
              <a:ext uri="{FF2B5EF4-FFF2-40B4-BE49-F238E27FC236}">
                <a16:creationId xmlns:a16="http://schemas.microsoft.com/office/drawing/2014/main" id="{0D12F762-7BD7-B39D-F522-C36F5A917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000">
                <a:latin typeface="Arial Black" pitchFamily="34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CF0036-5235-1BBC-B5AA-6811D7B169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2DB99A40-D710-4563-880C-C047FC0990F0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B5DDD-D60A-4042-C919-C2DC1CFDE0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EXDO niveau 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ABBEF-A777-037F-592D-4E687588A1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C485121A-8CB9-42F1-B8F6-6ADB05407C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3075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D20610-4C83-9D42-71D1-89B947B1E3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6B91A-AB24-42C2-BAE5-D534991E8595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124380A-5BF1-9218-43A2-94F6F3E60D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CD91515-7DAD-325B-D1CC-732363D91D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7CC5DE-DDD5-4E59-B45A-922F2139D6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502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467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467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87A028-9D2A-AD58-2628-5996EAC59E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18F8F-B168-44A8-8176-C74C35776FD9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11710CD-B343-A5CC-1AA7-80BEC015FC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753E2E-DC5F-B97B-A191-B5D14A18A5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86C264-C01C-4B81-9907-C7DCD791D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91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5569F5-B0A5-E64F-0164-E208408AFE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C351A-6EA3-46BB-845C-682467032384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0F5FAD-4E1D-DC23-9125-EA9FB49195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D4922C0-064B-38FF-6140-BCD9E1F5D4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0C4C92-6CB7-4D49-8C43-C12ED2DCAE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975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0303D2-963A-0431-2879-2E0808CB8B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2722F-C2C9-41F1-ACFF-47F28C458997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D9C6EA-BB97-6DD2-BF3A-7B3C36338C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49491AF-90FD-8300-9D66-F9C98F1529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D85AB8-FAC0-4BF1-919B-265EA369FE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91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52400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7E3F72-3C16-24F4-BF8C-881F7BA218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F4F2F-86B0-46C7-ADCB-9D46AE4F7926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76F714-48F7-8970-44BE-B2F51D9220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15D10-DC7D-2849-BCA0-6F20A64C38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07FC6A-0BAF-42A4-B698-A25B9C27AC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272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93E619-BFAD-F929-3B46-BC80E235F1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0E52-1F43-4F38-AFDF-41C4C4A81806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E9463C8-DE22-4269-2F91-6C4BA2C7ED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F77411E-9CEC-ED9C-8B04-2999B999B8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051B07-8C86-4581-82C1-B8D8196856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953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9294567-A204-6424-5525-6E698AFF75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1C0C2-A131-4765-B3B4-E679FB434B09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C283E9D-79CA-F4BF-9BC0-BF818F5E51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ABB94E7-2F8F-6AAA-8A82-5D87A4BB84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68A5B-60D6-4329-82D1-DC25B58E01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488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D131E42-9D65-1897-7098-0D26AAC2E2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8BAA7-BF79-453D-BA7E-178AB0EF3350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6E33C21-DF66-E228-2BBE-ED143EBDD8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48C9AC0-8BB0-384A-1A23-BF62CAA5D3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D1A935-155D-46EF-95A7-3DDB9C52EF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013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9D8459-EBA4-6735-9BD3-485B65DAE1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6EDCD-87BF-47B3-B5C6-B1A97BB7BB9C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FF02B5-7197-2E2F-F8DE-25EC0BD55C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2A49FD-87F8-8338-789C-325E6C64ED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397182-F588-4561-AE9E-79F3AB7CA8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88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62D635-4E79-6DCB-3E1F-AB20B9920D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FE281-E51C-45F2-A204-896435704393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1C8CA4-FFD3-DC1D-B43B-7C9AD1958F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E71F4B-AC7C-B78E-2BC2-A78B18C977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AB0A96-7916-489F-859A-3995320758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863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BF2F385-E050-9F72-BF57-AA134D9CF9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707E62F-5FFB-9CFD-6E1B-D0788BDF57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1788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5830FFA8-0B96-D233-B764-00E1B1CE175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CE842AF6-F78C-4D03-9584-F41F1F1C0F05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DB45C474-3223-5E4A-FB97-640A4498506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EXDO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7788EECF-E64A-35F7-1DD9-24871D2CD2A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solidFill>
                  <a:schemeClr val="bg2"/>
                </a:solidFill>
              </a:defRPr>
            </a:lvl1pPr>
          </a:lstStyle>
          <a:p>
            <a:fld id="{3A322A3B-94A4-4022-84EE-F300F971F560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7" descr="paint">
            <a:extLst>
              <a:ext uri="{FF2B5EF4-FFF2-40B4-BE49-F238E27FC236}">
                <a16:creationId xmlns:a16="http://schemas.microsoft.com/office/drawing/2014/main" id="{48908C8F-D2CF-D8CE-4749-ECE6C2CCA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tif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13" Type="http://schemas.openxmlformats.org/officeDocument/2006/relationships/slide" Target="slide26.xml"/><Relationship Id="rId18" Type="http://schemas.openxmlformats.org/officeDocument/2006/relationships/slide" Target="slide70.xml"/><Relationship Id="rId3" Type="http://schemas.openxmlformats.org/officeDocument/2006/relationships/slide" Target="slide3.xml"/><Relationship Id="rId21" Type="http://schemas.openxmlformats.org/officeDocument/2006/relationships/slide" Target="slide42.xml"/><Relationship Id="rId7" Type="http://schemas.openxmlformats.org/officeDocument/2006/relationships/slide" Target="slide11.xml"/><Relationship Id="rId12" Type="http://schemas.openxmlformats.org/officeDocument/2006/relationships/slide" Target="slide57.xml"/><Relationship Id="rId17" Type="http://schemas.openxmlformats.org/officeDocument/2006/relationships/slide" Target="slide32.xml"/><Relationship Id="rId2" Type="http://schemas.openxmlformats.org/officeDocument/2006/relationships/notesSlide" Target="../notesSlides/notesSlide2.xml"/><Relationship Id="rId16" Type="http://schemas.openxmlformats.org/officeDocument/2006/relationships/slide" Target="slide65.xml"/><Relationship Id="rId20" Type="http://schemas.openxmlformats.org/officeDocument/2006/relationships/slide" Target="slide7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8.xml"/><Relationship Id="rId11" Type="http://schemas.openxmlformats.org/officeDocument/2006/relationships/slide" Target="slide20.xml"/><Relationship Id="rId5" Type="http://schemas.openxmlformats.org/officeDocument/2006/relationships/slide" Target="slide6.xml"/><Relationship Id="rId15" Type="http://schemas.openxmlformats.org/officeDocument/2006/relationships/slide" Target="slide29.xml"/><Relationship Id="rId10" Type="http://schemas.openxmlformats.org/officeDocument/2006/relationships/slide" Target="slide55.xml"/><Relationship Id="rId19" Type="http://schemas.openxmlformats.org/officeDocument/2006/relationships/slide" Target="slide37.xml"/><Relationship Id="rId4" Type="http://schemas.openxmlformats.org/officeDocument/2006/relationships/slide" Target="slide46.xml"/><Relationship Id="rId9" Type="http://schemas.openxmlformats.org/officeDocument/2006/relationships/slide" Target="slide14.xml"/><Relationship Id="rId14" Type="http://schemas.openxmlformats.org/officeDocument/2006/relationships/slide" Target="slide62.xml"/><Relationship Id="rId22" Type="http://schemas.openxmlformats.org/officeDocument/2006/relationships/slide" Target="slide7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tiff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A0661305-2459-7449-8283-FF1ACADCC46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A90E32C-38EC-49F6-BF4C-79F8C863D79E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075" name="Rectangle 5">
            <a:extLst>
              <a:ext uri="{FF2B5EF4-FFF2-40B4-BE49-F238E27FC236}">
                <a16:creationId xmlns:a16="http://schemas.microsoft.com/office/drawing/2014/main" id="{4F7051DF-FDD3-6BF3-95A4-CDC65ACF83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076" name="Rectangle 6">
            <a:extLst>
              <a:ext uri="{FF2B5EF4-FFF2-40B4-BE49-F238E27FC236}">
                <a16:creationId xmlns:a16="http://schemas.microsoft.com/office/drawing/2014/main" id="{BFF0435F-97F8-6798-2AF4-B551D0CEDF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989995-CC06-4F96-863E-79A113062358}" type="slidenum">
              <a:rPr lang="en-US" altLang="en-US" sz="1400" b="0">
                <a:solidFill>
                  <a:srgbClr val="5E574E"/>
                </a:solidFill>
              </a:rPr>
              <a:pPr/>
              <a:t>1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C58B0E44-236B-5EA5-7427-219EDB6F96B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200000" cy="609600"/>
          </a:xfrm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GB"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Externe dosimetrie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B6AB69B-C46F-BD61-C8E7-E1AEFE7F0690}"/>
              </a:ext>
            </a:extLst>
          </p:cNvPr>
          <p:cNvGrpSpPr/>
          <p:nvPr/>
        </p:nvGrpSpPr>
        <p:grpSpPr>
          <a:xfrm>
            <a:off x="2412000" y="2441408"/>
            <a:ext cx="4405674" cy="884907"/>
            <a:chOff x="2412000" y="2441408"/>
            <a:chExt cx="4405674" cy="88490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22841F-7644-D87B-D8B9-D03ACC56A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000" y="2808000"/>
              <a:ext cx="4405674" cy="51831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062A121-941B-8DCF-C5E6-084D52DCE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000" y="2441408"/>
              <a:ext cx="4404742" cy="518205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9B28619-41B6-68A1-9D42-C25F7D4C63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451200"/>
            <a:ext cx="234000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59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29FF8CBC-B842-044D-3238-360E300D1FA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5C84AF7-70C0-4973-BDA4-DC2CCC2B2E56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1267" name="Rectangle 5">
            <a:extLst>
              <a:ext uri="{FF2B5EF4-FFF2-40B4-BE49-F238E27FC236}">
                <a16:creationId xmlns:a16="http://schemas.microsoft.com/office/drawing/2014/main" id="{5E852583-ADD4-F05D-1970-CDBC967826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1268" name="Rectangle 6">
            <a:extLst>
              <a:ext uri="{FF2B5EF4-FFF2-40B4-BE49-F238E27FC236}">
                <a16:creationId xmlns:a16="http://schemas.microsoft.com/office/drawing/2014/main" id="{2BDDBD16-7640-F80B-BFA2-7032C26391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E16B36F-2B95-49C1-AE76-37AB969154F2}" type="slidenum">
              <a:rPr lang="en-US" altLang="en-US" sz="1400" b="0">
                <a:solidFill>
                  <a:srgbClr val="5E574E"/>
                </a:solidFill>
              </a:rPr>
              <a:pPr/>
              <a:t>10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1269" name="Rectangle 2">
            <a:extLst>
              <a:ext uri="{FF2B5EF4-FFF2-40B4-BE49-F238E27FC236}">
                <a16:creationId xmlns:a16="http://schemas.microsoft.com/office/drawing/2014/main" id="{4A570E0A-399D-0ACF-3D8C-C8B9A121791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22	Verontreinigd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51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CrCl</a:t>
            </a:r>
            <a:r>
              <a:rPr lang="en-GB" b="1" baseline="-25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3</a:t>
            </a:r>
            <a:r>
              <a:rPr lang="en-GB">
                <a:solidFill>
                  <a:srgbClr val="3333FF"/>
                </a:solidFill>
                <a:latin typeface="Arial"/>
              </a:rPr>
              <a:t> (1987-1-2)</a:t>
            </a:r>
            <a:endParaRPr lang="en-US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1270" name="Rectangle 3">
            <a:extLst>
              <a:ext uri="{FF2B5EF4-FFF2-40B4-BE49-F238E27FC236}">
                <a16:creationId xmlns:a16="http://schemas.microsoft.com/office/drawing/2014/main" id="{B9895A8C-A59F-41B8-A7BF-70432A78A34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		geometriefactor GM-telbuis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= 3,2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</a:t>
            </a:r>
            <a:r>
              <a:rPr lang="en-US">
                <a:latin typeface="Arial" charset="0"/>
              </a:rPr>
              <a:t>(zie vraag 3)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 = 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42</a:t>
            </a:r>
            <a:r>
              <a:rPr lang="en-GB">
                <a:latin typeface="Arial" charset="0"/>
              </a:rPr>
              <a:t>K)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3,2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per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Bq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4,0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0,14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lnSpc>
                <a:spcPct val="13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6		opstelling alzijdig afschermen met tenminste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R(3,5 MeV)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1,75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kunststof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bijvoorbeeld met ongeveer 1,5 cm perspex</a:t>
            </a:r>
          </a:p>
          <a:p>
            <a:pPr defTabSz="215900">
              <a:spcBef>
                <a:spcPct val="0"/>
              </a:spcBef>
              <a:defRPr/>
            </a:pPr>
            <a:endParaRPr lang="en-GB" baseline="30000">
              <a:latin typeface="Arial" charset="0"/>
            </a:endParaRPr>
          </a:p>
        </p:txBody>
      </p:sp>
      <p:pic>
        <p:nvPicPr>
          <p:cNvPr id="1127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75F7C243-979E-37E5-34A5-C547167C6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>
            <a:extLst>
              <a:ext uri="{FF2B5EF4-FFF2-40B4-BE49-F238E27FC236}">
                <a16:creationId xmlns:a16="http://schemas.microsoft.com/office/drawing/2014/main" id="{C56AB491-134C-A02E-C7B9-7DEF83489B8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90756F-5079-448A-941F-09D3460228ED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2291" name="Rectangle 5">
            <a:extLst>
              <a:ext uri="{FF2B5EF4-FFF2-40B4-BE49-F238E27FC236}">
                <a16:creationId xmlns:a16="http://schemas.microsoft.com/office/drawing/2014/main" id="{0D6442EE-8268-884F-9C34-AC0669C6C9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2292" name="Rectangle 6">
            <a:extLst>
              <a:ext uri="{FF2B5EF4-FFF2-40B4-BE49-F238E27FC236}">
                <a16:creationId xmlns:a16="http://schemas.microsoft.com/office/drawing/2014/main" id="{80E5DCEC-4D55-0327-3364-287306C60F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BD789C-59A6-49AE-A35C-CC47FE18D651}" type="slidenum">
              <a:rPr lang="en-US" altLang="en-US" sz="1400" b="0">
                <a:solidFill>
                  <a:srgbClr val="5E574E"/>
                </a:solidFill>
              </a:rPr>
              <a:pPr/>
              <a:t>11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2293" name="Rectangle 2">
            <a:extLst>
              <a:ext uri="{FF2B5EF4-FFF2-40B4-BE49-F238E27FC236}">
                <a16:creationId xmlns:a16="http://schemas.microsoft.com/office/drawing/2014/main" id="{F2A2C9CC-738B-832F-4E8B-23FB8BC61F6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23	Reefer Rio</a:t>
            </a:r>
            <a:r>
              <a:rPr lang="en-GB">
                <a:solidFill>
                  <a:srgbClr val="3333FF"/>
                </a:solidFill>
                <a:latin typeface="+mn-lt"/>
              </a:rPr>
              <a:t> (1988-2-4)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294" name="Rectangle 3">
            <a:extLst>
              <a:ext uri="{FF2B5EF4-FFF2-40B4-BE49-F238E27FC236}">
                <a16:creationId xmlns:a16="http://schemas.microsoft.com/office/drawing/2014/main" id="{C6FA5BC7-7F9A-9542-4396-E8C2813FBB1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8486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dK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1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/dt = (k A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B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-(</a:t>
            </a:r>
            <a:r>
              <a:rPr lang="el-GR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/</a:t>
            </a:r>
            <a:r>
              <a:rPr lang="el-GR" baseline="30000">
                <a:solidFill>
                  <a:srgbClr val="FF0000"/>
                </a:solidFill>
                <a:latin typeface="Arial" charset="0"/>
              </a:rPr>
              <a:t>ρ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)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(d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l-GR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)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 = 15 cm van het oppervlak 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r = 15 + (30 / 2) = 30 cm vanaf centrum van doos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 doos bevat 27 kg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150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4050 Bq = 4,05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effectieve soortelijke massa vlees 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 = 27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g / (30 cm)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1,0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 = 0,085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 = 0,077 µGy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dK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/dt = (0,077 × 4,05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/ 0,3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+ 0,2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15)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30000">
                <a:latin typeface="Arial" charset="0"/>
              </a:rPr>
              <a:t>-0,085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(15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1,0)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3,9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4 nGy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>
            <a:extLst>
              <a:ext uri="{FF2B5EF4-FFF2-40B4-BE49-F238E27FC236}">
                <a16:creationId xmlns:a16="http://schemas.microsoft.com/office/drawing/2014/main" id="{00EE64EC-5299-9DC1-93E0-3B1D63D00F4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9918F8C-0383-45A4-8E3D-12C2D0E88714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10C6F767-79F8-3661-2EDE-88875E666B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3316" name="Rectangle 6">
            <a:extLst>
              <a:ext uri="{FF2B5EF4-FFF2-40B4-BE49-F238E27FC236}">
                <a16:creationId xmlns:a16="http://schemas.microsoft.com/office/drawing/2014/main" id="{1C4776BB-C2C8-2F78-3E1B-B767175A73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4C059E2-4A28-4C4D-A9CE-D087A01EB5A4}" type="slidenum">
              <a:rPr lang="en-US" altLang="en-US" sz="1400" b="0">
                <a:solidFill>
                  <a:srgbClr val="5E574E"/>
                </a:solidFill>
              </a:rPr>
              <a:pPr/>
              <a:t>12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3317" name="Rectangle 2">
            <a:extLst>
              <a:ext uri="{FF2B5EF4-FFF2-40B4-BE49-F238E27FC236}">
                <a16:creationId xmlns:a16="http://schemas.microsoft.com/office/drawing/2014/main" id="{0D7A0104-47EA-6B56-65D2-49B0F74B251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23	Reefer Rio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8" name="Rectangle 3">
            <a:extLst>
              <a:ext uri="{FF2B5EF4-FFF2-40B4-BE49-F238E27FC236}">
                <a16:creationId xmlns:a16="http://schemas.microsoft.com/office/drawing/2014/main" id="{8735854E-949B-E693-DF42-77892DD6298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4191000"/>
            <a:ext cx="7924800" cy="203835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d = 15 cm van het oppervlak 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r = 15 + (30 + 30 / 2) = 60 cm vanaf centrum van doos 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dK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/dt =  (0,077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4,05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/ 0,6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+ 0,2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45)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30000">
                <a:latin typeface="Arial" charset="0"/>
              </a:rPr>
              <a:t>-0,085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(45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1)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0,2 nGy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13418" name="Picture 13417">
            <a:extLst>
              <a:ext uri="{FF2B5EF4-FFF2-40B4-BE49-F238E27FC236}">
                <a16:creationId xmlns:a16="http://schemas.microsoft.com/office/drawing/2014/main" id="{DBAFCD55-089C-72FA-0E7A-2CD291409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2000" y="2514600"/>
            <a:ext cx="2880000" cy="157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161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>
            <a:extLst>
              <a:ext uri="{FF2B5EF4-FFF2-40B4-BE49-F238E27FC236}">
                <a16:creationId xmlns:a16="http://schemas.microsoft.com/office/drawing/2014/main" id="{00EE64EC-5299-9DC1-93E0-3B1D63D00F4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9918F8C-0383-45A4-8E3D-12C2D0E88714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10C6F767-79F8-3661-2EDE-88875E666B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3316" name="Rectangle 6">
            <a:extLst>
              <a:ext uri="{FF2B5EF4-FFF2-40B4-BE49-F238E27FC236}">
                <a16:creationId xmlns:a16="http://schemas.microsoft.com/office/drawing/2014/main" id="{1C4776BB-C2C8-2F78-3E1B-B767175A73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4C059E2-4A28-4C4D-A9CE-D087A01EB5A4}" type="slidenum">
              <a:rPr lang="en-US" altLang="en-US" sz="1400" b="0">
                <a:solidFill>
                  <a:srgbClr val="5E574E"/>
                </a:solidFill>
              </a:rPr>
              <a:pPr/>
              <a:t>13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3317" name="Rectangle 2">
            <a:extLst>
              <a:ext uri="{FF2B5EF4-FFF2-40B4-BE49-F238E27FC236}">
                <a16:creationId xmlns:a16="http://schemas.microsoft.com/office/drawing/2014/main" id="{0D7A0104-47EA-6B56-65D2-49B0F74B251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23	Reefer Rio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8" name="Rectangle 3">
            <a:extLst>
              <a:ext uri="{FF2B5EF4-FFF2-40B4-BE49-F238E27FC236}">
                <a16:creationId xmlns:a16="http://schemas.microsoft.com/office/drawing/2014/main" id="{8735854E-949B-E693-DF42-77892DD6298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4114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uitgezonden energie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f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= (0,946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0,898)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0,662 = 0,562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uitgezonden energie per kg vlees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150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0,562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-13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MeV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1,35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dK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</a:rPr>
              <a:t> </a:t>
            </a:r>
            <a:r>
              <a:rPr lang="en-GB">
                <a:latin typeface="Arial" charset="0"/>
              </a:rPr>
              <a:t>/dt =  0,5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1,35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6,8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-12</a:t>
            </a:r>
            <a:r>
              <a:rPr lang="en-GB">
                <a:latin typeface="Arial" charset="0"/>
              </a:rPr>
              <a:t>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2,4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24 nGy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13319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34178583-82D9-2F81-A47D-2CD3FFAA4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8F0236-0ED7-9CEB-7CC6-EBEF7BC989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438" y="2502375"/>
            <a:ext cx="6837924" cy="1260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>
            <a:extLst>
              <a:ext uri="{FF2B5EF4-FFF2-40B4-BE49-F238E27FC236}">
                <a16:creationId xmlns:a16="http://schemas.microsoft.com/office/drawing/2014/main" id="{1D213B03-0EBE-2213-E566-0CF385B273C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629F27-E6E5-46BB-9FA7-6C6365FA9563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4339" name="Rectangle 5">
            <a:extLst>
              <a:ext uri="{FF2B5EF4-FFF2-40B4-BE49-F238E27FC236}">
                <a16:creationId xmlns:a16="http://schemas.microsoft.com/office/drawing/2014/main" id="{4EE3D9BA-858B-0368-CC15-0ECCCE0586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4340" name="Rectangle 6">
            <a:extLst>
              <a:ext uri="{FF2B5EF4-FFF2-40B4-BE49-F238E27FC236}">
                <a16:creationId xmlns:a16="http://schemas.microsoft.com/office/drawing/2014/main" id="{50EFE704-A539-8C15-9AA8-D39B0D8A44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F23CCB-5ED5-430D-A2CD-50342BDE3373}" type="slidenum">
              <a:rPr lang="en-US" altLang="en-US" sz="1400" b="0">
                <a:solidFill>
                  <a:srgbClr val="5E574E"/>
                </a:solidFill>
              </a:rPr>
              <a:pPr/>
              <a:t>14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4341" name="Rectangle 2">
            <a:extLst>
              <a:ext uri="{FF2B5EF4-FFF2-40B4-BE49-F238E27FC236}">
                <a16:creationId xmlns:a16="http://schemas.microsoft.com/office/drawing/2014/main" id="{7FFEB339-3420-DE73-5178-6E6D72C05E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	TLD-persoonsdosismeter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2" name="Rectangle 3">
            <a:extLst>
              <a:ext uri="{FF2B5EF4-FFF2-40B4-BE49-F238E27FC236}">
                <a16:creationId xmlns:a16="http://schemas.microsoft.com/office/drawing/2014/main" id="{D6DEBE81-B2F2-C5C6-EEE9-8B7322FA713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aflezen figuur bij 60 keV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TLD(CaSO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) / K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12000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R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1200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TLD(CaSO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	1200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mGy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1200 sd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TLD(Li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O</a:t>
            </a:r>
            <a:r>
              <a:rPr lang="en-GB" baseline="-25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) / K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900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R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90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TLD(Li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O</a:t>
            </a:r>
            <a:r>
              <a:rPr lang="en-GB" baseline="-25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90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mGy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90 sd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85B1708-FB62-3EA7-406A-53D1B5CA85CF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0" y="2016375"/>
            <a:ext cx="4320000" cy="4475975"/>
            <a:chOff x="0" y="0"/>
            <a:chExt cx="5399405" cy="559435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2C12DAD-D46E-61C0-EDED-33B7BDE711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99405" cy="559435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6C411E0-5964-5BEE-E084-8309B49E929F}"/>
                </a:ext>
              </a:extLst>
            </p:cNvPr>
            <p:cNvGrpSpPr/>
            <p:nvPr/>
          </p:nvGrpSpPr>
          <p:grpSpPr>
            <a:xfrm>
              <a:off x="1066800" y="1188720"/>
              <a:ext cx="1524168" cy="3634740"/>
              <a:chOff x="0" y="0"/>
              <a:chExt cx="1524000" cy="3634740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FCD389C-7546-3811-53A8-684114EA1061}"/>
                  </a:ext>
                </a:extLst>
              </p:cNvPr>
              <p:cNvCxnSpPr/>
              <p:nvPr/>
            </p:nvCxnSpPr>
            <p:spPr>
              <a:xfrm flipH="1">
                <a:off x="0" y="121920"/>
                <a:ext cx="14328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5A3BFD2D-1691-9EA1-0D3D-BEEE65433F97}"/>
                  </a:ext>
                </a:extLst>
              </p:cNvPr>
              <p:cNvCxnSpPr/>
              <p:nvPr/>
            </p:nvCxnSpPr>
            <p:spPr>
              <a:xfrm flipH="1">
                <a:off x="0" y="2049780"/>
                <a:ext cx="15240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741B88F-76CB-059A-2DE4-880CDDA93652}"/>
                  </a:ext>
                </a:extLst>
              </p:cNvPr>
              <p:cNvCxnSpPr/>
              <p:nvPr/>
            </p:nvCxnSpPr>
            <p:spPr>
              <a:xfrm flipV="1">
                <a:off x="1341120" y="0"/>
                <a:ext cx="0" cy="363474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65044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>
            <a:extLst>
              <a:ext uri="{FF2B5EF4-FFF2-40B4-BE49-F238E27FC236}">
                <a16:creationId xmlns:a16="http://schemas.microsoft.com/office/drawing/2014/main" id="{1D213B03-0EBE-2213-E566-0CF385B273C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629F27-E6E5-46BB-9FA7-6C6365FA9563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4339" name="Rectangle 5">
            <a:extLst>
              <a:ext uri="{FF2B5EF4-FFF2-40B4-BE49-F238E27FC236}">
                <a16:creationId xmlns:a16="http://schemas.microsoft.com/office/drawing/2014/main" id="{4EE3D9BA-858B-0368-CC15-0ECCCE0586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4340" name="Rectangle 6">
            <a:extLst>
              <a:ext uri="{FF2B5EF4-FFF2-40B4-BE49-F238E27FC236}">
                <a16:creationId xmlns:a16="http://schemas.microsoft.com/office/drawing/2014/main" id="{50EFE704-A539-8C15-9AA8-D39B0D8A44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F23CCB-5ED5-430D-A2CD-50342BDE3373}" type="slidenum">
              <a:rPr lang="en-US" altLang="en-US" sz="1400" b="0">
                <a:solidFill>
                  <a:srgbClr val="5E574E"/>
                </a:solidFill>
              </a:rPr>
              <a:pPr/>
              <a:t>15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4341" name="Rectangle 2">
            <a:extLst>
              <a:ext uri="{FF2B5EF4-FFF2-40B4-BE49-F238E27FC236}">
                <a16:creationId xmlns:a16="http://schemas.microsoft.com/office/drawing/2014/main" id="{7FFEB339-3420-DE73-5178-6E6D72C05E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	TLD-persoonsdosismeter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2" name="Rectangle 3">
            <a:extLst>
              <a:ext uri="{FF2B5EF4-FFF2-40B4-BE49-F238E27FC236}">
                <a16:creationId xmlns:a16="http://schemas.microsoft.com/office/drawing/2014/main" id="{D6DEBE81-B2F2-C5C6-EEE9-8B7322FA713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aflezen figuur bij 60 keV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</a:t>
            </a:r>
            <a:r>
              <a:rPr lang="en-GB" baseline="-25000">
                <a:latin typeface="Arial" charset="0"/>
              </a:rPr>
              <a:t>p</a:t>
            </a:r>
            <a:r>
              <a:rPr lang="en-GB">
                <a:latin typeface="Arial" charset="0"/>
              </a:rPr>
              <a:t>(10) / K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 1,9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persoonsdosisequivalent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</a:t>
            </a:r>
            <a:r>
              <a:rPr lang="en-GB" baseline="-25000">
                <a:latin typeface="Arial" charset="0"/>
              </a:rPr>
              <a:t>p</a:t>
            </a:r>
            <a:r>
              <a:rPr lang="en-GB">
                <a:latin typeface="Arial" charset="0"/>
              </a:rPr>
              <a:t>(10)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1,9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mGy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1,9 mSv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6C58CC-DD4F-8A43-A269-9CE3EEB87F99}"/>
              </a:ext>
            </a:extLst>
          </p:cNvPr>
          <p:cNvGrpSpPr>
            <a:grpSpLocks noChangeAspect="1"/>
          </p:cNvGrpSpPr>
          <p:nvPr/>
        </p:nvGrpSpPr>
        <p:grpSpPr>
          <a:xfrm>
            <a:off x="4805735" y="2362200"/>
            <a:ext cx="4203535" cy="2880000"/>
            <a:chOff x="0" y="0"/>
            <a:chExt cx="4939030" cy="33839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FF38388-971A-1D53-9885-3A51834E2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939030" cy="338391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8EE016-231A-6545-D30E-5B706F462852}"/>
                </a:ext>
              </a:extLst>
            </p:cNvPr>
            <p:cNvCxnSpPr/>
            <p:nvPr/>
          </p:nvCxnSpPr>
          <p:spPr>
            <a:xfrm flipV="1">
              <a:off x="1600200" y="167640"/>
              <a:ext cx="0" cy="26208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DA38C43-5D12-38AB-A8E4-13C508A7F2B1}"/>
                </a:ext>
              </a:extLst>
            </p:cNvPr>
            <p:cNvCxnSpPr/>
            <p:nvPr/>
          </p:nvCxnSpPr>
          <p:spPr>
            <a:xfrm flipH="1">
              <a:off x="609600" y="281940"/>
              <a:ext cx="10836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>
            <a:extLst>
              <a:ext uri="{FF2B5EF4-FFF2-40B4-BE49-F238E27FC236}">
                <a16:creationId xmlns:a16="http://schemas.microsoft.com/office/drawing/2014/main" id="{02608D89-B2DD-996F-A9C0-6FC90B05D62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B2D558D-1384-4808-AD69-8374D179BDF9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5363" name="Rectangle 5">
            <a:extLst>
              <a:ext uri="{FF2B5EF4-FFF2-40B4-BE49-F238E27FC236}">
                <a16:creationId xmlns:a16="http://schemas.microsoft.com/office/drawing/2014/main" id="{7D9877F1-D59F-C4BB-E98D-23A7C6C87A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5364" name="Rectangle 6">
            <a:extLst>
              <a:ext uri="{FF2B5EF4-FFF2-40B4-BE49-F238E27FC236}">
                <a16:creationId xmlns:a16="http://schemas.microsoft.com/office/drawing/2014/main" id="{AFD27DEA-D9DE-BA54-07DB-C236889DBA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4FE7A17-0672-46CB-8408-862BD2E9D346}" type="slidenum">
              <a:rPr lang="en-US" altLang="en-US" sz="1400" b="0">
                <a:solidFill>
                  <a:srgbClr val="5E574E"/>
                </a:solidFill>
              </a:rPr>
              <a:pPr/>
              <a:t>16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8F064ECE-CD2F-D4AA-A810-801C1B57BDB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	TLD-persoonsdosismeter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5E34A7C4-F541-33B4-5272-0242AE96382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persoon P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TLD(CaSO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) / TLD(Li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O</a:t>
            </a:r>
            <a:r>
              <a:rPr lang="en-GB" baseline="-25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85 sd / 85 sd = 1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figuur bij 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&gt; 1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TLD(CaSO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) / K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TLD(Li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O</a:t>
            </a:r>
            <a:r>
              <a:rPr lang="en-GB" baseline="-25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) / K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1000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R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100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3AFBAF0-D46D-7E57-8B30-D8C3EAFC9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144542"/>
            <a:ext cx="3960000" cy="410385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>
            <a:extLst>
              <a:ext uri="{FF2B5EF4-FFF2-40B4-BE49-F238E27FC236}">
                <a16:creationId xmlns:a16="http://schemas.microsoft.com/office/drawing/2014/main" id="{02608D89-B2DD-996F-A9C0-6FC90B05D62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B2D558D-1384-4808-AD69-8374D179BDF9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5363" name="Rectangle 5">
            <a:extLst>
              <a:ext uri="{FF2B5EF4-FFF2-40B4-BE49-F238E27FC236}">
                <a16:creationId xmlns:a16="http://schemas.microsoft.com/office/drawing/2014/main" id="{7D9877F1-D59F-C4BB-E98D-23A7C6C87A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5364" name="Rectangle 6">
            <a:extLst>
              <a:ext uri="{FF2B5EF4-FFF2-40B4-BE49-F238E27FC236}">
                <a16:creationId xmlns:a16="http://schemas.microsoft.com/office/drawing/2014/main" id="{AFD27DEA-D9DE-BA54-07DB-C236889DBA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4FE7A17-0672-46CB-8408-862BD2E9D346}" type="slidenum">
              <a:rPr lang="en-US" altLang="en-US" sz="1400" b="0">
                <a:solidFill>
                  <a:srgbClr val="5E574E"/>
                </a:solidFill>
              </a:rPr>
              <a:pPr/>
              <a:t>17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8F064ECE-CD2F-D4AA-A810-801C1B57BDB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	TLD-persoonsdosismeter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5E34A7C4-F541-33B4-5272-0242AE96382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persoon P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figuur bij &gt; 1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</a:t>
            </a:r>
            <a:r>
              <a:rPr lang="en-GB" baseline="-25000">
                <a:latin typeface="Arial" charset="0"/>
              </a:rPr>
              <a:t>p</a:t>
            </a:r>
            <a:r>
              <a:rPr lang="en-GB">
                <a:latin typeface="Arial" charset="0"/>
              </a:rPr>
              <a:t>(10) / K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GB">
                <a:latin typeface="Arial" charset="0"/>
              </a:rPr>
              <a:t> 1,1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persoonsdosisequivalent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</a:t>
            </a:r>
            <a:r>
              <a:rPr lang="en-GB" baseline="-25000">
                <a:latin typeface="Arial" charset="0"/>
              </a:rPr>
              <a:t>p</a:t>
            </a:r>
            <a:r>
              <a:rPr lang="en-GB">
                <a:latin typeface="Arial" charset="0"/>
              </a:rPr>
              <a:t>(10)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GB">
                <a:latin typeface="Arial" charset="0"/>
              </a:rPr>
              <a:t> (85 sd / 100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= 0,94 mSv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42ABFA4-9DD9-F636-F341-0E8C509CE0EF}"/>
              </a:ext>
            </a:extLst>
          </p:cNvPr>
          <p:cNvGrpSpPr>
            <a:grpSpLocks noChangeAspect="1"/>
          </p:cNvGrpSpPr>
          <p:nvPr/>
        </p:nvGrpSpPr>
        <p:grpSpPr>
          <a:xfrm>
            <a:off x="4502232" y="2209800"/>
            <a:ext cx="4203535" cy="2880000"/>
            <a:chOff x="2102485" y="1737042"/>
            <a:chExt cx="4939030" cy="338391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34D9D06-9982-AD54-4159-78419ACFD8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2485" y="1737042"/>
              <a:ext cx="4939030" cy="338391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C23643F-156D-1D95-5FE8-BE54CEB809E7}"/>
                </a:ext>
              </a:extLst>
            </p:cNvPr>
            <p:cNvGrpSpPr/>
            <p:nvPr/>
          </p:nvGrpSpPr>
          <p:grpSpPr>
            <a:xfrm>
              <a:off x="2658745" y="1958022"/>
              <a:ext cx="4123055" cy="2620645"/>
              <a:chOff x="2658745" y="1958022"/>
              <a:chExt cx="4123055" cy="2620645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1ADCE07-6DC7-2531-3138-A393F7692A3C}"/>
                  </a:ext>
                </a:extLst>
              </p:cNvPr>
              <p:cNvCxnSpPr/>
              <p:nvPr/>
            </p:nvCxnSpPr>
            <p:spPr>
              <a:xfrm flipV="1">
                <a:off x="5486400" y="1958022"/>
                <a:ext cx="0" cy="2620645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9CB58A87-0062-CCAF-C1AA-F127CD360C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58745" y="3108642"/>
                <a:ext cx="4123055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9455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A63E70A5-D877-3368-1013-D4D05D0FBBD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76ADED9-A610-4F25-BCA5-47FE9287F619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id="{D357960B-85B0-545A-5D47-19E1835B81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6388" name="Rectangle 6">
            <a:extLst>
              <a:ext uri="{FF2B5EF4-FFF2-40B4-BE49-F238E27FC236}">
                <a16:creationId xmlns:a16="http://schemas.microsoft.com/office/drawing/2014/main" id="{345E288E-87A4-F3F4-956B-F84F5BB5AF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74C84A-4E55-4839-90CE-4E5AEE30AB29}" type="slidenum">
              <a:rPr lang="en-US" altLang="en-US" sz="1400" b="0">
                <a:solidFill>
                  <a:srgbClr val="5E574E"/>
                </a:solidFill>
              </a:rPr>
              <a:pPr/>
              <a:t>18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FA30EF4B-AA76-FABA-1609-9962A7490C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	TLD-persoonsdosismeter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3">
            <a:extLst>
              <a:ext uri="{FF2B5EF4-FFF2-40B4-BE49-F238E27FC236}">
                <a16:creationId xmlns:a16="http://schemas.microsoft.com/office/drawing/2014/main" id="{468D0744-1997-FCA9-3BB4-F0A6BBB67AD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persoon 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TLD(CaSO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) / TLD(Li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O</a:t>
            </a:r>
            <a:r>
              <a:rPr lang="en-GB" baseline="-25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315 sd / 35 sd = 9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figuur bij 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= 85 keV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TLD(CaSO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) / K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8500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R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850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TLD(Li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O</a:t>
            </a:r>
            <a:r>
              <a:rPr lang="en-GB" baseline="-25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) / K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950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R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95 sd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mGy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0975898-5CC0-8F61-F648-D8DFA0552663}"/>
              </a:ext>
            </a:extLst>
          </p:cNvPr>
          <p:cNvGrpSpPr>
            <a:grpSpLocks noChangeAspect="1"/>
          </p:cNvGrpSpPr>
          <p:nvPr/>
        </p:nvGrpSpPr>
        <p:grpSpPr>
          <a:xfrm>
            <a:off x="4803000" y="2297825"/>
            <a:ext cx="3960000" cy="4102975"/>
            <a:chOff x="0" y="0"/>
            <a:chExt cx="5399405" cy="55943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2F12DF0-1DB9-A869-45CB-47DEEB43B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99405" cy="55943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26FA738-B4E2-A9FA-BAAD-01B1B7FB63C4}"/>
                </a:ext>
              </a:extLst>
            </p:cNvPr>
            <p:cNvCxnSpPr/>
            <p:nvPr/>
          </p:nvCxnSpPr>
          <p:spPr>
            <a:xfrm flipV="1">
              <a:off x="2689860" y="1188720"/>
              <a:ext cx="0" cy="363474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6772F54-73E4-5439-2928-F5C3AF0C4BB2}"/>
                </a:ext>
              </a:extLst>
            </p:cNvPr>
            <p:cNvCxnSpPr/>
            <p:nvPr/>
          </p:nvCxnSpPr>
          <p:spPr>
            <a:xfrm flipH="1">
              <a:off x="1074420" y="1531620"/>
              <a:ext cx="176720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4D150C6-4B71-7575-66C0-DF247964ACEE}"/>
                </a:ext>
              </a:extLst>
            </p:cNvPr>
            <p:cNvCxnSpPr/>
            <p:nvPr/>
          </p:nvCxnSpPr>
          <p:spPr>
            <a:xfrm flipH="1">
              <a:off x="1074420" y="3200400"/>
              <a:ext cx="176720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A63E70A5-D877-3368-1013-D4D05D0FBBD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76ADED9-A610-4F25-BCA5-47FE9287F619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id="{D357960B-85B0-545A-5D47-19E1835B81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6388" name="Rectangle 6">
            <a:extLst>
              <a:ext uri="{FF2B5EF4-FFF2-40B4-BE49-F238E27FC236}">
                <a16:creationId xmlns:a16="http://schemas.microsoft.com/office/drawing/2014/main" id="{345E288E-87A4-F3F4-956B-F84F5BB5AF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74C84A-4E55-4839-90CE-4E5AEE30AB29}" type="slidenum">
              <a:rPr lang="en-US" altLang="en-US" sz="1400" b="0">
                <a:solidFill>
                  <a:srgbClr val="5E574E"/>
                </a:solidFill>
              </a:rPr>
              <a:pPr/>
              <a:t>19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FA30EF4B-AA76-FABA-1609-9962A7490C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	TLD-persoonsdosismeter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3">
            <a:extLst>
              <a:ext uri="{FF2B5EF4-FFF2-40B4-BE49-F238E27FC236}">
                <a16:creationId xmlns:a16="http://schemas.microsoft.com/office/drawing/2014/main" id="{468D0744-1997-FCA9-3BB4-F0A6BBB67AD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persoon 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figuur bij 85 keV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</a:t>
            </a:r>
            <a:r>
              <a:rPr lang="en-GB" baseline="-25000">
                <a:latin typeface="Arial" charset="0"/>
              </a:rPr>
              <a:t>p</a:t>
            </a:r>
            <a:r>
              <a:rPr lang="en-GB">
                <a:latin typeface="Arial" charset="0"/>
              </a:rPr>
              <a:t>(10) / K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 1,85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persoonsdosisequivalent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</a:t>
            </a:r>
            <a:r>
              <a:rPr lang="en-GB" baseline="-25000">
                <a:latin typeface="Arial" charset="0"/>
              </a:rPr>
              <a:t>p</a:t>
            </a:r>
            <a:r>
              <a:rPr lang="en-GB">
                <a:latin typeface="Arial" charset="0"/>
              </a:rPr>
              <a:t>(10)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= (315 sd / 850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1,85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0,69 mSv	 CaSO</a:t>
            </a:r>
            <a:r>
              <a:rPr lang="en-GB" baseline="-25000">
                <a:latin typeface="Arial" charset="0"/>
              </a:rPr>
              <a:t>4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= (35 sd / 95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1,85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0,68 mSv		 Li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B</a:t>
            </a:r>
            <a:r>
              <a:rPr lang="en-GB" baseline="-25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O</a:t>
            </a:r>
            <a:r>
              <a:rPr lang="en-GB" baseline="-25000">
                <a:latin typeface="Arial" charset="0"/>
              </a:rPr>
              <a:t>7</a:t>
            </a:r>
            <a:endParaRPr lang="en-GB">
              <a:latin typeface="Arial" charset="0"/>
            </a:endParaRPr>
          </a:p>
        </p:txBody>
      </p:sp>
      <p:pic>
        <p:nvPicPr>
          <p:cNvPr id="1639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A8E0C32-D286-DD4E-361A-C5F854C15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3AD5B4B-7051-041A-9819-4710B0B91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6800" y="2210400"/>
            <a:ext cx="4203244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95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A0661305-2459-7449-8283-FF1ACADCC46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A90E32C-38EC-49F6-BF4C-79F8C863D79E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075" name="Rectangle 5">
            <a:extLst>
              <a:ext uri="{FF2B5EF4-FFF2-40B4-BE49-F238E27FC236}">
                <a16:creationId xmlns:a16="http://schemas.microsoft.com/office/drawing/2014/main" id="{4F7051DF-FDD3-6BF3-95A4-CDC65ACF83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076" name="Rectangle 6">
            <a:extLst>
              <a:ext uri="{FF2B5EF4-FFF2-40B4-BE49-F238E27FC236}">
                <a16:creationId xmlns:a16="http://schemas.microsoft.com/office/drawing/2014/main" id="{BFF0435F-97F8-6798-2AF4-B551D0CEDF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989995-CC06-4F96-863E-79A113062358}" type="slidenum">
              <a:rPr lang="en-US" altLang="en-US" sz="1400" b="0">
                <a:solidFill>
                  <a:srgbClr val="5E574E"/>
                </a:solidFill>
              </a:rPr>
              <a:pPr/>
              <a:t>2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C58B0E44-236B-5EA5-7427-219EDB6F96B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000" y="685800"/>
            <a:ext cx="7200000" cy="609600"/>
          </a:xfrm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GB"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Externe dosimetrie</a:t>
            </a:r>
            <a:endParaRPr lang="en-US" sz="36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3">
            <a:extLst>
              <a:ext uri="{FF2B5EF4-FFF2-40B4-BE49-F238E27FC236}">
                <a16:creationId xmlns:a16="http://schemas.microsoft.com/office/drawing/2014/main" id="{91688B67-3902-C3E8-43AA-8C8E09E630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38200" y="2362200"/>
            <a:ext cx="7924800" cy="3886200"/>
          </a:xfrm>
        </p:spPr>
        <p:txBody>
          <a:bodyPr/>
          <a:lstStyle/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21	</a:t>
            </a:r>
            <a:r>
              <a:rPr lang="en-GB" altLang="en-US" sz="1800">
                <a:latin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Fluentietempo en fotonentelling</a:t>
            </a:r>
            <a:r>
              <a:rPr lang="en-GB" altLang="en-US" sz="1800">
                <a:latin typeface="Arial" panose="020B0604020202020204" pitchFamily="34" charset="0"/>
              </a:rPr>
              <a:t>		31	</a:t>
            </a:r>
            <a:r>
              <a:rPr lang="en-GB" altLang="en-US" sz="1800">
                <a:latin typeface="Arial" panose="020B0604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ionenwisselaar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22	</a:t>
            </a:r>
            <a:r>
              <a:rPr lang="en-GB" altLang="en-US" sz="1800">
                <a:latin typeface="Arial" panose="020B0604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Verontreinigd </a:t>
            </a:r>
            <a:r>
              <a:rPr lang="en-GB" altLang="en-US" sz="1800" baseline="30000">
                <a:latin typeface="Arial" panose="020B0604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51</a:t>
            </a:r>
            <a:r>
              <a:rPr lang="en-GB" altLang="en-US" sz="1800">
                <a:latin typeface="Arial" panose="020B0604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CrCl</a:t>
            </a:r>
            <a:r>
              <a:rPr lang="en-GB" altLang="en-US" sz="1800" baseline="-25000">
                <a:latin typeface="Arial" panose="020B0604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r>
              <a:rPr lang="en-GB" altLang="en-US" sz="1800">
                <a:latin typeface="Arial" panose="020B0604020202020204" pitchFamily="34" charset="0"/>
              </a:rPr>
              <a:t>							32	</a:t>
            </a:r>
            <a:r>
              <a:rPr lang="en-GB" altLang="en-US" sz="1800">
                <a:latin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van een </a:t>
            </a:r>
            <a:r>
              <a:rPr lang="en-GB" altLang="en-US" sz="1800" baseline="30000">
                <a:latin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137</a:t>
            </a:r>
            <a:r>
              <a:rPr lang="en-GB" altLang="en-US" sz="1800">
                <a:latin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Cs-bron</a:t>
            </a:r>
            <a:endParaRPr lang="en-GB" altLang="en-US" sz="1800" baseline="-250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23	</a:t>
            </a:r>
            <a:r>
              <a:rPr lang="en-GB" altLang="en-US" sz="1800">
                <a:latin typeface="Arial" panose="020B0604020202020204" pitchFamily="34" charset="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Reefer Rio</a:t>
            </a:r>
            <a:r>
              <a:rPr lang="en-GB" altLang="en-US" sz="1800">
                <a:latin typeface="Arial" panose="020B0604020202020204" pitchFamily="34" charset="0"/>
              </a:rPr>
              <a:t>											33	</a:t>
            </a:r>
            <a:r>
              <a:rPr lang="en-GB" altLang="en-US" sz="1800">
                <a:latin typeface="Arial" panose="020B0604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van een </a:t>
            </a:r>
            <a:r>
              <a:rPr lang="en-GB" altLang="en-US" sz="1800" baseline="30000">
                <a:latin typeface="Arial" panose="020B0604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60</a:t>
            </a:r>
            <a:r>
              <a:rPr lang="en-GB" altLang="en-US" sz="1800">
                <a:latin typeface="Arial" panose="020B0604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Co-bron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24	</a:t>
            </a:r>
            <a:r>
              <a:rPr lang="en-GB" altLang="en-US" sz="1800">
                <a:latin typeface="Arial" panose="020B060402020202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TLD-persoonsdosismeter</a:t>
            </a:r>
            <a:r>
              <a:rPr lang="en-GB" altLang="en-US" sz="1800">
                <a:latin typeface="Arial" panose="020B0604020202020204" pitchFamily="34" charset="0"/>
              </a:rPr>
              <a:t>					34	</a:t>
            </a:r>
            <a:r>
              <a:rPr lang="en-GB" altLang="en-US" sz="1800">
                <a:latin typeface="Arial" panose="020B0604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van </a:t>
            </a:r>
            <a:r>
              <a:rPr lang="en-GB" altLang="en-US" sz="1800" baseline="30000">
                <a:latin typeface="Arial" panose="020B0604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60</a:t>
            </a:r>
            <a:r>
              <a:rPr lang="en-GB" altLang="en-US" sz="1800">
                <a:latin typeface="Arial" panose="020B0604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Co-activiteit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25	</a:t>
            </a:r>
            <a:r>
              <a:rPr lang="en-GB" altLang="en-US" sz="1800" baseline="30000">
                <a:latin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32</a:t>
            </a:r>
            <a:r>
              <a:rPr lang="en-GB" altLang="en-US" sz="1800">
                <a:latin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P-dosimetrie</a:t>
            </a:r>
            <a:r>
              <a:rPr lang="en-GB" altLang="en-US" sz="1800">
                <a:latin typeface="Arial" panose="020B0604020202020204" pitchFamily="34" charset="0"/>
              </a:rPr>
              <a:t>										35	</a:t>
            </a:r>
            <a:r>
              <a:rPr lang="en-GB" altLang="en-US" sz="1800">
                <a:latin typeface="Arial" panose="020B0604020202020204" pitchFamily="34" charset="0"/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bestralingskamer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26	</a:t>
            </a:r>
            <a:r>
              <a:rPr lang="en-GB" altLang="en-US" sz="1800">
                <a:latin typeface="Arial" panose="020B0604020202020204" pitchFamily="34" charset="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Incident met gammagrafiebron</a:t>
            </a:r>
            <a:r>
              <a:rPr lang="en-GB" altLang="en-US" sz="1800">
                <a:latin typeface="Arial" panose="020B0604020202020204" pitchFamily="34" charset="0"/>
              </a:rPr>
              <a:t>		36	</a:t>
            </a:r>
            <a:r>
              <a:rPr lang="en-GB" altLang="en-US" sz="1800">
                <a:latin typeface="Arial" panose="020B0604020202020204" pitchFamily="34" charset="0"/>
                <a:hlinkClick r:id="rId1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van een betatron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27	</a:t>
            </a:r>
            <a:r>
              <a:rPr lang="en-GB" altLang="en-US" sz="1800">
                <a:latin typeface="Arial" panose="020B0604020202020204" pitchFamily="34" charset="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van een </a:t>
            </a:r>
            <a:r>
              <a:rPr lang="en-GB" altLang="en-US" sz="1800" baseline="30000">
                <a:latin typeface="Arial" panose="020B0604020202020204" pitchFamily="34" charset="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</a:t>
            </a:r>
            <a:r>
              <a:rPr lang="en-GB" altLang="en-US" sz="1800">
                <a:latin typeface="Arial" panose="020B0604020202020204" pitchFamily="34" charset="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Na-bron</a:t>
            </a:r>
            <a:r>
              <a:rPr lang="en-GB" altLang="en-US" sz="1800">
                <a:latin typeface="Arial" panose="020B0604020202020204" pitchFamily="34" charset="0"/>
              </a:rPr>
              <a:t>		37	</a:t>
            </a:r>
            <a:r>
              <a:rPr lang="en-GB" altLang="en-US" sz="1800">
                <a:latin typeface="Arial" panose="020B0604020202020204" pitchFamily="34" charset="0"/>
                <a:hlinkClick r:id="rId1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Dosisberekening diagnostiek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28	</a:t>
            </a:r>
            <a:r>
              <a:rPr lang="en-GB" altLang="en-US" sz="1800">
                <a:latin typeface="Arial" panose="020B0604020202020204" pitchFamily="34" charset="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actief materiaal</a:t>
            </a:r>
            <a:r>
              <a:rPr lang="en-GB" altLang="en-US" sz="1800">
                <a:latin typeface="Arial" panose="020B0604020202020204" pitchFamily="34" charset="0"/>
              </a:rPr>
              <a:t>			38	</a:t>
            </a:r>
            <a:r>
              <a:rPr lang="en-GB" altLang="en-US" sz="1800">
                <a:latin typeface="Arial" panose="020B0604020202020204" pitchFamily="34" charset="0"/>
                <a:hlinkClick r:id="rId1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Dosimetrie van röntgenstraling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29	</a:t>
            </a:r>
            <a:r>
              <a:rPr lang="en-GB" altLang="en-US" sz="1800">
                <a:latin typeface="Arial" panose="020B0604020202020204" pitchFamily="34" charset="0"/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moeder en dochter</a:t>
            </a:r>
            <a:r>
              <a:rPr lang="en-GB" altLang="en-US" sz="1800">
                <a:latin typeface="Arial" panose="020B0604020202020204" pitchFamily="34" charset="0"/>
              </a:rPr>
              <a:t>	39	</a:t>
            </a:r>
            <a:r>
              <a:rPr lang="en-GB" altLang="en-US" sz="1800">
                <a:latin typeface="Arial" panose="020B0604020202020204" pitchFamily="34" charset="0"/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röntgentoestel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30	</a:t>
            </a:r>
            <a:r>
              <a:rPr lang="en-GB" altLang="en-US" sz="1800">
                <a:latin typeface="Arial" panose="020B0604020202020204" pitchFamily="34" charset="0"/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Container voor opslag van </a:t>
            </a:r>
            <a:r>
              <a:rPr lang="en-GB" altLang="en-US" sz="1800" baseline="30000">
                <a:latin typeface="Arial" panose="020B0604020202020204" pitchFamily="34" charset="0"/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60</a:t>
            </a:r>
            <a:r>
              <a:rPr lang="en-GB" altLang="en-US" sz="1800">
                <a:latin typeface="Arial" panose="020B0604020202020204" pitchFamily="34" charset="0"/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</a:t>
            </a:r>
            <a:r>
              <a:rPr lang="en-GB" altLang="en-US" sz="1800">
                <a:latin typeface="Arial" panose="020B0604020202020204" pitchFamily="34" charset="0"/>
              </a:rPr>
              <a:t>		40	</a:t>
            </a:r>
            <a:r>
              <a:rPr lang="en-GB" altLang="en-US" sz="1800">
                <a:latin typeface="Arial" panose="020B0604020202020204" pitchFamily="34" charset="0"/>
                <a:hlinkClick r:id="rId2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Afscherming neutronengenerator</a:t>
            </a:r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>
            <a:extLst>
              <a:ext uri="{FF2B5EF4-FFF2-40B4-BE49-F238E27FC236}">
                <a16:creationId xmlns:a16="http://schemas.microsoft.com/office/drawing/2014/main" id="{73603F07-948D-EF45-592C-6F2780E9BCF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ABA8485-00EF-4F59-9D6F-82D9E4E4BE89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7411" name="Rectangle 5">
            <a:extLst>
              <a:ext uri="{FF2B5EF4-FFF2-40B4-BE49-F238E27FC236}">
                <a16:creationId xmlns:a16="http://schemas.microsoft.com/office/drawing/2014/main" id="{DA79A6BB-B093-4E0E-3B60-6F36CD97B3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7412" name="Rectangle 6">
            <a:extLst>
              <a:ext uri="{FF2B5EF4-FFF2-40B4-BE49-F238E27FC236}">
                <a16:creationId xmlns:a16="http://schemas.microsoft.com/office/drawing/2014/main" id="{1207B448-93C9-0A66-8686-41DE3C8061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CE3D89E-E403-45DB-BFAE-7A30B4370790}" type="slidenum">
              <a:rPr lang="en-US" altLang="en-US" sz="1400" b="0">
                <a:solidFill>
                  <a:srgbClr val="5E574E"/>
                </a:solidFill>
              </a:rPr>
              <a:pPr/>
              <a:t>20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6389" name="Rectangle 2">
            <a:extLst>
              <a:ext uri="{FF2B5EF4-FFF2-40B4-BE49-F238E27FC236}">
                <a16:creationId xmlns:a16="http://schemas.microsoft.com/office/drawing/2014/main" id="{C4765575-6B74-2C19-AB4D-46A9DE937C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25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P-dosimetrie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(1998-2-2)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3">
            <a:extLst>
              <a:ext uri="{FF2B5EF4-FFF2-40B4-BE49-F238E27FC236}">
                <a16:creationId xmlns:a16="http://schemas.microsoft.com/office/drawing/2014/main" id="{FDEBADD7-1CCB-1C99-93CB-EB06D964B9F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E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-25000">
                <a:latin typeface="Arial" charset="0"/>
              </a:rPr>
              <a:t>,max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32</a:t>
            </a:r>
            <a:r>
              <a:rPr lang="en-GB">
                <a:latin typeface="Arial" charset="0"/>
              </a:rPr>
              <a:t>P) = 1710 keV = 1,7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25 bij 1,7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R(1,7 MeV) = 800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= 0,8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dracht in lucht			0,8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1,205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660 cm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dracht in water			0,8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1,0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0,8 cm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alternatief: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	R</a:t>
            </a:r>
            <a:r>
              <a:rPr lang="el-GR" sz="1800" baseline="-250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</a:rPr>
              <a:t>,max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= 0,5 E</a:t>
            </a:r>
            <a:r>
              <a:rPr lang="el-GR" sz="1800" baseline="-250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sz="1800" baseline="-25000">
                <a:solidFill>
                  <a:srgbClr val="3333FF"/>
                </a:solidFill>
                <a:latin typeface="Arial" charset="0"/>
              </a:rPr>
              <a:t>,max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g</a:t>
            </a:r>
            <a:r>
              <a:rPr lang="en-GB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cm</a:t>
            </a:r>
            <a:r>
              <a:rPr lang="en-GB" sz="1800" baseline="30000">
                <a:solidFill>
                  <a:srgbClr val="3333FF"/>
                </a:solidFill>
                <a:latin typeface="Arial" charset="0"/>
              </a:rPr>
              <a:t>-2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			met E in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				= 0,5</a:t>
            </a:r>
            <a:r>
              <a:rPr lang="en-GB" sz="1800">
                <a:solidFill>
                  <a:srgbClr val="3333FF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 1,7 = 0,85 g</a:t>
            </a:r>
            <a:r>
              <a:rPr lang="en-GB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cm</a:t>
            </a:r>
            <a:r>
              <a:rPr lang="en-GB" sz="1800" baseline="30000">
                <a:solidFill>
                  <a:srgbClr val="3333FF"/>
                </a:solidFill>
                <a:latin typeface="Arial" charset="0"/>
              </a:rPr>
              <a:t>-2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>
            <a:extLst>
              <a:ext uri="{FF2B5EF4-FFF2-40B4-BE49-F238E27FC236}">
                <a16:creationId xmlns:a16="http://schemas.microsoft.com/office/drawing/2014/main" id="{30E4026E-FA55-EECC-ABD0-B196B43F0D1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49AE825-BF63-4B21-B026-19D0DCB244EF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C038F3CA-A610-309C-B452-278B41700D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8436" name="Rectangle 6">
            <a:extLst>
              <a:ext uri="{FF2B5EF4-FFF2-40B4-BE49-F238E27FC236}">
                <a16:creationId xmlns:a16="http://schemas.microsoft.com/office/drawing/2014/main" id="{6751F8C6-60CF-D6B0-6E58-3B99763295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F745A31-F6A8-46C7-8D6E-512EFEE95D59}" type="slidenum">
              <a:rPr lang="en-US" altLang="en-US" sz="1400" b="0">
                <a:solidFill>
                  <a:srgbClr val="5E574E"/>
                </a:solidFill>
              </a:rPr>
              <a:pPr/>
              <a:t>21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6389" name="Rectangle 2">
            <a:extLst>
              <a:ext uri="{FF2B5EF4-FFF2-40B4-BE49-F238E27FC236}">
                <a16:creationId xmlns:a16="http://schemas.microsoft.com/office/drawing/2014/main" id="{988800AB-DEBD-B6C6-C21B-C49DCEE5DA0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25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P-dosimetrie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(1998-2-2)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6243B0BA-F9BD-3D2F-6AC5-36E4E44411A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6200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ga uit van de meetwaarde bij 10 cm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afstand		berekende waarde										meetwaarde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20 cm		4,67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(10 / 20)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1,17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	</a:t>
            </a:r>
            <a:r>
              <a:rPr lang="en-GB">
                <a:latin typeface="Arial" charset="0"/>
              </a:rPr>
              <a:t>	1,25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30 cm		4,67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(10 / 30)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0,52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		0,58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40 cm		4,67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(10 / 40)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0,29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		0,25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50 cm		4,67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(10 / 50)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0,19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		0,17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60 cm		4,67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(10 / 60)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0,13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		0,13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goede overeenstemming met de kwadratenwet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absorptie in lucht speelt kennelijk geen rol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>
            <a:extLst>
              <a:ext uri="{FF2B5EF4-FFF2-40B4-BE49-F238E27FC236}">
                <a16:creationId xmlns:a16="http://schemas.microsoft.com/office/drawing/2014/main" id="{E97BDD86-C09E-F94A-3177-74A46CFFBD2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4A081B0-69E0-4AF1-BE7D-84D1482D4A9C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9459" name="Rectangle 5">
            <a:extLst>
              <a:ext uri="{FF2B5EF4-FFF2-40B4-BE49-F238E27FC236}">
                <a16:creationId xmlns:a16="http://schemas.microsoft.com/office/drawing/2014/main" id="{1D64A426-0A72-7C23-DC77-DF4F5E3B3E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9460" name="Rectangle 6">
            <a:extLst>
              <a:ext uri="{FF2B5EF4-FFF2-40B4-BE49-F238E27FC236}">
                <a16:creationId xmlns:a16="http://schemas.microsoft.com/office/drawing/2014/main" id="{00C7A5A7-EB35-A52C-268B-39EB6A0CB6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FC3AC9-247A-44C7-A42E-0A40FC5C8D97}" type="slidenum">
              <a:rPr lang="en-US" altLang="en-US" sz="1400" b="0">
                <a:solidFill>
                  <a:srgbClr val="5E574E"/>
                </a:solidFill>
              </a:rPr>
              <a:pPr/>
              <a:t>22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7413" name="Rectangle 1026">
            <a:extLst>
              <a:ext uri="{FF2B5EF4-FFF2-40B4-BE49-F238E27FC236}">
                <a16:creationId xmlns:a16="http://schemas.microsoft.com/office/drawing/2014/main" id="{55C1A1DD-FF6D-DACE-3C5E-D5E815BB398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25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P-dosimetrie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(1998-2-2)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1027">
            <a:extLst>
              <a:ext uri="{FF2B5EF4-FFF2-40B4-BE49-F238E27FC236}">
                <a16:creationId xmlns:a16="http://schemas.microsoft.com/office/drawing/2014/main" id="{14495D96-B788-FB40-0EBA-6D77B2F39CE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de helft van de uitgezonden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-deeltjes gaat naar de huid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GB">
                <a:latin typeface="Arial" charset="0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=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2 =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dD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/dt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1,602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Gy per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0,58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/dt = w</a:t>
            </a:r>
            <a:r>
              <a:rPr lang="en-GB" baseline="-25000">
                <a:latin typeface="Arial" charset="0"/>
              </a:rPr>
              <a:t>R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dD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/dt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0,58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0,58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580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dH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huid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/dt = h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huid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A(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32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P)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figuur 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 = 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/dt = 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cm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2,16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2160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>
            <a:extLst>
              <a:ext uri="{FF2B5EF4-FFF2-40B4-BE49-F238E27FC236}">
                <a16:creationId xmlns:a16="http://schemas.microsoft.com/office/drawing/2014/main" id="{04AA1C08-90FC-543D-1485-2226EB19BF9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40CE402-9ED8-4413-96A8-9A8C7CD8499D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0483" name="Rectangle 5">
            <a:extLst>
              <a:ext uri="{FF2B5EF4-FFF2-40B4-BE49-F238E27FC236}">
                <a16:creationId xmlns:a16="http://schemas.microsoft.com/office/drawing/2014/main" id="{B986FC67-82A2-2065-12A2-EBB7CB1FAB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0484" name="Rectangle 6">
            <a:extLst>
              <a:ext uri="{FF2B5EF4-FFF2-40B4-BE49-F238E27FC236}">
                <a16:creationId xmlns:a16="http://schemas.microsoft.com/office/drawing/2014/main" id="{2A63736F-6D95-965D-B8A5-1B1159D930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37FA2B9-696A-4036-97C4-351C8CDAFA1C}" type="slidenum">
              <a:rPr lang="en-US" altLang="en-US" sz="1400" b="0">
                <a:solidFill>
                  <a:srgbClr val="5E574E"/>
                </a:solidFill>
              </a:rPr>
              <a:pPr/>
              <a:t>23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EBF104D7-3D30-7706-7FDC-267A51A973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25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P-dosimetrie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(1998-2-2)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86" name="Rectangle 3">
            <a:extLst>
              <a:ext uri="{FF2B5EF4-FFF2-40B4-BE49-F238E27FC236}">
                <a16:creationId xmlns:a16="http://schemas.microsoft.com/office/drawing/2014/main" id="{F08787F9-8965-DAF4-2A0A-4AC593E381F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uitgaande van D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		500 mSv / 580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0,86 h = 52 min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uitgaande van 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			500 mSv / 2160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0,23 h = 14 min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het verschil tussen de resultaten van beide benaderingswijzen is toe te schrijven aan het feit dat de dikte van de huidlaag waarin de </a:t>
            </a:r>
            <a:r>
              <a:rPr lang="el-GR" sz="18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-energie wordt gedeponeerd, gedefinieerd is in de richting loodrecht op deze laag, terwijl de </a:t>
            </a:r>
            <a:r>
              <a:rPr lang="el-GR" sz="18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sz="1800">
                <a:solidFill>
                  <a:srgbClr val="3333FF"/>
                </a:solidFill>
                <a:latin typeface="Arial" charset="0"/>
              </a:rPr>
              <a:t>-deeltjes isotroop worden uitgezonden en merendeels schuin door de huid gaan</a:t>
            </a:r>
            <a:endParaRPr lang="en-GB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0487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72F8001C-DEF0-ACC0-BEC8-E0B2588B0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>
            <a:extLst>
              <a:ext uri="{FF2B5EF4-FFF2-40B4-BE49-F238E27FC236}">
                <a16:creationId xmlns:a16="http://schemas.microsoft.com/office/drawing/2014/main" id="{97007E16-9E62-8FDB-5617-DBD16D45C15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583C5A0-2308-41C8-AC9D-89C73E9F11DB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1507" name="Rectangle 5">
            <a:extLst>
              <a:ext uri="{FF2B5EF4-FFF2-40B4-BE49-F238E27FC236}">
                <a16:creationId xmlns:a16="http://schemas.microsoft.com/office/drawing/2014/main" id="{D933DBDD-EF30-D83E-881D-3ED470FBD1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1508" name="Rectangle 6">
            <a:extLst>
              <a:ext uri="{FF2B5EF4-FFF2-40B4-BE49-F238E27FC236}">
                <a16:creationId xmlns:a16="http://schemas.microsoft.com/office/drawing/2014/main" id="{F5D51DD1-42D7-1EC5-2D02-EAC52E1C72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FC8D1DB-D683-4668-8744-9A312E568D09}" type="slidenum">
              <a:rPr lang="en-US" altLang="en-US" sz="1400" b="0">
                <a:solidFill>
                  <a:srgbClr val="5E574E"/>
                </a:solidFill>
              </a:rPr>
              <a:pPr/>
              <a:t>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9461" name="Rectangle 2">
            <a:extLst>
              <a:ext uri="{FF2B5EF4-FFF2-40B4-BE49-F238E27FC236}">
                <a16:creationId xmlns:a16="http://schemas.microsoft.com/office/drawing/2014/main" id="{6147B5C8-CAF7-8262-9A8A-231E2C2653D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25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P-dosimetrie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(1998-2-2)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6B6A6486-6291-550A-E18B-C426C035DED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77200" cy="3886200"/>
          </a:xfrm>
        </p:spPr>
        <p:txBody>
          <a:bodyPr/>
          <a:lstStyle/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voor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-deeltjes  die onder een hoek 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met de normaal worden uitgezonden, is de effectieve laagdikte evenredig met cos(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en de bijdrage tot de dosis dus evenredig met cos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defTabSz="215900">
              <a:spcBef>
                <a:spcPct val="0"/>
              </a:spcBef>
            </a:pP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het aantal </a:t>
            </a:r>
            <a:r>
              <a:rPr lang="el-GR" altLang="en-US" sz="18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-deeltjes dat tussen de hoeken 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en 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+d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met de normaal wordt uitgezonden, is 2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π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sin(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d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(dit is analoog aan de berekening van de formule voor de geometriefactor)</a:t>
            </a:r>
          </a:p>
          <a:p>
            <a:pPr defTabSz="215900">
              <a:spcBef>
                <a:spcPct val="0"/>
              </a:spcBef>
            </a:pP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de dosis volgt nu door integreren over 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tussen de grenzen 0 en 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max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en normeren door de volledige ruimtehoek 4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π</a:t>
            </a: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 baseline="-45000">
                <a:solidFill>
                  <a:srgbClr val="3333FF"/>
                </a:solidFill>
                <a:latin typeface="Arial" panose="020B0604020202020204" pitchFamily="34" charset="0"/>
              </a:rPr>
              <a:t>0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∫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1800" baseline="600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 baseline="45000">
                <a:solidFill>
                  <a:srgbClr val="3333FF"/>
                </a:solidFill>
                <a:latin typeface="Arial" panose="020B0604020202020204" pitchFamily="34" charset="0"/>
              </a:rPr>
              <a:t>max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cos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) 2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π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sin(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d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/ 4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π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= -0,5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baseline="-45000">
                <a:solidFill>
                  <a:srgbClr val="3333FF"/>
                </a:solidFill>
                <a:latin typeface="Arial" panose="020B0604020202020204" pitchFamily="34" charset="0"/>
              </a:rPr>
              <a:t>cos(0)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∫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baseline="60000">
                <a:solidFill>
                  <a:srgbClr val="3333FF"/>
                </a:solidFill>
                <a:latin typeface="Arial" panose="020B0604020202020204" pitchFamily="34" charset="0"/>
              </a:rPr>
              <a:t>cos(</a:t>
            </a:r>
            <a:r>
              <a:rPr lang="el-GR" altLang="en-US" sz="1800" baseline="600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 baseline="45000">
                <a:solidFill>
                  <a:srgbClr val="3333FF"/>
                </a:solidFill>
                <a:latin typeface="Arial" panose="020B0604020202020204" pitchFamily="34" charset="0"/>
              </a:rPr>
              <a:t>max</a:t>
            </a:r>
            <a:r>
              <a:rPr lang="en-GB" altLang="en-US" sz="1800" baseline="60000">
                <a:solidFill>
                  <a:srgbClr val="3333FF"/>
                </a:solidFill>
                <a:latin typeface="Arial" panose="020B0604020202020204" pitchFamily="34" charset="0"/>
              </a:rPr>
              <a:t>)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cos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) d cos(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)</a:t>
            </a:r>
          </a:p>
          <a:p>
            <a:pPr defTabSz="215900">
              <a:spcBef>
                <a:spcPct val="0"/>
              </a:spcBef>
            </a:pP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integraal = -0,5 ln[cos(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max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)]</a:t>
            </a: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>
            <a:extLst>
              <a:ext uri="{FF2B5EF4-FFF2-40B4-BE49-F238E27FC236}">
                <a16:creationId xmlns:a16="http://schemas.microsoft.com/office/drawing/2014/main" id="{A3ACBD9F-9E32-C90B-E65F-7355A318AEB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AA23972-B2B2-4B7C-8DA4-5D8A2029CECC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2531" name="Rectangle 5">
            <a:extLst>
              <a:ext uri="{FF2B5EF4-FFF2-40B4-BE49-F238E27FC236}">
                <a16:creationId xmlns:a16="http://schemas.microsoft.com/office/drawing/2014/main" id="{C2FBACB7-29C4-3AD1-A64A-93D6C0BFDB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2532" name="Rectangle 6">
            <a:extLst>
              <a:ext uri="{FF2B5EF4-FFF2-40B4-BE49-F238E27FC236}">
                <a16:creationId xmlns:a16="http://schemas.microsoft.com/office/drawing/2014/main" id="{77A44B6C-6D57-F600-B361-89E1960176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7A0ECBF-FB5C-4EA6-ABF1-205D73352032}" type="slidenum">
              <a:rPr lang="en-US" altLang="en-US" sz="1400" b="0">
                <a:solidFill>
                  <a:srgbClr val="5E574E"/>
                </a:solidFill>
              </a:rPr>
              <a:pPr/>
              <a:t>25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0485" name="Rectangle 1026">
            <a:extLst>
              <a:ext uri="{FF2B5EF4-FFF2-40B4-BE49-F238E27FC236}">
                <a16:creationId xmlns:a16="http://schemas.microsoft.com/office/drawing/2014/main" id="{C3EB6343-A06A-F2FF-8A97-7B0D5BC8803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25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P-dosimetrie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(1998-2-2)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1027">
            <a:extLst>
              <a:ext uri="{FF2B5EF4-FFF2-40B4-BE49-F238E27FC236}">
                <a16:creationId xmlns:a16="http://schemas.microsoft.com/office/drawing/2014/main" id="{05599A5B-5636-38E7-3783-48320EE82D6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153400" cy="3886200"/>
          </a:xfrm>
        </p:spPr>
        <p:txBody>
          <a:bodyPr/>
          <a:lstStyle/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halveringsdikte is d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1/2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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0,1 R</a:t>
            </a:r>
            <a:r>
              <a:rPr lang="el-GR" altLang="en-US" sz="1800" baseline="-250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,max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0,1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0,5 E</a:t>
            </a:r>
            <a:r>
              <a:rPr lang="el-GR" altLang="en-US" sz="1800" baseline="-250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,max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= 0,05 E</a:t>
            </a:r>
            <a:r>
              <a:rPr lang="el-GR" altLang="en-US" sz="1800" baseline="-250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,max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cm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stel dat huiddiepte d niet wordt bereikt als d &gt; d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½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cos(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 / ln(2)</a:t>
            </a: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cos(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max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)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=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d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ln(2) / d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½ </a:t>
            </a: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integraal = 0,5 ln(0,072 E</a:t>
            </a:r>
            <a:r>
              <a:rPr lang="el-GR" altLang="en-US" sz="1800" baseline="-250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,max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/ d)</a:t>
            </a:r>
          </a:p>
          <a:p>
            <a:pPr defTabSz="215900">
              <a:spcBef>
                <a:spcPct val="0"/>
              </a:spcBef>
            </a:pP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neem E</a:t>
            </a:r>
            <a:r>
              <a:rPr lang="el-GR" altLang="en-US" sz="1800" baseline="-2500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β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,max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(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32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P) = 1,710 MeV en d = 0,07 mm = 0,007 cm (ondiepe dosis)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integraal = 0,5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ln(0,072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1,710 / 0,007) = 0,5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2,9 = 1,45</a:t>
            </a:r>
          </a:p>
          <a:p>
            <a:pPr defTabSz="215900">
              <a:spcBef>
                <a:spcPct val="0"/>
              </a:spcBef>
            </a:pP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uitgaande van 1 Bq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cm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-2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wordt daarmee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h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huid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= w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R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1,602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10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-10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fluentietempo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S/</a:t>
            </a:r>
            <a:r>
              <a:rPr lang="el-GR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× integraal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	= 1,602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10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-10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Sv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per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MeV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g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1 cm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-2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s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2 MeV per g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cm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-2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1,45 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	= 4,6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10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-10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Sv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s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per Bq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cm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>
            <a:extLst>
              <a:ext uri="{FF2B5EF4-FFF2-40B4-BE49-F238E27FC236}">
                <a16:creationId xmlns:a16="http://schemas.microsoft.com/office/drawing/2014/main" id="{E15DC80F-2F99-4C97-E2D6-CC137B3EDFF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D165D4B-35D2-4A1C-83C2-10301D107290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3555" name="Rectangle 5">
            <a:extLst>
              <a:ext uri="{FF2B5EF4-FFF2-40B4-BE49-F238E27FC236}">
                <a16:creationId xmlns:a16="http://schemas.microsoft.com/office/drawing/2014/main" id="{9F5347C3-35A8-C6B9-095B-DC5225EC39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3556" name="Rectangle 6">
            <a:extLst>
              <a:ext uri="{FF2B5EF4-FFF2-40B4-BE49-F238E27FC236}">
                <a16:creationId xmlns:a16="http://schemas.microsoft.com/office/drawing/2014/main" id="{E3E1DD7C-0762-8A94-8DB0-17C89A7FE7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5C7798-AC93-4173-93DC-6FC290BCA241}" type="slidenum">
              <a:rPr lang="en-US" altLang="en-US" sz="1400" b="0">
                <a:solidFill>
                  <a:srgbClr val="5E574E"/>
                </a:solidFill>
              </a:rPr>
              <a:pPr/>
              <a:t>26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1509" name="Rectangle 2">
            <a:extLst>
              <a:ext uri="{FF2B5EF4-FFF2-40B4-BE49-F238E27FC236}">
                <a16:creationId xmlns:a16="http://schemas.microsoft.com/office/drawing/2014/main" id="{90610EBE-3E15-34D9-0032-B3CC29D739B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26	Incident met gammagrafiebron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Rectangle 3">
            <a:extLst>
              <a:ext uri="{FF2B5EF4-FFF2-40B4-BE49-F238E27FC236}">
                <a16:creationId xmlns:a16="http://schemas.microsoft.com/office/drawing/2014/main" id="{BE92BD48-848E-64C5-7184-DBC33126D74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772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H*(10) = h A t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zonder afscherming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H*(10) =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0,0012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(45 / 60) h / (0,5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72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met afscherming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H*(10) =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72 = 3,6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>
            <a:extLst>
              <a:ext uri="{FF2B5EF4-FFF2-40B4-BE49-F238E27FC236}">
                <a16:creationId xmlns:a16="http://schemas.microsoft.com/office/drawing/2014/main" id="{9A26ACFD-8C0C-140B-8827-2890C324072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C3FE1B6-0D20-4766-948B-94AD3F8F518A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4579" name="Rectangle 5">
            <a:extLst>
              <a:ext uri="{FF2B5EF4-FFF2-40B4-BE49-F238E27FC236}">
                <a16:creationId xmlns:a16="http://schemas.microsoft.com/office/drawing/2014/main" id="{9FA9F067-69BE-8A23-62AB-ADFE28445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4580" name="Rectangle 6">
            <a:extLst>
              <a:ext uri="{FF2B5EF4-FFF2-40B4-BE49-F238E27FC236}">
                <a16:creationId xmlns:a16="http://schemas.microsoft.com/office/drawing/2014/main" id="{758BCBD8-2A75-D393-A6D9-F66AE9A18D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4943B39-4B63-4230-BD98-A5AF753FC469}" type="slidenum">
              <a:rPr lang="en-US" altLang="en-US" sz="1400" b="0">
                <a:solidFill>
                  <a:srgbClr val="5E574E"/>
                </a:solidFill>
              </a:rPr>
              <a:pPr/>
              <a:t>27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2533" name="Rectangle 2">
            <a:extLst>
              <a:ext uri="{FF2B5EF4-FFF2-40B4-BE49-F238E27FC236}">
                <a16:creationId xmlns:a16="http://schemas.microsoft.com/office/drawing/2014/main" id="{8544A999-E014-8CC9-E65B-E86257FDE6F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26	Incident met gammagrafiebron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3">
            <a:extLst>
              <a:ext uri="{FF2B5EF4-FFF2-40B4-BE49-F238E27FC236}">
                <a16:creationId xmlns:a16="http://schemas.microsoft.com/office/drawing/2014/main" id="{6CBF272F-B747-46E2-4B4B-360E5BEB9BF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4175400"/>
            <a:ext cx="7848600" cy="20730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2	ga uit van AP-geometrie (van voren naar achteren) omdat dit de meest waarschijnlijke geometrie is en bovendien de grootste conversiefactor levert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aflezen in figuur bij 84 keV = 8,4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MeV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E(AP) / H*(10) = 0,85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effectieve dosis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E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≈</a:t>
            </a:r>
            <a:r>
              <a:rPr lang="en-GB">
                <a:latin typeface="Arial" charset="0"/>
              </a:rPr>
              <a:t> 0,85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3,6 = 3,1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9562870-A7D3-657D-2280-ED3EAAB9A44F}"/>
              </a:ext>
            </a:extLst>
          </p:cNvPr>
          <p:cNvGrpSpPr>
            <a:grpSpLocks noChangeAspect="1"/>
          </p:cNvGrpSpPr>
          <p:nvPr/>
        </p:nvGrpSpPr>
        <p:grpSpPr>
          <a:xfrm>
            <a:off x="2534868" y="1328530"/>
            <a:ext cx="4633063" cy="2880000"/>
            <a:chOff x="0" y="0"/>
            <a:chExt cx="6479540" cy="402780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FE9041F-7878-ACE3-117E-59E9A7E2F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479540" cy="402780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6D3458B-7356-614C-0565-42482A94EF3A}"/>
                </a:ext>
              </a:extLst>
            </p:cNvPr>
            <p:cNvGrpSpPr/>
            <p:nvPr/>
          </p:nvGrpSpPr>
          <p:grpSpPr>
            <a:xfrm>
              <a:off x="1037492" y="1195754"/>
              <a:ext cx="3291840" cy="2247900"/>
              <a:chOff x="0" y="0"/>
              <a:chExt cx="3291840" cy="2247900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903228BC-94FF-D7AA-C622-7C076BDB8346}"/>
                  </a:ext>
                </a:extLst>
              </p:cNvPr>
              <p:cNvCxnSpPr/>
              <p:nvPr/>
            </p:nvCxnSpPr>
            <p:spPr>
              <a:xfrm flipV="1">
                <a:off x="3200400" y="0"/>
                <a:ext cx="0" cy="22479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BA5C62A1-A1A8-1D14-1466-80FE55972DAA}"/>
                  </a:ext>
                </a:extLst>
              </p:cNvPr>
              <p:cNvCxnSpPr/>
              <p:nvPr/>
            </p:nvCxnSpPr>
            <p:spPr>
              <a:xfrm flipH="1">
                <a:off x="0" y="175846"/>
                <a:ext cx="329184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>
            <a:extLst>
              <a:ext uri="{FF2B5EF4-FFF2-40B4-BE49-F238E27FC236}">
                <a16:creationId xmlns:a16="http://schemas.microsoft.com/office/drawing/2014/main" id="{93889C31-6A54-AB6F-A05A-603E2AF367F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7BADFD-15F0-4507-B8BF-AC2D8226EFFC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5603" name="Rectangle 5">
            <a:extLst>
              <a:ext uri="{FF2B5EF4-FFF2-40B4-BE49-F238E27FC236}">
                <a16:creationId xmlns:a16="http://schemas.microsoft.com/office/drawing/2014/main" id="{6BA9F3CE-FCC7-D068-48D3-7351C791ED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5604" name="Rectangle 6">
            <a:extLst>
              <a:ext uri="{FF2B5EF4-FFF2-40B4-BE49-F238E27FC236}">
                <a16:creationId xmlns:a16="http://schemas.microsoft.com/office/drawing/2014/main" id="{C138487A-B56C-57AC-C936-04A91919B3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E36D3DB-F245-4283-ABFE-6027DA6A42EF}" type="slidenum">
              <a:rPr lang="en-US" altLang="en-US" sz="1400" b="0">
                <a:solidFill>
                  <a:srgbClr val="5E574E"/>
                </a:solidFill>
              </a:rPr>
              <a:pPr/>
              <a:t>28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3557" name="Rectangle 1026">
            <a:extLst>
              <a:ext uri="{FF2B5EF4-FFF2-40B4-BE49-F238E27FC236}">
                <a16:creationId xmlns:a16="http://schemas.microsoft.com/office/drawing/2014/main" id="{2F6D3F31-3170-8E07-59C8-7543F79E0D9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26	Incident met gammagrafiebron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6" name="Rectangle 1027">
            <a:extLst>
              <a:ext uri="{FF2B5EF4-FFF2-40B4-BE49-F238E27FC236}">
                <a16:creationId xmlns:a16="http://schemas.microsoft.com/office/drawing/2014/main" id="{0DEBA06B-61EE-97B5-7B22-041AA2B5E41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huid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h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huid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A(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170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Tm)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8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0,37 Sv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er ging heel veel mis</a:t>
            </a:r>
          </a:p>
          <a:p>
            <a:pPr marL="863600" lvl="1" indent="-431800" defTabSz="2159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1800"/>
              <a:t>bron werd niet in container geplaatst nadat radiogram was gemaakt</a:t>
            </a:r>
          </a:p>
          <a:p>
            <a:pPr marL="863600" lvl="1" indent="-431800" defTabSz="2159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1800"/>
              <a:t>verantwoordelijk deskundige werd niet onmiddellijk gewaarschuwd</a:t>
            </a:r>
          </a:p>
          <a:p>
            <a:pPr marL="863600" lvl="1" indent="-431800" defTabSz="2159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1800"/>
              <a:t>besmetting in hal werd op ondeugdelijke manier schoongemaakt</a:t>
            </a:r>
          </a:p>
          <a:p>
            <a:pPr marL="863600" lvl="1" indent="-431800" defTabSz="21590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1800"/>
              <a:t>tijdens opruimingsactie werden werkzaamheden niet stilgelegd</a:t>
            </a:r>
          </a:p>
        </p:txBody>
      </p:sp>
      <p:pic>
        <p:nvPicPr>
          <p:cNvPr id="25607" name="Picture 1028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0BB20568-0BC5-8050-8788-FA12EB27F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>
            <a:extLst>
              <a:ext uri="{FF2B5EF4-FFF2-40B4-BE49-F238E27FC236}">
                <a16:creationId xmlns:a16="http://schemas.microsoft.com/office/drawing/2014/main" id="{5AF9B7E3-8441-D4EF-17A9-01FCAAF6ABD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BA653CF-2CE2-49E8-BD8D-0137DB87A734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6627" name="Rectangle 5">
            <a:extLst>
              <a:ext uri="{FF2B5EF4-FFF2-40B4-BE49-F238E27FC236}">
                <a16:creationId xmlns:a16="http://schemas.microsoft.com/office/drawing/2014/main" id="{9AA2D2A3-1A65-ED54-BDA4-F79E160C60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6628" name="Rectangle 6">
            <a:extLst>
              <a:ext uri="{FF2B5EF4-FFF2-40B4-BE49-F238E27FC236}">
                <a16:creationId xmlns:a16="http://schemas.microsoft.com/office/drawing/2014/main" id="{3BF100C7-D156-5FE8-962D-96D5233339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F7A78CC-1539-4F23-9865-1B3871DD2448}" type="slidenum">
              <a:rPr lang="en-US" altLang="en-US" sz="1400" b="0">
                <a:solidFill>
                  <a:srgbClr val="5E574E"/>
                </a:solidFill>
              </a:rPr>
              <a:pPr/>
              <a:t>29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4581" name="Rectangle 2">
            <a:extLst>
              <a:ext uri="{FF2B5EF4-FFF2-40B4-BE49-F238E27FC236}">
                <a16:creationId xmlns:a16="http://schemas.microsoft.com/office/drawing/2014/main" id="{2CAAA82B-44C4-2AA4-8591-8943B11D5D7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27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(1991-2-2)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30" name="Rectangle 3">
            <a:extLst>
              <a:ext uri="{FF2B5EF4-FFF2-40B4-BE49-F238E27FC236}">
                <a16:creationId xmlns:a16="http://schemas.microsoft.com/office/drawing/2014/main" id="{F0E3E342-07CF-12C0-7720-6FC2C64A29A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70627"/>
            <a:ext cx="7772400" cy="3877773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E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-25000">
                <a:latin typeface="Arial" charset="0"/>
              </a:rPr>
              <a:t>,max</a:t>
            </a:r>
            <a:r>
              <a:rPr lang="en-GB">
                <a:latin typeface="Arial" charset="0"/>
              </a:rPr>
              <a:t> = 1390 keV</a:t>
            </a: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= 1,39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dracht aflezen in figuur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R(1,39 MeV)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	620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6,2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minimale dikte aluminium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 = 6,2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2,7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 = 2,3 mm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44439A-511A-1F7D-409D-3803404BB7EE}"/>
              </a:ext>
            </a:extLst>
          </p:cNvPr>
          <p:cNvGrpSpPr>
            <a:grpSpLocks noChangeAspect="1"/>
          </p:cNvGrpSpPr>
          <p:nvPr/>
        </p:nvGrpSpPr>
        <p:grpSpPr>
          <a:xfrm>
            <a:off x="4133817" y="1752600"/>
            <a:ext cx="5040000" cy="3715790"/>
            <a:chOff x="0" y="0"/>
            <a:chExt cx="6479540" cy="477710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90AAE3E-D6C8-F896-C070-BC7DC8E60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6479540" cy="4777105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1D11A3B-C745-B4F7-64EE-450AB9FE35AB}"/>
                </a:ext>
              </a:extLst>
            </p:cNvPr>
            <p:cNvGrpSpPr/>
            <p:nvPr/>
          </p:nvGrpSpPr>
          <p:grpSpPr>
            <a:xfrm>
              <a:off x="452719" y="954742"/>
              <a:ext cx="4998720" cy="3114000"/>
              <a:chOff x="452719" y="954742"/>
              <a:chExt cx="4998720" cy="31140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6A1CB9F-EE29-DDEB-C9BF-C96B33B13534}"/>
                  </a:ext>
                </a:extLst>
              </p:cNvPr>
              <p:cNvCxnSpPr/>
              <p:nvPr/>
            </p:nvCxnSpPr>
            <p:spPr>
              <a:xfrm>
                <a:off x="452719" y="1615670"/>
                <a:ext cx="499872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4EB19025-7CB2-ACDE-ED00-4D3FBC729256}"/>
                  </a:ext>
                </a:extLst>
              </p:cNvPr>
              <p:cNvCxnSpPr/>
              <p:nvPr/>
            </p:nvCxnSpPr>
            <p:spPr>
              <a:xfrm flipH="1">
                <a:off x="4772624" y="954742"/>
                <a:ext cx="0" cy="31140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67879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86802C0C-7A09-DA2D-759E-CA2B7999B90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C6E850A-64F8-42DC-89C8-97018D85E4CA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5ECBF1BA-3D15-3FBE-3814-CB1B6C5DE1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id="{EC5125D8-E1AE-6AC6-F6BB-B0FBAFF33F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942698-19D3-4510-97FB-9763BCE15094}" type="slidenum">
              <a:rPr lang="en-US" altLang="en-US" sz="1400" b="0">
                <a:solidFill>
                  <a:srgbClr val="5E574E"/>
                </a:solidFill>
              </a:rPr>
              <a:pPr/>
              <a:t>3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45762" name="Rectangle 2">
            <a:extLst>
              <a:ext uri="{FF2B5EF4-FFF2-40B4-BE49-F238E27FC236}">
                <a16:creationId xmlns:a16="http://schemas.microsoft.com/office/drawing/2014/main" id="{6959AD7A-A232-7BCA-B5EC-E0F8A9D4391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21	Fluentietempo en fotonentelling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(1984-1-4)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3">
            <a:extLst>
              <a:ext uri="{FF2B5EF4-FFF2-40B4-BE49-F238E27FC236}">
                <a16:creationId xmlns:a16="http://schemas.microsoft.com/office/drawing/2014/main" id="{73319863-D9B1-1223-0436-E9474ADACAC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84115" y="2369240"/>
            <a:ext cx="77216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1		voor K</a:t>
            </a:r>
            <a:r>
              <a:rPr lang="en-GB" baseline="-25000">
                <a:latin typeface="+mn-lt"/>
              </a:rPr>
              <a:t>lucht</a:t>
            </a:r>
            <a:r>
              <a:rPr lang="en-GB">
                <a:latin typeface="+mn-lt"/>
              </a:rPr>
              <a:t> = 1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+mn-lt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h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geldt:</a:t>
            </a:r>
            <a:endParaRPr lang="en-GB" baseline="30000">
              <a:latin typeface="+mn-lt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+mn-lt"/>
              </a:rPr>
              <a:t>60 keV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</a:rPr>
              <a:t>foton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>
                <a:latin typeface="+mn-lt"/>
              </a:rPr>
              <a:t>1,0</a:t>
            </a:r>
            <a:r>
              <a:rPr lang="en-GB">
                <a:latin typeface="+mn-lt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7</a:t>
            </a:r>
            <a:r>
              <a:rPr lang="en-GB">
                <a:latin typeface="+mn-lt"/>
              </a:rPr>
              <a:t> m</a:t>
            </a:r>
            <a:r>
              <a:rPr lang="en-GB" baseline="30000">
                <a:latin typeface="+mn-lt"/>
              </a:rPr>
              <a:t>-2</a:t>
            </a:r>
            <a:r>
              <a:rPr lang="en-GB">
                <a:latin typeface="+mn-lt"/>
              </a:rPr>
              <a:t>·s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			= 1,0</a:t>
            </a:r>
            <a:r>
              <a:rPr lang="en-GB">
                <a:latin typeface="+mn-lt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3</a:t>
            </a:r>
            <a:r>
              <a:rPr lang="en-GB">
                <a:latin typeface="+mn-lt"/>
              </a:rPr>
              <a:t> cm</a:t>
            </a:r>
            <a:r>
              <a:rPr lang="en-GB" baseline="30000">
                <a:latin typeface="+mn-lt"/>
              </a:rPr>
              <a:t>-2</a:t>
            </a:r>
            <a:r>
              <a:rPr lang="en-GB">
                <a:latin typeface="+mn-lt"/>
              </a:rPr>
              <a:t>·s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als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</a:rPr>
              <a:t>foton</a:t>
            </a:r>
            <a:r>
              <a:rPr lang="en-GB">
                <a:latin typeface="+mn-lt"/>
              </a:rPr>
              <a:t> = 1 cm</a:t>
            </a:r>
            <a:r>
              <a:rPr lang="en-GB" baseline="30000">
                <a:latin typeface="+mn-lt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s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dan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K</a:t>
            </a:r>
            <a:r>
              <a:rPr lang="en-GB" baseline="-25000">
                <a:latin typeface="+mn-lt"/>
              </a:rPr>
              <a:t>lucht</a:t>
            </a:r>
            <a:r>
              <a:rPr lang="en-GB">
                <a:latin typeface="+mn-lt"/>
              </a:rPr>
              <a:t> = 1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+mn-lt"/>
              </a:rPr>
              <a:t>Gy·h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/ 1,0</a:t>
            </a:r>
            <a:r>
              <a:rPr lang="en-GB">
                <a:latin typeface="+mn-lt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3</a:t>
            </a:r>
            <a:r>
              <a:rPr lang="en-GB">
                <a:latin typeface="+mn-lt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			=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-3</a:t>
            </a:r>
            <a:r>
              <a:rPr lang="en-GB">
                <a:latin typeface="+mn-lt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+mn-lt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h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+mn-lt"/>
              </a:rPr>
              <a:t>511 keV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</a:rPr>
              <a:t>foton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>
                <a:latin typeface="+mn-lt"/>
              </a:rPr>
              <a:t>1,2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6</a:t>
            </a:r>
            <a:r>
              <a:rPr lang="en-GB">
                <a:latin typeface="+mn-lt"/>
              </a:rPr>
              <a:t> m</a:t>
            </a:r>
            <a:r>
              <a:rPr lang="en-GB" baseline="30000">
                <a:latin typeface="+mn-lt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s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			= 1,2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2</a:t>
            </a:r>
            <a:r>
              <a:rPr lang="en-GB">
                <a:latin typeface="+mn-lt"/>
              </a:rPr>
              <a:t> cm</a:t>
            </a:r>
            <a:r>
              <a:rPr lang="en-GB" baseline="30000">
                <a:latin typeface="+mn-lt"/>
              </a:rPr>
              <a:t>-2</a:t>
            </a:r>
            <a:r>
              <a:rPr lang="en-GB">
                <a:latin typeface="+mn-lt"/>
              </a:rPr>
              <a:t>·s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als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baseline="-25000">
                <a:latin typeface="Arial" panose="020B0604020202020204" pitchFamily="34" charset="0"/>
                <a:cs typeface="Arial" panose="020B0604020202020204" pitchFamily="34" charset="0"/>
              </a:rPr>
              <a:t>foton</a:t>
            </a:r>
            <a:r>
              <a:rPr lang="en-GB">
                <a:latin typeface="+mn-lt"/>
              </a:rPr>
              <a:t> = 1 cm</a:t>
            </a:r>
            <a:r>
              <a:rPr lang="en-GB" baseline="30000">
                <a:latin typeface="+mn-lt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s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dan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K</a:t>
            </a:r>
            <a:r>
              <a:rPr lang="en-GB" baseline="-25000">
                <a:latin typeface="+mn-lt"/>
              </a:rPr>
              <a:t>lucht</a:t>
            </a:r>
            <a:r>
              <a:rPr lang="en-GB">
                <a:latin typeface="+mn-lt"/>
              </a:rPr>
              <a:t> = 1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+mn-lt"/>
              </a:rPr>
              <a:t>Gy·h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/ 1,2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2</a:t>
            </a:r>
            <a:r>
              <a:rPr lang="en-GB">
                <a:latin typeface="+mn-lt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			= 8,3</a:t>
            </a:r>
            <a:r>
              <a:rPr lang="en-GB">
                <a:latin typeface="+mn-lt"/>
                <a:sym typeface="Symbol" pitchFamily="18" charset="2"/>
              </a:rPr>
              <a:t>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-3</a:t>
            </a:r>
            <a:r>
              <a:rPr lang="en-GB">
                <a:latin typeface="+mn-lt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+mn-lt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h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4CAB077-74C9-FD47-FF75-3B2879ED7386}"/>
              </a:ext>
            </a:extLst>
          </p:cNvPr>
          <p:cNvGrpSpPr>
            <a:grpSpLocks noChangeAspect="1"/>
          </p:cNvGrpSpPr>
          <p:nvPr/>
        </p:nvGrpSpPr>
        <p:grpSpPr>
          <a:xfrm>
            <a:off x="4591878" y="2782340"/>
            <a:ext cx="4457258" cy="3060000"/>
            <a:chOff x="0" y="0"/>
            <a:chExt cx="6119495" cy="420116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05CDE20-AB31-7143-0980-34CCB3C03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119495" cy="420116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33E3DC6-DB8B-D199-5BD2-560847F8B4CA}"/>
                </a:ext>
              </a:extLst>
            </p:cNvPr>
            <p:cNvCxnSpPr/>
            <p:nvPr/>
          </p:nvCxnSpPr>
          <p:spPr>
            <a:xfrm>
              <a:off x="1905000" y="510540"/>
              <a:ext cx="0" cy="3240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A041BEB-7317-BEE2-B96E-097A78AFA1D6}"/>
                </a:ext>
              </a:extLst>
            </p:cNvPr>
            <p:cNvCxnSpPr/>
            <p:nvPr/>
          </p:nvCxnSpPr>
          <p:spPr>
            <a:xfrm flipH="1">
              <a:off x="3421380" y="1310640"/>
              <a:ext cx="0" cy="244080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819679E-4AF0-8C76-242A-FE2207E60E9E}"/>
                </a:ext>
              </a:extLst>
            </p:cNvPr>
            <p:cNvCxnSpPr/>
            <p:nvPr/>
          </p:nvCxnSpPr>
          <p:spPr>
            <a:xfrm flipH="1">
              <a:off x="784860" y="655320"/>
              <a:ext cx="127254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4A57073-4695-005B-CAE7-72BF2C622033}"/>
                </a:ext>
              </a:extLst>
            </p:cNvPr>
            <p:cNvCxnSpPr/>
            <p:nvPr/>
          </p:nvCxnSpPr>
          <p:spPr>
            <a:xfrm flipH="1">
              <a:off x="716280" y="1485900"/>
              <a:ext cx="281178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>
            <a:extLst>
              <a:ext uri="{FF2B5EF4-FFF2-40B4-BE49-F238E27FC236}">
                <a16:creationId xmlns:a16="http://schemas.microsoft.com/office/drawing/2014/main" id="{5AF9B7E3-8441-D4EF-17A9-01FCAAF6ABD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BA653CF-2CE2-49E8-BD8D-0137DB87A734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6627" name="Rectangle 5">
            <a:extLst>
              <a:ext uri="{FF2B5EF4-FFF2-40B4-BE49-F238E27FC236}">
                <a16:creationId xmlns:a16="http://schemas.microsoft.com/office/drawing/2014/main" id="{9AA2D2A3-1A65-ED54-BDA4-F79E160C60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6628" name="Rectangle 6">
            <a:extLst>
              <a:ext uri="{FF2B5EF4-FFF2-40B4-BE49-F238E27FC236}">
                <a16:creationId xmlns:a16="http://schemas.microsoft.com/office/drawing/2014/main" id="{3BF100C7-D156-5FE8-962D-96D5233339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F7A78CC-1539-4F23-9865-1B3871DD2448}" type="slidenum">
              <a:rPr lang="en-US" altLang="en-US" sz="1400" b="0">
                <a:solidFill>
                  <a:srgbClr val="5E574E"/>
                </a:solidFill>
              </a:rPr>
              <a:pPr/>
              <a:t>30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4581" name="Rectangle 2">
            <a:extLst>
              <a:ext uri="{FF2B5EF4-FFF2-40B4-BE49-F238E27FC236}">
                <a16:creationId xmlns:a16="http://schemas.microsoft.com/office/drawing/2014/main" id="{2CAAA82B-44C4-2AA4-8591-8943B11D5D7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27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(1991-2-2)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30" name="Rectangle 3">
            <a:extLst>
              <a:ext uri="{FF2B5EF4-FFF2-40B4-BE49-F238E27FC236}">
                <a16:creationId xmlns:a16="http://schemas.microsoft.com/office/drawing/2014/main" id="{F0E3E342-07CF-12C0-7720-6FC2C64A29A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dK/dt =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(</a:t>
            </a:r>
            <a:r>
              <a:rPr lang="el-GR">
                <a:solidFill>
                  <a:srgbClr val="FF0000"/>
                </a:solidFill>
                <a:latin typeface="Arial" charset="0"/>
              </a:rPr>
              <a:t>μ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en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  <a:sym typeface="Symbol" pitchFamily="18" charset="2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latin typeface="Arial" charset="0"/>
              </a:rPr>
              <a:t> = 37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/ (4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= 2,94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charset="0"/>
              </a:rPr>
              <a:t>μ</a:t>
            </a:r>
            <a:r>
              <a:rPr lang="en-GB" baseline="-25000">
                <a:latin typeface="Arial" charset="0"/>
              </a:rPr>
              <a:t>en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 = 3,14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1,205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2,61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= 1,37 MeV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-13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MeV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2,19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-13</a:t>
            </a:r>
            <a:r>
              <a:rPr lang="en-GB">
                <a:latin typeface="Arial" charset="0"/>
              </a:rPr>
              <a:t> J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dK</a:t>
            </a:r>
            <a:r>
              <a:rPr lang="en-GB" baseline="-25000">
                <a:latin typeface="Arial" charset="0"/>
              </a:rPr>
              <a:t>1,37</a:t>
            </a:r>
            <a:r>
              <a:rPr lang="en-GB">
                <a:latin typeface="Arial" charset="0"/>
              </a:rPr>
              <a:t>/dt = 2,94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2,61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2,19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1,68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1,68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op 1 meter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latin typeface="Arial" charset="0"/>
              </a:rPr>
              <a:t> = 37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/ (4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 × 1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= 2,94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charset="0"/>
              </a:rPr>
              <a:t>μ</a:t>
            </a:r>
            <a:r>
              <a:rPr lang="en-GB" baseline="-25000">
                <a:latin typeface="Arial" charset="0"/>
              </a:rPr>
              <a:t>en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 = 2,56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1,205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2,12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</a:t>
            </a:r>
            <a:r>
              <a:rPr lang="en-GB" baseline="-25000">
                <a:latin typeface="Arial" charset="0"/>
                <a:sym typeface="Symbol" pitchFamily="18" charset="2"/>
              </a:rPr>
              <a:t></a:t>
            </a:r>
            <a:r>
              <a:rPr lang="en-GB">
                <a:latin typeface="Arial" charset="0"/>
              </a:rPr>
              <a:t> = 2,75 MeV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-13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MeV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4,40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-13</a:t>
            </a:r>
            <a:r>
              <a:rPr lang="en-GB">
                <a:latin typeface="Arial" charset="0"/>
              </a:rPr>
              <a:t> J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dK</a:t>
            </a:r>
            <a:r>
              <a:rPr lang="en-GB" baseline="-25000">
                <a:latin typeface="Arial" charset="0"/>
              </a:rPr>
              <a:t>2,74</a:t>
            </a:r>
            <a:r>
              <a:rPr lang="en-GB">
                <a:latin typeface="Arial" charset="0"/>
              </a:rPr>
              <a:t>/dt = 2,94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2,12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4,40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2,74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2,74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op 1 meter</a:t>
            </a:r>
            <a:endParaRPr lang="en-GB" baseline="300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>
            <a:extLst>
              <a:ext uri="{FF2B5EF4-FFF2-40B4-BE49-F238E27FC236}">
                <a16:creationId xmlns:a16="http://schemas.microsoft.com/office/drawing/2014/main" id="{30ABAB28-FA4F-C8A9-AF4D-3BEE47239E7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358B1D1-7E18-4AB3-9915-7B33C550F0F3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8675" name="Rectangle 5">
            <a:extLst>
              <a:ext uri="{FF2B5EF4-FFF2-40B4-BE49-F238E27FC236}">
                <a16:creationId xmlns:a16="http://schemas.microsoft.com/office/drawing/2014/main" id="{CEBD8869-EF07-FF0A-F88C-AF3FE4F42D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8676" name="Rectangle 6">
            <a:extLst>
              <a:ext uri="{FF2B5EF4-FFF2-40B4-BE49-F238E27FC236}">
                <a16:creationId xmlns:a16="http://schemas.microsoft.com/office/drawing/2014/main" id="{DFA4BD69-95CF-0F7B-8C6E-9B3E0A78B1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9097D1-D255-42DB-B07D-79891EB25A89}" type="slidenum">
              <a:rPr lang="en-US" altLang="en-US" sz="1400" b="0">
                <a:solidFill>
                  <a:srgbClr val="5E574E"/>
                </a:solidFill>
              </a:rPr>
              <a:pPr/>
              <a:t>31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7653" name="Rectangle 1026">
            <a:extLst>
              <a:ext uri="{FF2B5EF4-FFF2-40B4-BE49-F238E27FC236}">
                <a16:creationId xmlns:a16="http://schemas.microsoft.com/office/drawing/2014/main" id="{2688341A-E457-0E4F-C08D-E6C3EA491FD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27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(1991-2-2)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8" name="Rectangle 1027">
            <a:extLst>
              <a:ext uri="{FF2B5EF4-FFF2-40B4-BE49-F238E27FC236}">
                <a16:creationId xmlns:a16="http://schemas.microsoft.com/office/drawing/2014/main" id="{EFABCCA7-A268-E393-67E6-CFB0067C514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153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in beide richtingen lineair interpoleren in Appendix, figuur 30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1,37 MeV</a:t>
            </a:r>
            <a:r>
              <a:rPr lang="en-GB">
                <a:latin typeface="Arial" charset="0"/>
              </a:rPr>
              <a:t>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 = 6,1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2,0 = 12,2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B(12,2) = 29,3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verzwakking = Be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 -</a:t>
            </a:r>
            <a:r>
              <a:rPr lang="el-GR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d</a:t>
            </a:r>
            <a:r>
              <a:rPr lang="en-GB">
                <a:latin typeface="Arial" charset="0"/>
              </a:rPr>
              <a:t> = 29,3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30000">
                <a:latin typeface="Arial" charset="0"/>
              </a:rPr>
              <a:t>-12,2</a:t>
            </a:r>
            <a:r>
              <a:rPr lang="en-GB">
                <a:latin typeface="Arial" charset="0"/>
              </a:rPr>
              <a:t> =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2,75 MeV</a:t>
            </a:r>
            <a:r>
              <a:rPr lang="en-GB" i="1">
                <a:solidFill>
                  <a:srgbClr val="FF0000"/>
                </a:solidFill>
                <a:latin typeface="Arial" charset="0"/>
              </a:rPr>
              <a:t>	</a:t>
            </a:r>
            <a:r>
              <a:rPr lang="en-GB">
                <a:latin typeface="Arial" charset="0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 = 4,3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2,0 = 8,6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B(8,6) = 8,3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verzwakking = Be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 -</a:t>
            </a:r>
            <a:r>
              <a:rPr lang="el-GR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d</a:t>
            </a:r>
            <a:r>
              <a:rPr lang="en-GB">
                <a:latin typeface="Arial" charset="0"/>
              </a:rPr>
              <a:t> = 8,3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30000">
                <a:latin typeface="Arial" charset="0"/>
              </a:rPr>
              <a:t>-8,6</a:t>
            </a:r>
            <a:r>
              <a:rPr lang="en-GB">
                <a:latin typeface="Arial" charset="0"/>
              </a:rPr>
              <a:t> =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totale afstand tot bron is 2 m water + 1 m lucht = 3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dK/dt =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dK</a:t>
            </a:r>
            <a:r>
              <a:rPr lang="en-GB" baseline="-25000">
                <a:latin typeface="Arial" charset="0"/>
              </a:rPr>
              <a:t>1,37</a:t>
            </a:r>
            <a:r>
              <a:rPr lang="en-GB">
                <a:latin typeface="Arial" charset="0"/>
              </a:rPr>
              <a:t>/dt + 1,5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dK</a:t>
            </a:r>
            <a:r>
              <a:rPr lang="en-GB" baseline="-25000">
                <a:latin typeface="Arial" charset="0"/>
              </a:rPr>
              <a:t>2,75</a:t>
            </a:r>
            <a:r>
              <a:rPr lang="en-GB">
                <a:latin typeface="Arial" charset="0"/>
              </a:rPr>
              <a:t>/dt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(1,5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1,68 / 3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  </a:t>
            </a:r>
            <a:r>
              <a:rPr lang="en-GB">
                <a:latin typeface="Arial" charset="0"/>
              </a:rPr>
              <a:t>+ (1,5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2,74 / 3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2,8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+ 4,6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baseline="30000">
                <a:latin typeface="Arial" charset="0"/>
              </a:rPr>
              <a:t>			</a:t>
            </a:r>
            <a:r>
              <a:rPr lang="en-GB">
                <a:latin typeface="Arial" charset="0"/>
              </a:rPr>
              <a:t>= 4,9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µGy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1,8 µGy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28679" name="Picture 1028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5AF78541-190A-236E-7F82-74D51F558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>
            <a:extLst>
              <a:ext uri="{FF2B5EF4-FFF2-40B4-BE49-F238E27FC236}">
                <a16:creationId xmlns:a16="http://schemas.microsoft.com/office/drawing/2014/main" id="{795CD646-6198-A170-44BC-3195E582E39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A4325E6-C0BA-48A6-BC7B-63316A6D4205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9699" name="Rectangle 5">
            <a:extLst>
              <a:ext uri="{FF2B5EF4-FFF2-40B4-BE49-F238E27FC236}">
                <a16:creationId xmlns:a16="http://schemas.microsoft.com/office/drawing/2014/main" id="{2E630E60-81D3-B52C-9AEE-A62A40C7F5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29700" name="Rectangle 6">
            <a:extLst>
              <a:ext uri="{FF2B5EF4-FFF2-40B4-BE49-F238E27FC236}">
                <a16:creationId xmlns:a16="http://schemas.microsoft.com/office/drawing/2014/main" id="{D06E26CC-5EFE-6E51-00EE-C6FB6F7084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BAA853-93FD-4E92-B701-FDE451AE3FB7}" type="slidenum">
              <a:rPr lang="en-US" altLang="en-US" sz="1400" b="0">
                <a:solidFill>
                  <a:srgbClr val="5E574E"/>
                </a:solidFill>
              </a:rPr>
              <a:pPr/>
              <a:t>32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8677" name="Rectangle 2">
            <a:extLst>
              <a:ext uri="{FF2B5EF4-FFF2-40B4-BE49-F238E27FC236}">
                <a16:creationId xmlns:a16="http://schemas.microsoft.com/office/drawing/2014/main" id="{1764F5E8-E7D9-0DFE-1B72-CC49EEB4E58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28	Afscherming van actief materiaal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(1993-2-3)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702" name="Rectangle 3">
            <a:extLst>
              <a:ext uri="{FF2B5EF4-FFF2-40B4-BE49-F238E27FC236}">
                <a16:creationId xmlns:a16="http://schemas.microsoft.com/office/drawing/2014/main" id="{0650D954-68BD-2E04-56A3-0D84FF2C78F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dK/dt = 40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k(</a:t>
            </a:r>
            <a:r>
              <a:rPr lang="en-GB" baseline="30000">
                <a:latin typeface="Arial" charset="0"/>
              </a:rPr>
              <a:t>51</a:t>
            </a:r>
            <a:r>
              <a:rPr lang="en-GB">
                <a:latin typeface="Arial" charset="0"/>
              </a:rPr>
              <a:t>Cr)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 + 60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k(</a:t>
            </a:r>
            <a:r>
              <a:rPr lang="en-GB" baseline="30000">
                <a:latin typeface="Arial" charset="0"/>
              </a:rPr>
              <a:t>60</a:t>
            </a:r>
            <a:r>
              <a:rPr lang="en-GB">
                <a:latin typeface="Arial" charset="0"/>
              </a:rPr>
              <a:t>Co)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(40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0,0042 + 60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0,31)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0,188 A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MBq op 1 meter</a:t>
            </a:r>
            <a:endParaRPr lang="en-GB" baseline="300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gemeten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50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5,0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5,0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/ 0,188 = 2,66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MBq = 266 GBq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>
            <a:extLst>
              <a:ext uri="{FF2B5EF4-FFF2-40B4-BE49-F238E27FC236}">
                <a16:creationId xmlns:a16="http://schemas.microsoft.com/office/drawing/2014/main" id="{B60D8231-24F5-5F26-D57B-F4BE1ACE6CD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739DF83-2DC6-45EC-A880-FF6ADBCFDB8A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0723" name="Rectangle 5">
            <a:extLst>
              <a:ext uri="{FF2B5EF4-FFF2-40B4-BE49-F238E27FC236}">
                <a16:creationId xmlns:a16="http://schemas.microsoft.com/office/drawing/2014/main" id="{BC177835-096D-FF58-7D96-33ADB1233F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0724" name="Rectangle 6">
            <a:extLst>
              <a:ext uri="{FF2B5EF4-FFF2-40B4-BE49-F238E27FC236}">
                <a16:creationId xmlns:a16="http://schemas.microsoft.com/office/drawing/2014/main" id="{63B0E55D-63FA-1F7C-AE4E-397BF27402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B4FFAFB-F46E-4124-B3A9-88279929E11E}" type="slidenum">
              <a:rPr lang="en-US" altLang="en-US" sz="1400" b="0">
                <a:solidFill>
                  <a:srgbClr val="5E574E"/>
                </a:solidFill>
              </a:rPr>
              <a:pPr/>
              <a:t>33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29701" name="Rectangle 2">
            <a:extLst>
              <a:ext uri="{FF2B5EF4-FFF2-40B4-BE49-F238E27FC236}">
                <a16:creationId xmlns:a16="http://schemas.microsoft.com/office/drawing/2014/main" id="{3082B1EF-DF04-06EA-746E-CB24819324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28	Afscherming van actief materiaal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6" name="Rectangle 3">
            <a:extLst>
              <a:ext uri="{FF2B5EF4-FFF2-40B4-BE49-F238E27FC236}">
                <a16:creationId xmlns:a16="http://schemas.microsoft.com/office/drawing/2014/main" id="{E929151A-E296-496A-641C-4F12ED8388D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in beide richtingen lineair interpoleren in Appendix, figuur 30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0,32 MeV</a:t>
            </a:r>
            <a:r>
              <a:rPr lang="en-GB" i="1">
                <a:solidFill>
                  <a:srgbClr val="FF0000"/>
                </a:solidFill>
                <a:latin typeface="Arial" charset="0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 = (0,1164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160 cm = 18,6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B(18,6) = 684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verzwakking = Be</a:t>
            </a:r>
            <a:r>
              <a:rPr lang="en-GB" baseline="30000">
                <a:latin typeface="Arial" charset="0"/>
              </a:rPr>
              <a:t> -</a:t>
            </a:r>
            <a:r>
              <a:rPr lang="el-GR" baseline="3000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d</a:t>
            </a:r>
            <a:r>
              <a:rPr lang="en-GB">
                <a:latin typeface="Arial" charset="0"/>
              </a:rPr>
              <a:t> = 684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30000">
                <a:latin typeface="Arial" charset="0"/>
              </a:rPr>
              <a:t>-18,6</a:t>
            </a:r>
            <a:r>
              <a:rPr lang="en-GB">
                <a:latin typeface="Arial" charset="0"/>
              </a:rPr>
              <a:t> = 5,7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1,33 MeV</a:t>
            </a:r>
            <a:r>
              <a:rPr lang="en-GB">
                <a:latin typeface="Arial" charset="0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 = (0,062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160 cm = 9,9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B(9,9) = 22,0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verzwakking = Be</a:t>
            </a:r>
            <a:r>
              <a:rPr lang="en-GB" baseline="30000">
                <a:latin typeface="Arial" charset="0"/>
              </a:rPr>
              <a:t> -</a:t>
            </a:r>
            <a:r>
              <a:rPr lang="el-GR" baseline="3000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d</a:t>
            </a:r>
            <a:r>
              <a:rPr lang="en-GB">
                <a:latin typeface="Arial" charset="0"/>
              </a:rPr>
              <a:t> = 22,0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30000">
                <a:latin typeface="Arial" charset="0"/>
              </a:rPr>
              <a:t>-9,9</a:t>
            </a:r>
            <a:r>
              <a:rPr lang="en-GB">
                <a:latin typeface="Arial" charset="0"/>
              </a:rPr>
              <a:t> =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kermatempo op 160 cm = 1,6 m boven wateroppervlak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dK/dt = (40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0,0042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2,66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+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60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0,31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2,66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 / (1,6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+ 20,9 = 21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er is voldaan aan de eis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>
            <a:extLst>
              <a:ext uri="{FF2B5EF4-FFF2-40B4-BE49-F238E27FC236}">
                <a16:creationId xmlns:a16="http://schemas.microsoft.com/office/drawing/2014/main" id="{D3944883-C8B0-B45E-39D3-69BA2DCFD16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63032F-E8B0-419C-A928-09F114370627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1747" name="Rectangle 5">
            <a:extLst>
              <a:ext uri="{FF2B5EF4-FFF2-40B4-BE49-F238E27FC236}">
                <a16:creationId xmlns:a16="http://schemas.microsoft.com/office/drawing/2014/main" id="{7DAFF42F-F5B6-BD75-CFF1-3A2DC3A958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1748" name="Rectangle 6">
            <a:extLst>
              <a:ext uri="{FF2B5EF4-FFF2-40B4-BE49-F238E27FC236}">
                <a16:creationId xmlns:a16="http://schemas.microsoft.com/office/drawing/2014/main" id="{167A1D63-9AD7-437D-0D5B-0434271E3C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477EB16-490A-4A17-881D-35833985DB09}" type="slidenum">
              <a:rPr lang="en-US" altLang="en-US" sz="1400" b="0">
                <a:solidFill>
                  <a:srgbClr val="5E574E"/>
                </a:solidFill>
              </a:rPr>
              <a:pPr/>
              <a:t>34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0725" name="Rectangle 2">
            <a:extLst>
              <a:ext uri="{FF2B5EF4-FFF2-40B4-BE49-F238E27FC236}">
                <a16:creationId xmlns:a16="http://schemas.microsoft.com/office/drawing/2014/main" id="{F48EC8F8-63D0-FB7C-918F-F762147D905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28	Afscherming van actief materiaal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6" name="Rectangle 3">
            <a:extLst>
              <a:ext uri="{FF2B5EF4-FFF2-40B4-BE49-F238E27FC236}">
                <a16:creationId xmlns:a16="http://schemas.microsoft.com/office/drawing/2014/main" id="{453BDCB1-D541-4D08-533D-5D70C655613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3		transporteis (1)			k A T / d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&lt; 2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				d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(k A T / 2)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transporteis (2)			k A T / (d + 100 cm)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&lt; 0,1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				(d + 100 cm)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(k A T / 0,1)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de twee vergelijkingen leiden tot dezelfde waarde van d als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(d + 100 cm) / d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(2 / 0,1)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20 = 4,47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d + 100 cm = 4,47 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d = 100 cm / (4,47 - 1) = 100 cm / 3,47 = 29 cm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de twee transporteisen leiden tot dezelfde afschermingseis als de ribbe 2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29 cm = 58 cm bedraagt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>
            <a:extLst>
              <a:ext uri="{FF2B5EF4-FFF2-40B4-BE49-F238E27FC236}">
                <a16:creationId xmlns:a16="http://schemas.microsoft.com/office/drawing/2014/main" id="{457EE5E0-A2CA-C821-5484-7373291CBD4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3B4C0C1-18EC-427E-BB21-34A5065DA501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2771" name="Rectangle 5">
            <a:extLst>
              <a:ext uri="{FF2B5EF4-FFF2-40B4-BE49-F238E27FC236}">
                <a16:creationId xmlns:a16="http://schemas.microsoft.com/office/drawing/2014/main" id="{4106ABF8-1B21-F417-93F2-72E707591B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2772" name="Rectangle 6">
            <a:extLst>
              <a:ext uri="{FF2B5EF4-FFF2-40B4-BE49-F238E27FC236}">
                <a16:creationId xmlns:a16="http://schemas.microsoft.com/office/drawing/2014/main" id="{5741F6E5-ED5A-B411-3AE2-8472DFFA0D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48E046B-37C1-4193-B7EA-775380D58437}" type="slidenum">
              <a:rPr lang="en-US" altLang="en-US" sz="1400" b="0">
                <a:solidFill>
                  <a:srgbClr val="5E574E"/>
                </a:solidFill>
              </a:rPr>
              <a:pPr/>
              <a:t>35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1749" name="Rectangle 2">
            <a:extLst>
              <a:ext uri="{FF2B5EF4-FFF2-40B4-BE49-F238E27FC236}">
                <a16:creationId xmlns:a16="http://schemas.microsoft.com/office/drawing/2014/main" id="{A764EFB9-7017-9772-8940-DF8CF426FB3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28	Afscherming van actief materiaal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0" name="Rectangle 3">
            <a:extLst>
              <a:ext uri="{FF2B5EF4-FFF2-40B4-BE49-F238E27FC236}">
                <a16:creationId xmlns:a16="http://schemas.microsoft.com/office/drawing/2014/main" id="{30DF4F05-9B7E-40FF-A638-E5523A34955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4	na 2 weken is A(</a:t>
            </a:r>
            <a:r>
              <a:rPr lang="en-GB" baseline="30000">
                <a:latin typeface="Arial" charset="0"/>
              </a:rPr>
              <a:t>51</a:t>
            </a:r>
            <a:r>
              <a:rPr lang="en-GB">
                <a:latin typeface="Arial" charset="0"/>
              </a:rPr>
              <a:t>Cr) met factor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(2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7)/27,71</a:t>
            </a:r>
            <a:r>
              <a:rPr lang="en-GB">
                <a:latin typeface="Arial" charset="0"/>
              </a:rPr>
              <a:t> = 0,70 gedaald, terwijl A(</a:t>
            </a:r>
            <a:r>
              <a:rPr lang="en-GB" baseline="30000">
                <a:latin typeface="Arial" charset="0"/>
              </a:rPr>
              <a:t>60</a:t>
            </a:r>
            <a:r>
              <a:rPr lang="en-GB">
                <a:latin typeface="Arial" charset="0"/>
              </a:rPr>
              <a:t>Co) nagenoeg onveranderd is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loodafscherming wordt door </a:t>
            </a:r>
            <a:r>
              <a:rPr lang="en-GB" baseline="30000">
                <a:latin typeface="Arial" charset="0"/>
              </a:rPr>
              <a:t>60</a:t>
            </a:r>
            <a:r>
              <a:rPr lang="en-GB">
                <a:latin typeface="Arial" charset="0"/>
              </a:rPr>
              <a:t>Co bepaald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de kist heeft een ribbe van 50 cm &lt; 58 cm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dus transporteis (1) is bepalend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dosistempo op 50 / 2 = 25 cm (oppervlak)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60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0,31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2,66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/ (0,25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7,9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benodigde transmissie = 2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7,9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aflezen in Appendix, figuur 31 geeft 11 cm lood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de transmissie van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-straling van </a:t>
            </a:r>
            <a:r>
              <a:rPr lang="en-GB" baseline="30000">
                <a:latin typeface="Arial" charset="0"/>
              </a:rPr>
              <a:t>137</a:t>
            </a:r>
            <a:r>
              <a:rPr lang="en-GB">
                <a:latin typeface="Arial" charset="0"/>
              </a:rPr>
              <a:t>Cs (0,66 MeV) is ongeveer twee ordes van grootte kleiner; de transmissie van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-straling van </a:t>
            </a:r>
            <a:r>
              <a:rPr lang="en-GB" baseline="30000">
                <a:latin typeface="Arial" charset="0"/>
              </a:rPr>
              <a:t>51</a:t>
            </a:r>
            <a:r>
              <a:rPr lang="en-GB">
                <a:latin typeface="Arial" charset="0"/>
              </a:rPr>
              <a:t>Cr (0,32 MeV) zal nog veel kleiner zijn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>
            <a:extLst>
              <a:ext uri="{FF2B5EF4-FFF2-40B4-BE49-F238E27FC236}">
                <a16:creationId xmlns:a16="http://schemas.microsoft.com/office/drawing/2014/main" id="{F61CEE9C-85BD-4476-5A24-7886266F76D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0BD2FF-11E6-4B79-8E33-9934A102FFB3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3795" name="Rectangle 5">
            <a:extLst>
              <a:ext uri="{FF2B5EF4-FFF2-40B4-BE49-F238E27FC236}">
                <a16:creationId xmlns:a16="http://schemas.microsoft.com/office/drawing/2014/main" id="{3AD9C779-E51D-8C7D-D4A8-A1AC781C65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3796" name="Rectangle 6">
            <a:extLst>
              <a:ext uri="{FF2B5EF4-FFF2-40B4-BE49-F238E27FC236}">
                <a16:creationId xmlns:a16="http://schemas.microsoft.com/office/drawing/2014/main" id="{01CA6DDD-6B69-FAE4-E28D-41BCE872C3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07E088A-C9DB-481B-AA3B-3CDCF8E90171}" type="slidenum">
              <a:rPr lang="en-US" altLang="en-US" sz="1400" b="0">
                <a:solidFill>
                  <a:srgbClr val="5E574E"/>
                </a:solidFill>
              </a:rPr>
              <a:pPr/>
              <a:t>36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2773" name="Rectangle 1026">
            <a:extLst>
              <a:ext uri="{FF2B5EF4-FFF2-40B4-BE49-F238E27FC236}">
                <a16:creationId xmlns:a16="http://schemas.microsoft.com/office/drawing/2014/main" id="{CCF7F0A0-811C-5657-91E8-2CDDDA7F32A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28	Afscherming van actief materiaal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8" name="Rectangle 1027">
            <a:extLst>
              <a:ext uri="{FF2B5EF4-FFF2-40B4-BE49-F238E27FC236}">
                <a16:creationId xmlns:a16="http://schemas.microsoft.com/office/drawing/2014/main" id="{19740A1C-C714-760F-14F1-49C7933BA3E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controle dosistempo op 1 m vanaf het oppervlak: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afstand tot bron = 100 cm + (50 cm / 2) = 125 cm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dosistempo = (25 cm / 125 cm)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2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2 mGy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h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= 0,08 mGy</a:t>
            </a:r>
            <a:r>
              <a:rPr lang="en-GB" altLang="en-US" sz="1800">
                <a:solidFill>
                  <a:srgbClr val="3333FF"/>
                </a:solidFill>
                <a:latin typeface="Georgia" panose="02040502050405020303" pitchFamily="18" charset="0"/>
              </a:rPr>
              <a:t>·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h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-1</a:t>
            </a: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voldoet aan transporteis (2)</a:t>
            </a:r>
          </a:p>
        </p:txBody>
      </p:sp>
      <p:pic>
        <p:nvPicPr>
          <p:cNvPr id="3277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CF9CDDF-1D95-7319-E2CF-352A037E3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>
            <a:extLst>
              <a:ext uri="{FF2B5EF4-FFF2-40B4-BE49-F238E27FC236}">
                <a16:creationId xmlns:a16="http://schemas.microsoft.com/office/drawing/2014/main" id="{3EB8CBB6-2AFF-0BA7-1634-DDF91FA0310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7835235-8EC3-44A4-BC41-3280BEB1C85B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4819" name="Rectangle 5">
            <a:extLst>
              <a:ext uri="{FF2B5EF4-FFF2-40B4-BE49-F238E27FC236}">
                <a16:creationId xmlns:a16="http://schemas.microsoft.com/office/drawing/2014/main" id="{F9CFDE89-3420-05EF-4ACA-DFEB7F1CA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4820" name="Rectangle 6">
            <a:extLst>
              <a:ext uri="{FF2B5EF4-FFF2-40B4-BE49-F238E27FC236}">
                <a16:creationId xmlns:a16="http://schemas.microsoft.com/office/drawing/2014/main" id="{08052B51-E35A-8162-C3D9-8A317BD275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8875E24-8D48-450C-B242-B1ABBE982BCD}" type="slidenum">
              <a:rPr lang="en-US" altLang="en-US" sz="1400" b="0">
                <a:solidFill>
                  <a:srgbClr val="5E574E"/>
                </a:solidFill>
              </a:rPr>
              <a:pPr/>
              <a:t>37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3797" name="Rectangle 2">
            <a:extLst>
              <a:ext uri="{FF2B5EF4-FFF2-40B4-BE49-F238E27FC236}">
                <a16:creationId xmlns:a16="http://schemas.microsoft.com/office/drawing/2014/main" id="{3919CFC5-DF45-6EA4-F4CD-CBF7639172B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29	Afscherming moeder en dochter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(1990-1-2)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22" name="Rectangle 3">
            <a:extLst>
              <a:ext uri="{FF2B5EF4-FFF2-40B4-BE49-F238E27FC236}">
                <a16:creationId xmlns:a16="http://schemas.microsoft.com/office/drawing/2014/main" id="{7DBFD3FF-D284-138A-66E1-6B61E8D6748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twee dingen vergeten</a:t>
            </a:r>
          </a:p>
          <a:p>
            <a:pPr marL="863600" lvl="1" indent="-431800" defTabSz="215900"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2000"/>
              <a:t> hij meet niet aan het oppervlak van de container</a:t>
            </a:r>
          </a:p>
          <a:p>
            <a:pPr marL="863600" lvl="1" indent="-431800" defTabSz="215900"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GB" sz="2000"/>
              <a:t> hij vergeet de ingroei van het dochternuclide B</a:t>
            </a:r>
          </a:p>
          <a:p>
            <a:pPr defTabSz="215900">
              <a:spcBef>
                <a:spcPct val="0"/>
              </a:spcBef>
              <a:buFont typeface="Wingdings" pitchFamily="2" charset="2"/>
              <a:buNone/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aflezen bij 5 cm lood en nuclide A in figuur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transmissie			T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 5,0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						1 m + 0,40 m / 2 = 1,2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H*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 = h A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0,07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/ (1,2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2,4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A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gemeten			80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 A		A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 80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MBq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>
            <a:extLst>
              <a:ext uri="{FF2B5EF4-FFF2-40B4-BE49-F238E27FC236}">
                <a16:creationId xmlns:a16="http://schemas.microsoft.com/office/drawing/2014/main" id="{D7907733-7FD4-1584-B91C-5FBE46DDD32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F72128A-8555-4821-8987-5F957E8DD78B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5843" name="Rectangle 5">
            <a:extLst>
              <a:ext uri="{FF2B5EF4-FFF2-40B4-BE49-F238E27FC236}">
                <a16:creationId xmlns:a16="http://schemas.microsoft.com/office/drawing/2014/main" id="{3F411644-BB0E-99C2-B943-9177B7B49E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5844" name="Rectangle 6">
            <a:extLst>
              <a:ext uri="{FF2B5EF4-FFF2-40B4-BE49-F238E27FC236}">
                <a16:creationId xmlns:a16="http://schemas.microsoft.com/office/drawing/2014/main" id="{05414979-9081-F001-9650-0E589247D5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903A502-41A7-4DBA-BE4B-26095CC3A929}" type="slidenum">
              <a:rPr lang="en-US" altLang="en-US" sz="1400" b="0">
                <a:solidFill>
                  <a:srgbClr val="5E574E"/>
                </a:solidFill>
              </a:rPr>
              <a:pPr/>
              <a:t>38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4821" name="Rectangle 2">
            <a:extLst>
              <a:ext uri="{FF2B5EF4-FFF2-40B4-BE49-F238E27FC236}">
                <a16:creationId xmlns:a16="http://schemas.microsoft.com/office/drawing/2014/main" id="{148EC3A9-B1B0-3F40-25B4-D096E9003B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29	Afscherming moeder en dochter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(1990-1-2)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846" name="Rectangle 3">
            <a:extLst>
              <a:ext uri="{FF2B5EF4-FFF2-40B4-BE49-F238E27FC236}">
                <a16:creationId xmlns:a16="http://schemas.microsoft.com/office/drawing/2014/main" id="{918D3101-4E55-236D-EB6C-6F253F9AF7F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T</a:t>
            </a:r>
            <a:r>
              <a:rPr lang="en-US" baseline="-25000">
                <a:latin typeface="Arial" charset="0"/>
                <a:cs typeface="Arial" charset="0"/>
              </a:rPr>
              <a:t>½</a:t>
            </a:r>
            <a:r>
              <a:rPr lang="en-GB" baseline="-25000">
                <a:latin typeface="Arial" charset="0"/>
              </a:rPr>
              <a:t>,A</a:t>
            </a:r>
            <a:r>
              <a:rPr lang="en-GB">
                <a:latin typeface="Arial" charset="0"/>
              </a:rPr>
              <a:t> &gt;&gt; 3 d &gt;&gt; T</a:t>
            </a:r>
            <a:r>
              <a:rPr lang="en-US" baseline="-25000">
                <a:latin typeface="Arial" charset="0"/>
                <a:cs typeface="Arial" charset="0"/>
              </a:rPr>
              <a:t>½</a:t>
            </a:r>
            <a:r>
              <a:rPr lang="en-GB" baseline="-25000">
                <a:latin typeface="Arial" charset="0"/>
              </a:rPr>
              <a:t>,B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op moment van aflevering is B in evenwicht met 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A is nauwelijks vervallen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 B		A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A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=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MBq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aflezen bij 5 cm lood en nuclide B in figuur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transmissie			T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8,0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dus H* nagenoeg geheel bepaald door nuclide B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>
            <a:extLst>
              <a:ext uri="{FF2B5EF4-FFF2-40B4-BE49-F238E27FC236}">
                <a16:creationId xmlns:a16="http://schemas.microsoft.com/office/drawing/2014/main" id="{1A1474E7-F134-32E0-39C4-07A75370F22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9B1E227-D789-48C9-AC17-005D8F3B889A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6867" name="Rectangle 5">
            <a:extLst>
              <a:ext uri="{FF2B5EF4-FFF2-40B4-BE49-F238E27FC236}">
                <a16:creationId xmlns:a16="http://schemas.microsoft.com/office/drawing/2014/main" id="{153C5933-F332-E756-4445-83E2624C73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6868" name="Rectangle 6">
            <a:extLst>
              <a:ext uri="{FF2B5EF4-FFF2-40B4-BE49-F238E27FC236}">
                <a16:creationId xmlns:a16="http://schemas.microsoft.com/office/drawing/2014/main" id="{7042B9E1-1DD4-A45D-1809-40CCDFA12D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AE93BF7-4358-408A-9081-BF11F6E19294}" type="slidenum">
              <a:rPr lang="en-US" altLang="en-US" sz="1400" b="0">
                <a:solidFill>
                  <a:srgbClr val="5E574E"/>
                </a:solidFill>
              </a:rPr>
              <a:pPr/>
              <a:t>39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5845" name="Rectangle 2">
            <a:extLst>
              <a:ext uri="{FF2B5EF4-FFF2-40B4-BE49-F238E27FC236}">
                <a16:creationId xmlns:a16="http://schemas.microsoft.com/office/drawing/2014/main" id="{B5CA709E-2F24-EB8D-1A9C-84D6DA09938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29	Afscherming moeder en dochter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(1990-1-2)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70" name="Rectangle 3">
            <a:extLst>
              <a:ext uri="{FF2B5EF4-FFF2-40B4-BE49-F238E27FC236}">
                <a16:creationId xmlns:a16="http://schemas.microsoft.com/office/drawing/2014/main" id="{3F4EF401-A89E-302B-8BA6-ADFBF255595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op 1 m vanaf het oppervlak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r = 1 m + 0,40 m / 2 = 1,2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zonder afscherming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H*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0,23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MBq / (1,2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5,3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transmissie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 0,1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5,3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bij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en nuclide B in figuur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12,2 cm lood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>
            <a:extLst>
              <a:ext uri="{FF2B5EF4-FFF2-40B4-BE49-F238E27FC236}">
                <a16:creationId xmlns:a16="http://schemas.microsoft.com/office/drawing/2014/main" id="{E52AE91C-939B-F8B8-59A6-AFDE78C6775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3DC3CC1-9679-4FC2-85C1-90340E81ED52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123" name="Rectangle 5">
            <a:extLst>
              <a:ext uri="{FF2B5EF4-FFF2-40B4-BE49-F238E27FC236}">
                <a16:creationId xmlns:a16="http://schemas.microsoft.com/office/drawing/2014/main" id="{5D1E5CC4-096A-23A8-6DD7-397E45AE4F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7DD9A82F-F6EE-4DAD-6E02-C205B040C4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E9B7F86-B584-468E-95A0-23791F271ECF}" type="slidenum">
              <a:rPr lang="en-US" altLang="en-US" sz="1400" b="0">
                <a:solidFill>
                  <a:srgbClr val="5E574E"/>
                </a:solidFill>
              </a:rPr>
              <a:pPr/>
              <a:t>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12642" name="Rectangle 2">
            <a:extLst>
              <a:ext uri="{FF2B5EF4-FFF2-40B4-BE49-F238E27FC236}">
                <a16:creationId xmlns:a16="http://schemas.microsoft.com/office/drawing/2014/main" id="{D6DF5CD9-B279-0B0B-E20E-24A40E4DF23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21	Fluentietempo en fotonentelling</a:t>
            </a:r>
            <a:r>
              <a:rPr lang="en-GB">
                <a:solidFill>
                  <a:srgbClr val="3333FF"/>
                </a:solidFill>
                <a:latin typeface="Arial"/>
              </a:rPr>
              <a:t> (1984-1-4)</a:t>
            </a:r>
            <a:endParaRPr lang="en-US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1DF25F63-73BE-4380-2242-E87394FFD8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4384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als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latin typeface="Arial" charset="0"/>
                <a:sym typeface="Symbol" pitchFamily="18" charset="2"/>
              </a:rPr>
              <a:t> = </a:t>
            </a:r>
            <a:r>
              <a:rPr lang="en-GB">
                <a:latin typeface="Arial" charset="0"/>
              </a:rPr>
              <a:t>1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van elk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K</a:t>
            </a:r>
            <a:r>
              <a:rPr lang="en-GB" baseline="-25000">
                <a:latin typeface="Arial" charset="0"/>
                <a:sym typeface="Symbol" pitchFamily="18" charset="2"/>
              </a:rPr>
              <a:t>lucht</a:t>
            </a:r>
            <a:r>
              <a:rPr lang="en-GB">
                <a:latin typeface="Arial" charset="0"/>
                <a:sym typeface="Symbol" pitchFamily="18" charset="2"/>
              </a:rPr>
              <a:t> = </a:t>
            </a:r>
            <a:r>
              <a:rPr lang="en-GB">
                <a:latin typeface="Arial" charset="0"/>
              </a:rPr>
              <a:t>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+ 8,3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9,3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als </a:t>
            </a:r>
            <a:r>
              <a:rPr lang="en-GB">
                <a:latin typeface="Arial" charset="0"/>
                <a:sym typeface="Symbol" pitchFamily="18" charset="2"/>
              </a:rPr>
              <a:t>K</a:t>
            </a:r>
            <a:r>
              <a:rPr lang="en-GB" baseline="-25000">
                <a:latin typeface="Arial" charset="0"/>
                <a:sym typeface="Symbol" pitchFamily="18" charset="2"/>
              </a:rPr>
              <a:t>lucht</a:t>
            </a:r>
            <a:r>
              <a:rPr lang="en-GB">
                <a:latin typeface="Arial" charset="0"/>
                <a:sym typeface="Symbol" pitchFamily="18" charset="2"/>
              </a:rPr>
              <a:t> = </a:t>
            </a:r>
            <a:r>
              <a:rPr lang="en-GB">
                <a:latin typeface="Arial" charset="0"/>
              </a:rPr>
              <a:t>10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dan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latin typeface="Arial" charset="0"/>
                <a:sym typeface="Symbol" pitchFamily="18" charset="2"/>
              </a:rPr>
              <a:t> = (</a:t>
            </a:r>
            <a:r>
              <a:rPr lang="en-GB">
                <a:latin typeface="Arial" charset="0"/>
              </a:rPr>
              <a:t>10 / 9,3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>
                <a:latin typeface="Arial" charset="0"/>
              </a:rPr>
              <a:t> 1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1075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teltempo T =  fluentietempo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oppervlak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(1 - transmissie)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massieke dikte detector 		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</a:t>
            </a:r>
            <a:r>
              <a:rPr lang="en-GB">
                <a:latin typeface="Arial" charset="0"/>
              </a:rPr>
              <a:t> =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3,67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			= 0,367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60 keV</a:t>
            </a:r>
            <a:r>
              <a:rPr lang="en-GB">
                <a:latin typeface="Arial" charset="0"/>
              </a:rPr>
              <a:t>		transmissie = e</a:t>
            </a:r>
            <a:r>
              <a:rPr lang="en-GB" baseline="30000">
                <a:latin typeface="Arial" charset="0"/>
              </a:rPr>
              <a:t>-(µ/</a:t>
            </a:r>
            <a:r>
              <a:rPr lang="en-GB" baseline="30000">
                <a:latin typeface="Arial" charset="0"/>
                <a:sym typeface="Symbol" pitchFamily="18" charset="2"/>
              </a:rPr>
              <a:t></a:t>
            </a:r>
            <a:r>
              <a:rPr lang="en-GB" baseline="30000">
                <a:latin typeface="Arial" charset="0"/>
              </a:rPr>
              <a:t>)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(d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  <a:sym typeface="Symbol" pitchFamily="18" charset="2"/>
              </a:rPr>
              <a:t></a:t>
            </a:r>
            <a:r>
              <a:rPr lang="en-GB" baseline="30000">
                <a:latin typeface="Arial" charset="0"/>
              </a:rPr>
              <a:t>)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-6,62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0,367</a:t>
            </a:r>
            <a:r>
              <a:rPr lang="en-GB">
                <a:latin typeface="Arial" charset="0"/>
              </a:rPr>
              <a:t> = 0,088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T = 1075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× 10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× (1 - 0,088) = 9804 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511 keV</a:t>
            </a:r>
            <a:r>
              <a:rPr lang="en-GB">
                <a:latin typeface="Arial" charset="0"/>
              </a:rPr>
              <a:t>	transmissie = e</a:t>
            </a:r>
            <a:r>
              <a:rPr lang="en-GB" baseline="30000">
                <a:latin typeface="Arial" charset="0"/>
              </a:rPr>
              <a:t>-(µ/</a:t>
            </a:r>
            <a:r>
              <a:rPr lang="en-GB" baseline="30000">
                <a:latin typeface="Arial" charset="0"/>
                <a:sym typeface="Symbol" pitchFamily="18" charset="2"/>
              </a:rPr>
              <a:t></a:t>
            </a:r>
            <a:r>
              <a:rPr lang="en-GB" baseline="30000">
                <a:latin typeface="Arial" charset="0"/>
              </a:rPr>
              <a:t>)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(d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  <a:sym typeface="Symbol" pitchFamily="18" charset="2"/>
              </a:rPr>
              <a:t></a:t>
            </a:r>
            <a:r>
              <a:rPr lang="en-GB" baseline="30000">
                <a:latin typeface="Arial" charset="0"/>
              </a:rPr>
              <a:t>)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-0,0941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0,367</a:t>
            </a:r>
            <a:r>
              <a:rPr lang="en-GB">
                <a:latin typeface="Arial" charset="0"/>
              </a:rPr>
              <a:t> = 0,966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T = 1075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× 10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× (1 - 0,966) = 366 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totaal</a:t>
            </a:r>
            <a:r>
              <a:rPr lang="en-GB">
                <a:latin typeface="Arial" charset="0"/>
              </a:rPr>
              <a:t>			T = 9804 + 366 = 10170 s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>
            <a:extLst>
              <a:ext uri="{FF2B5EF4-FFF2-40B4-BE49-F238E27FC236}">
                <a16:creationId xmlns:a16="http://schemas.microsoft.com/office/drawing/2014/main" id="{26FFB7F6-5100-18B2-EE5F-3D5653F343A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7DBB363-1A45-4D72-92FE-46E64BB0ADFE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7891" name="Rectangle 5">
            <a:extLst>
              <a:ext uri="{FF2B5EF4-FFF2-40B4-BE49-F238E27FC236}">
                <a16:creationId xmlns:a16="http://schemas.microsoft.com/office/drawing/2014/main" id="{5610C7E8-A302-8F59-65D2-E648481B0A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7892" name="Rectangle 6">
            <a:extLst>
              <a:ext uri="{FF2B5EF4-FFF2-40B4-BE49-F238E27FC236}">
                <a16:creationId xmlns:a16="http://schemas.microsoft.com/office/drawing/2014/main" id="{C616C7FD-9A22-C357-8425-3ECB3CF62B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ECAF51-B39E-40D9-B830-64B088E705EF}" type="slidenum">
              <a:rPr lang="en-US" altLang="en-US" sz="1400" b="0">
                <a:solidFill>
                  <a:srgbClr val="5E574E"/>
                </a:solidFill>
              </a:rPr>
              <a:pPr/>
              <a:t>40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5845" name="Rectangle 2">
            <a:extLst>
              <a:ext uri="{FF2B5EF4-FFF2-40B4-BE49-F238E27FC236}">
                <a16:creationId xmlns:a16="http://schemas.microsoft.com/office/drawing/2014/main" id="{A6AAB995-06C2-74B4-6129-41AD30731CE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29	Afscherming moeder en dochter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(1990-1-2)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11BAAEE5-ACFB-0927-4369-C73500AFD33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op het oppervlak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r = 0,40 m / 2 = 0,2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zonder afscherming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H*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0,23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MBq / (0,2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transmissie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B</a:t>
            </a:r>
            <a:r>
              <a:rPr lang="en-GB">
                <a:latin typeface="Arial" charset="0"/>
              </a:rPr>
              <a:t> = 2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µSv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bij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en nuclide B in figuur 1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13,3 cm lood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dus H* op oppervlak is bepalend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op hele centimeters afronden geeft 14 cm lood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>
            <a:extLst>
              <a:ext uri="{FF2B5EF4-FFF2-40B4-BE49-F238E27FC236}">
                <a16:creationId xmlns:a16="http://schemas.microsoft.com/office/drawing/2014/main" id="{A121EC6D-BFB3-52F9-0C21-985F075EF0A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8CE638-528B-44EA-AE47-43F0F63C030D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9939" name="Rectangle 5">
            <a:extLst>
              <a:ext uri="{FF2B5EF4-FFF2-40B4-BE49-F238E27FC236}">
                <a16:creationId xmlns:a16="http://schemas.microsoft.com/office/drawing/2014/main" id="{CDCA8C6A-A5C3-BDF1-CB1A-96A0A3D34E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39940" name="Rectangle 6">
            <a:extLst>
              <a:ext uri="{FF2B5EF4-FFF2-40B4-BE49-F238E27FC236}">
                <a16:creationId xmlns:a16="http://schemas.microsoft.com/office/drawing/2014/main" id="{F9D9FFF0-16D1-DC6F-AF1B-75BCEC5882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EA2FEA-50F0-4990-89E6-132E7AFCAC66}" type="slidenum">
              <a:rPr lang="en-US" altLang="en-US" sz="1400" b="0">
                <a:solidFill>
                  <a:srgbClr val="5E574E"/>
                </a:solidFill>
              </a:rPr>
              <a:pPr/>
              <a:t>41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7893" name="Rectangle 1026">
            <a:extLst>
              <a:ext uri="{FF2B5EF4-FFF2-40B4-BE49-F238E27FC236}">
                <a16:creationId xmlns:a16="http://schemas.microsoft.com/office/drawing/2014/main" id="{18FF62F0-F029-B6D5-B354-18268D65011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29	Afscherming moeder en dochter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(1990-1-2)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42" name="Rectangle 1027">
            <a:extLst>
              <a:ext uri="{FF2B5EF4-FFF2-40B4-BE49-F238E27FC236}">
                <a16:creationId xmlns:a16="http://schemas.microsoft.com/office/drawing/2014/main" id="{1A7B7B57-DAF2-625B-C67C-FDE6C2FA6D8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aflezen bij 14 cm en nuclide A in figuur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A</a:t>
            </a:r>
            <a:r>
              <a:rPr lang="en-GB">
                <a:latin typeface="Arial" charset="0"/>
              </a:rPr>
              <a:t> &lt;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&lt;&lt; T</a:t>
            </a:r>
            <a:r>
              <a:rPr lang="en-GB" baseline="-25000">
                <a:latin typeface="Arial" charset="0"/>
              </a:rPr>
              <a:t>B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dus bijdrage nuclide A is verwaarloosbaar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		binnenstraal lood			R</a:t>
            </a:r>
            <a:r>
              <a:rPr lang="en-GB" baseline="-25000">
                <a:latin typeface="Arial" charset="0"/>
              </a:rPr>
              <a:t>binnen</a:t>
            </a:r>
            <a:r>
              <a:rPr lang="en-GB">
                <a:latin typeface="Arial" charset="0"/>
              </a:rPr>
              <a:t> = 1 cm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buitenstraal lood 			R</a:t>
            </a:r>
            <a:r>
              <a:rPr lang="en-GB" baseline="-25000">
                <a:latin typeface="Arial" charset="0"/>
              </a:rPr>
              <a:t>buiten </a:t>
            </a:r>
            <a:r>
              <a:rPr lang="en-GB">
                <a:latin typeface="Arial" charset="0"/>
              </a:rPr>
              <a:t>= wanddikte + 1 cm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 baseline="-25000">
                <a:latin typeface="Arial" charset="0"/>
              </a:rPr>
              <a:t>lood</a:t>
            </a:r>
            <a:r>
              <a:rPr lang="en-GB">
                <a:latin typeface="Arial" charset="0"/>
              </a:rPr>
              <a:t> = 11 359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11,35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massa = (4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/ 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(R</a:t>
            </a:r>
            <a:r>
              <a:rPr lang="en-GB" baseline="-25000">
                <a:latin typeface="Arial" charset="0"/>
              </a:rPr>
              <a:t>buiten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- R</a:t>
            </a:r>
            <a:r>
              <a:rPr lang="en-GB" baseline="-25000">
                <a:latin typeface="Arial" charset="0"/>
              </a:rPr>
              <a:t>binnen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) ×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 baseline="-25000">
                <a:latin typeface="Arial" charset="0"/>
              </a:rPr>
              <a:t>lood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massa gebruikte container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(4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3,14 / 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(6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- 1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11,35 =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g = 10 kg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massa benodigde container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(4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3,14 / 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(15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- 1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11,35 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g = 160 kg</a:t>
            </a:r>
          </a:p>
        </p:txBody>
      </p:sp>
      <p:pic>
        <p:nvPicPr>
          <p:cNvPr id="39943" name="Picture 1028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5181F36B-803E-6ABA-03D9-0123F03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>
            <a:extLst>
              <a:ext uri="{FF2B5EF4-FFF2-40B4-BE49-F238E27FC236}">
                <a16:creationId xmlns:a16="http://schemas.microsoft.com/office/drawing/2014/main" id="{2F25EEB6-D025-C817-217E-3B899ED1D1C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E1AF25-9A56-4777-ABB2-7C13F3B818B3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0963" name="Rectangle 5">
            <a:extLst>
              <a:ext uri="{FF2B5EF4-FFF2-40B4-BE49-F238E27FC236}">
                <a16:creationId xmlns:a16="http://schemas.microsoft.com/office/drawing/2014/main" id="{8B24230F-43A8-F1D5-8EF5-84A6BDAE58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0964" name="Rectangle 6">
            <a:extLst>
              <a:ext uri="{FF2B5EF4-FFF2-40B4-BE49-F238E27FC236}">
                <a16:creationId xmlns:a16="http://schemas.microsoft.com/office/drawing/2014/main" id="{DE3207F1-8092-138B-BFD7-6CF3200AAC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5546A2-B7F1-41C5-B100-1605DEFCD6FF}" type="slidenum">
              <a:rPr lang="en-US" altLang="en-US" sz="1400" b="0">
                <a:solidFill>
                  <a:srgbClr val="5E574E"/>
                </a:solidFill>
              </a:rPr>
              <a:pPr/>
              <a:t>42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8917" name="Rectangle 2">
            <a:extLst>
              <a:ext uri="{FF2B5EF4-FFF2-40B4-BE49-F238E27FC236}">
                <a16:creationId xmlns:a16="http://schemas.microsoft.com/office/drawing/2014/main" id="{C662F1C6-9F1E-8AFF-2CEB-4F854059572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	Container voor opslag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(1995-1-3)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66" name="Rectangle 3">
            <a:extLst>
              <a:ext uri="{FF2B5EF4-FFF2-40B4-BE49-F238E27FC236}">
                <a16:creationId xmlns:a16="http://schemas.microsoft.com/office/drawing/2014/main" id="{956B40EF-9464-636F-C199-9672D3E226C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buitenstraal van container is d + (0,01 m / 2) = d + 0,005 m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dK/dt = k A T(d) / (d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0,305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T(d) / (d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&lt; 50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T(d) / (d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&lt; 50 / (0,305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10) = 16,4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transmissie T(d) volgt uit aflezen van figuur 1 voor lood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 = 0,05 m		T(5) / (0,05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7,5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0,055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24,8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 = 0,06 m		T(6) / (0,06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4,4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0,065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10,4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 = 0,055 m	T(5,5) / (0,055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5,8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0,06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16,1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dus 5,5 cm lood is voldoende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>
            <a:extLst>
              <a:ext uri="{FF2B5EF4-FFF2-40B4-BE49-F238E27FC236}">
                <a16:creationId xmlns:a16="http://schemas.microsoft.com/office/drawing/2014/main" id="{D02ADAA3-AD4E-2A4C-91E9-A1C3B88787C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4836541-F6C7-4B28-A916-94EB28E7481C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1987" name="Rectangle 5">
            <a:extLst>
              <a:ext uri="{FF2B5EF4-FFF2-40B4-BE49-F238E27FC236}">
                <a16:creationId xmlns:a16="http://schemas.microsoft.com/office/drawing/2014/main" id="{93F0D323-3E70-CBCF-4FAF-05D3A55980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1988" name="Rectangle 6">
            <a:extLst>
              <a:ext uri="{FF2B5EF4-FFF2-40B4-BE49-F238E27FC236}">
                <a16:creationId xmlns:a16="http://schemas.microsoft.com/office/drawing/2014/main" id="{ACB5BC43-D660-E38A-3605-0A487B3983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1FB41B1-2C53-4BEB-B828-35ACC7D759A6}" type="slidenum">
              <a:rPr lang="en-US" altLang="en-US" sz="1400" b="0">
                <a:solidFill>
                  <a:srgbClr val="5E574E"/>
                </a:solidFill>
              </a:rPr>
              <a:pPr/>
              <a:t>43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39941" name="Rectangle 2">
            <a:extLst>
              <a:ext uri="{FF2B5EF4-FFF2-40B4-BE49-F238E27FC236}">
                <a16:creationId xmlns:a16="http://schemas.microsoft.com/office/drawing/2014/main" id="{1CD01F88-1CED-2C9D-04DD-334A23BA2F2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	Container voor opslag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(1995-1-3)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C420A474-986B-00A0-A361-9620BA3236F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kermatempo is 20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aan het oppervlak van uranium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dK/dt = k A T(d) / (d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0,305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T(d) / (d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&lt; (50 - 20)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T(d) / (d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&lt; 30 / (0,305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10) = 9,8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transmissie T(d) volgt uit aflezen van figuur 1 voor uranium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 = 0,03 m		T(3) / (0,03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3,1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0,035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25,3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 = 0,04 m		T(4) / (0,04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9,8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/ 0,045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4,8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 = 0,035 m	T(3,5) / (0,035 + 0,005)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0,04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10,6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dus 4,0 cm uranium is voldoende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>
            <a:extLst>
              <a:ext uri="{FF2B5EF4-FFF2-40B4-BE49-F238E27FC236}">
                <a16:creationId xmlns:a16="http://schemas.microsoft.com/office/drawing/2014/main" id="{223C9505-6D41-C438-B95B-CA344923059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D6CE3DE-5B8F-49BC-B364-78B2DD7BC0AA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3011" name="Rectangle 5">
            <a:extLst>
              <a:ext uri="{FF2B5EF4-FFF2-40B4-BE49-F238E27FC236}">
                <a16:creationId xmlns:a16="http://schemas.microsoft.com/office/drawing/2014/main" id="{BAC947FC-A8B5-2308-DB6C-50F6C3322B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3012" name="Rectangle 6">
            <a:extLst>
              <a:ext uri="{FF2B5EF4-FFF2-40B4-BE49-F238E27FC236}">
                <a16:creationId xmlns:a16="http://schemas.microsoft.com/office/drawing/2014/main" id="{9608B37E-AE0F-782A-0A79-BA1C834253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907D73-CBC8-420C-B300-B2C6D63062C1}" type="slidenum">
              <a:rPr lang="en-US" altLang="en-US" sz="1400" b="0">
                <a:solidFill>
                  <a:srgbClr val="5E574E"/>
                </a:solidFill>
              </a:rPr>
              <a:pPr/>
              <a:t>44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808674D7-DC65-A612-F2FE-B4268CB8A18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	Container voor opslag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(1995-1-3)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014" name="Rectangle 3">
            <a:extLst>
              <a:ext uri="{FF2B5EF4-FFF2-40B4-BE49-F238E27FC236}">
                <a16:creationId xmlns:a16="http://schemas.microsoft.com/office/drawing/2014/main" id="{6ABA3374-D2E6-30A7-4274-FA2C78B46D5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volume hele container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V</a:t>
            </a:r>
            <a:r>
              <a:rPr lang="en-GB" baseline="-25000">
                <a:latin typeface="Arial" charset="0"/>
              </a:rPr>
              <a:t>buiten</a:t>
            </a:r>
            <a:r>
              <a:rPr lang="en-GB">
                <a:latin typeface="Arial" charset="0"/>
              </a:rPr>
              <a:t> =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(d + 0,5 cm)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(10 cm + 2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d)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volume van de holte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V</a:t>
            </a:r>
            <a:r>
              <a:rPr lang="en-GB" baseline="-25000">
                <a:latin typeface="Arial" charset="0"/>
              </a:rPr>
              <a:t>binnen</a:t>
            </a:r>
            <a:r>
              <a:rPr lang="en-GB">
                <a:latin typeface="Arial" charset="0"/>
              </a:rPr>
              <a:t> =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(0,5 cm)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 cm = 2,5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massa = M = (V</a:t>
            </a:r>
            <a:r>
              <a:rPr lang="en-GB" baseline="-25000">
                <a:latin typeface="Arial" charset="0"/>
              </a:rPr>
              <a:t>buiten</a:t>
            </a:r>
            <a:r>
              <a:rPr lang="en-GB">
                <a:latin typeface="Arial" charset="0"/>
              </a:rPr>
              <a:t> - V</a:t>
            </a:r>
            <a:r>
              <a:rPr lang="en-GB" baseline="-25000">
                <a:latin typeface="Arial" charset="0"/>
              </a:rPr>
              <a:t>binnen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endParaRPr lang="en-GB">
              <a:latin typeface="Arial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lood (d = 5,5 cm)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M =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[(6,0 cm)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21 cm - 2,5 cm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]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11,35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= 26,9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g = 26,9 kg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uraan (d = 4 cm)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M =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[(4,5 cm)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18 cm - 2,5 cm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]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18,9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= 21,5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g = 21,5 kg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>
            <a:extLst>
              <a:ext uri="{FF2B5EF4-FFF2-40B4-BE49-F238E27FC236}">
                <a16:creationId xmlns:a16="http://schemas.microsoft.com/office/drawing/2014/main" id="{5776DAF3-A5FD-0DDE-407E-BC9503C8520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BE052CE-D6B8-41F0-B12F-39976235F998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4035" name="Rectangle 5">
            <a:extLst>
              <a:ext uri="{FF2B5EF4-FFF2-40B4-BE49-F238E27FC236}">
                <a16:creationId xmlns:a16="http://schemas.microsoft.com/office/drawing/2014/main" id="{D3598384-84DD-A93D-9CB7-FC9CF411F0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4036" name="Rectangle 6">
            <a:extLst>
              <a:ext uri="{FF2B5EF4-FFF2-40B4-BE49-F238E27FC236}">
                <a16:creationId xmlns:a16="http://schemas.microsoft.com/office/drawing/2014/main" id="{3CF5FE17-FE83-0292-791C-89786F51E3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322D24A-C4D8-4035-8C90-CA1205AE960F}" type="slidenum">
              <a:rPr lang="en-US" altLang="en-US" sz="1400" b="0">
                <a:solidFill>
                  <a:srgbClr val="5E574E"/>
                </a:solidFill>
              </a:rPr>
              <a:pPr/>
              <a:t>45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1989" name="Rectangle 2">
            <a:extLst>
              <a:ext uri="{FF2B5EF4-FFF2-40B4-BE49-F238E27FC236}">
                <a16:creationId xmlns:a16="http://schemas.microsoft.com/office/drawing/2014/main" id="{61174514-2681-700D-405D-2749D83BBF6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	Container voor opslag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(1995-1-3)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Rectangle 3">
            <a:extLst>
              <a:ext uri="{FF2B5EF4-FFF2-40B4-BE49-F238E27FC236}">
                <a16:creationId xmlns:a16="http://schemas.microsoft.com/office/drawing/2014/main" id="{1BE1C9E2-97FA-092C-1B1E-8A7F67E9F7E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 =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=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0,693 /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½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N = (massa / atoomgewicht)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abundantie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N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Avogadro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238</a:t>
            </a:r>
            <a:r>
              <a:rPr lang="en-GB">
                <a:latin typeface="Arial" charset="0"/>
              </a:rPr>
              <a:t>U) = 0,693 / (4,468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365 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24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4,9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-18</a:t>
            </a:r>
            <a:r>
              <a:rPr lang="en-GB">
                <a:latin typeface="Arial" charset="0"/>
              </a:rPr>
              <a:t> 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238</a:t>
            </a:r>
            <a:r>
              <a:rPr lang="en-GB">
                <a:latin typeface="Arial" charset="0"/>
              </a:rPr>
              <a:t>U) = 4,9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-18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(21,5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/ 238,03)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0,9975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6,02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23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2,66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</a:rPr>
              <a:t> Bq = 266 MBq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(</a:t>
            </a:r>
            <a:r>
              <a:rPr lang="en-GB" baseline="30000">
                <a:latin typeface="Arial" charset="0"/>
              </a:rPr>
              <a:t>235</a:t>
            </a:r>
            <a:r>
              <a:rPr lang="en-GB">
                <a:latin typeface="Arial" charset="0"/>
              </a:rPr>
              <a:t>U) = 0,693 / (7,038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365 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24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3,1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-17 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A(</a:t>
            </a:r>
            <a:r>
              <a:rPr lang="en-GB" baseline="30000">
                <a:latin typeface="Arial" charset="0"/>
              </a:rPr>
              <a:t>235</a:t>
            </a:r>
            <a:r>
              <a:rPr lang="en-GB">
                <a:latin typeface="Arial" charset="0"/>
              </a:rPr>
              <a:t>U) = 3,1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-17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(21,5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/ 238,03)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0,0025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6,02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4,21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= 4 MBq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totale activiteit = 266 + 4 = 270 MBq</a:t>
            </a:r>
          </a:p>
        </p:txBody>
      </p:sp>
      <p:pic>
        <p:nvPicPr>
          <p:cNvPr id="44039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2BC9FA41-DA9F-FC6E-AAB5-6F416BA51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>
            <a:extLst>
              <a:ext uri="{FF2B5EF4-FFF2-40B4-BE49-F238E27FC236}">
                <a16:creationId xmlns:a16="http://schemas.microsoft.com/office/drawing/2014/main" id="{318441A3-E619-BC89-F11A-C7C54008DFD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77647EA-E4F8-4393-9C5F-43D479BD54D6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5059" name="Rectangle 5">
            <a:extLst>
              <a:ext uri="{FF2B5EF4-FFF2-40B4-BE49-F238E27FC236}">
                <a16:creationId xmlns:a16="http://schemas.microsoft.com/office/drawing/2014/main" id="{5D9EFA5B-09D8-56A2-EE01-99901BD97E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5060" name="Rectangle 6">
            <a:extLst>
              <a:ext uri="{FF2B5EF4-FFF2-40B4-BE49-F238E27FC236}">
                <a16:creationId xmlns:a16="http://schemas.microsoft.com/office/drawing/2014/main" id="{BC8DCAEE-469A-21C1-857B-2477F710E3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7F7002B-0326-445C-AD37-C5C4BF83BD76}" type="slidenum">
              <a:rPr lang="en-US" altLang="en-US" sz="1400" b="0">
                <a:solidFill>
                  <a:srgbClr val="5E574E"/>
                </a:solidFill>
              </a:rPr>
              <a:pPr/>
              <a:t>46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5061" name="Rectangle 2">
            <a:extLst>
              <a:ext uri="{FF2B5EF4-FFF2-40B4-BE49-F238E27FC236}">
                <a16:creationId xmlns:a16="http://schemas.microsoft.com/office/drawing/2014/main" id="{1FEBDA68-1D9D-AC2F-CB57-3AD715AC2BC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31	Afscherming ionenwisselaar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(1997-1-1)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62" name="Rectangle 3">
            <a:extLst>
              <a:ext uri="{FF2B5EF4-FFF2-40B4-BE49-F238E27FC236}">
                <a16:creationId xmlns:a16="http://schemas.microsoft.com/office/drawing/2014/main" id="{0E4A2F60-4C2C-7B2D-E71E-EDDEEE032BF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vangst van </a:t>
            </a:r>
            <a:r>
              <a:rPr lang="en-GB" baseline="30000">
                <a:latin typeface="Arial" charset="0"/>
              </a:rPr>
              <a:t>24</a:t>
            </a:r>
            <a:r>
              <a:rPr lang="en-GB">
                <a:latin typeface="Arial" charset="0"/>
              </a:rPr>
              <a:t>Na</a:t>
            </a:r>
            <a:r>
              <a:rPr lang="en-GB" baseline="30000">
                <a:latin typeface="Arial" charset="0"/>
              </a:rPr>
              <a:t>+</a:t>
            </a:r>
            <a:r>
              <a:rPr lang="en-GB">
                <a:latin typeface="Arial" charset="0"/>
              </a:rPr>
              <a:t>-ionen beschreven door differentiaalvergelijking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dA/dt +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 = P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½</a:t>
            </a:r>
            <a:r>
              <a:rPr lang="en-GB">
                <a:latin typeface="Arial" charset="0"/>
              </a:rPr>
              <a:t> = 14,96 h = 0,09 week &lt;&lt; 1 week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dus na 1 week is er nagenoeg volledig evenwicht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 de evenwichtssituatie is dA/dt = 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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P =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evenwicht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P = 4,0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40 MBq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95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= 152 MBq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= 0,693 / 14,96 h = 0,046 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</a:t>
            </a:r>
            <a:r>
              <a:rPr lang="en-GB" baseline="-25000">
                <a:latin typeface="Arial" charset="0"/>
              </a:rPr>
              <a:t>evenwicht</a:t>
            </a:r>
            <a:r>
              <a:rPr lang="en-GB">
                <a:latin typeface="Arial" charset="0"/>
              </a:rPr>
              <a:t> = P 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= 152 MBq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0,046 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MBq = 3,3 GBq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>
            <a:extLst>
              <a:ext uri="{FF2B5EF4-FFF2-40B4-BE49-F238E27FC236}">
                <a16:creationId xmlns:a16="http://schemas.microsoft.com/office/drawing/2014/main" id="{E55F8ACD-19C2-7D97-A8FD-C534D33BCC3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63B5B37-CDA2-4E4C-A941-5D430E9F7E07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6083" name="Rectangle 5">
            <a:extLst>
              <a:ext uri="{FF2B5EF4-FFF2-40B4-BE49-F238E27FC236}">
                <a16:creationId xmlns:a16="http://schemas.microsoft.com/office/drawing/2014/main" id="{EA8E0C63-CC53-F202-19BC-0DC12E002D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6084" name="Rectangle 6">
            <a:extLst>
              <a:ext uri="{FF2B5EF4-FFF2-40B4-BE49-F238E27FC236}">
                <a16:creationId xmlns:a16="http://schemas.microsoft.com/office/drawing/2014/main" id="{826FE11F-ADBA-FDFD-D25F-18695AD723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5A95B59-A503-4B3F-8A13-4BE74E0E627E}" type="slidenum">
              <a:rPr lang="en-US" altLang="en-US" sz="1400" b="0">
                <a:solidFill>
                  <a:srgbClr val="5E574E"/>
                </a:solidFill>
              </a:rPr>
              <a:pPr/>
              <a:t>47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6085" name="Rectangle 1026">
            <a:extLst>
              <a:ext uri="{FF2B5EF4-FFF2-40B4-BE49-F238E27FC236}">
                <a16:creationId xmlns:a16="http://schemas.microsoft.com/office/drawing/2014/main" id="{F09E5B23-190E-4E88-9543-A0DE4CAF3B7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31	Afscherming ionenwisselaar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(1997-1-1)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6" name="Rectangle 1027">
            <a:extLst>
              <a:ext uri="{FF2B5EF4-FFF2-40B4-BE49-F238E27FC236}">
                <a16:creationId xmlns:a16="http://schemas.microsoft.com/office/drawing/2014/main" id="{41299C99-E940-D666-660B-47B58F50C3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dK/dt = k A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0,43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MBq / (2 m)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355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benodigde transmissie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 = 1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355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figuur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86 cm gewoon beton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55 cm barietbeton</a:t>
            </a:r>
          </a:p>
        </p:txBody>
      </p:sp>
      <p:pic>
        <p:nvPicPr>
          <p:cNvPr id="46087" name="Picture 1028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2146BEE6-A14D-1E26-8DC3-52DEDBDF5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>
            <a:extLst>
              <a:ext uri="{FF2B5EF4-FFF2-40B4-BE49-F238E27FC236}">
                <a16:creationId xmlns:a16="http://schemas.microsoft.com/office/drawing/2014/main" id="{B93F9544-F3AF-064C-4754-7A80F6FA251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917F500-01D6-47EE-8972-CE9922F30FE7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7107" name="Rectangle 5">
            <a:extLst>
              <a:ext uri="{FF2B5EF4-FFF2-40B4-BE49-F238E27FC236}">
                <a16:creationId xmlns:a16="http://schemas.microsoft.com/office/drawing/2014/main" id="{118021B7-4E96-5B80-6083-92E5965002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7108" name="Rectangle 6">
            <a:extLst>
              <a:ext uri="{FF2B5EF4-FFF2-40B4-BE49-F238E27FC236}">
                <a16:creationId xmlns:a16="http://schemas.microsoft.com/office/drawing/2014/main" id="{9E8FE818-EE21-1E4D-A4C6-D7D6996142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56D80C9-D2EA-4830-92D0-21D601BACF15}" type="slidenum">
              <a:rPr lang="en-US" altLang="en-US" sz="1400" b="0">
                <a:solidFill>
                  <a:srgbClr val="5E574E"/>
                </a:solidFill>
              </a:rPr>
              <a:pPr/>
              <a:t>48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7109" name="Rectangle 2">
            <a:extLst>
              <a:ext uri="{FF2B5EF4-FFF2-40B4-BE49-F238E27FC236}">
                <a16:creationId xmlns:a16="http://schemas.microsoft.com/office/drawing/2014/main" id="{A11744EE-FDB4-C81E-8DF4-CEAF7C29CBD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Cs-bron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(1993-2-2)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110" name="Rectangle 3">
            <a:extLst>
              <a:ext uri="{FF2B5EF4-FFF2-40B4-BE49-F238E27FC236}">
                <a16:creationId xmlns:a16="http://schemas.microsoft.com/office/drawing/2014/main" id="{484DDDCC-ED7E-0F72-C4EE-BED0FFEB8C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dK/dt = k A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= 0,077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MBq / (0,5 m)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= 3,08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308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benodigde transmissie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T = 10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308 µGy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3,2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aflezen in Appendix, figuur 31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d = 3,3 cm lood</a:t>
            </a:r>
          </a:p>
          <a:p>
            <a:pPr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2	verstrooide fotonen hebben energie verloren en komen niet in fotopiek bij 0,66 MeV terecht; er mag bij vraag 3 dus geen </a:t>
            </a:r>
            <a:r>
              <a:rPr lang="en-GB" i="1">
                <a:latin typeface="Arial" charset="0"/>
              </a:rPr>
              <a:t>build-up factor</a:t>
            </a:r>
            <a:r>
              <a:rPr lang="en-GB">
                <a:latin typeface="Arial" charset="0"/>
              </a:rPr>
              <a:t> in rekening worden gebracht 	en daarom mag er geen transmissiegrafiek worden gebruikt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>
            <a:extLst>
              <a:ext uri="{FF2B5EF4-FFF2-40B4-BE49-F238E27FC236}">
                <a16:creationId xmlns:a16="http://schemas.microsoft.com/office/drawing/2014/main" id="{9FA4CF10-8004-8F7B-4C57-AB3E034ED61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F1109EE-44E2-4366-A8BC-CD8AF778FF3D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8131" name="Rectangle 5">
            <a:extLst>
              <a:ext uri="{FF2B5EF4-FFF2-40B4-BE49-F238E27FC236}">
                <a16:creationId xmlns:a16="http://schemas.microsoft.com/office/drawing/2014/main" id="{A3E65C52-D378-A8FD-1C60-53D07AF76B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8132" name="Rectangle 6">
            <a:extLst>
              <a:ext uri="{FF2B5EF4-FFF2-40B4-BE49-F238E27FC236}">
                <a16:creationId xmlns:a16="http://schemas.microsoft.com/office/drawing/2014/main" id="{14C9200D-A479-17DA-912D-0565848AF4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AADAEF-42E6-4D17-A8CF-C819BC7D411D}" type="slidenum">
              <a:rPr lang="en-US" altLang="en-US" sz="1400" b="0">
                <a:solidFill>
                  <a:srgbClr val="5E574E"/>
                </a:solidFill>
              </a:rPr>
              <a:pPr/>
              <a:t>49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8133" name="Rectangle 2">
            <a:extLst>
              <a:ext uri="{FF2B5EF4-FFF2-40B4-BE49-F238E27FC236}">
                <a16:creationId xmlns:a16="http://schemas.microsoft.com/office/drawing/2014/main" id="{7FFE2AEE-1C28-DBF1-2E9A-6ACCB490673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Cs-bron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(1993-2-2)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134" name="Rectangle 3">
            <a:extLst>
              <a:ext uri="{FF2B5EF4-FFF2-40B4-BE49-F238E27FC236}">
                <a16:creationId xmlns:a16="http://schemas.microsoft.com/office/drawing/2014/main" id="{433FF982-C557-046B-553D-793E2396C16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fluentietempo is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abs,beton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abs,lood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(4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beton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(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(d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= 7,7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(0,20 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2350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= 3,62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f</a:t>
            </a:r>
            <a:r>
              <a:rPr lang="en-GB" baseline="-25000">
                <a:latin typeface="Arial" charset="0"/>
              </a:rPr>
              <a:t>abs,beton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-3,62</a:t>
            </a:r>
            <a:r>
              <a:rPr lang="en-GB">
                <a:latin typeface="Arial" charset="0"/>
              </a:rPr>
              <a:t> = 2,7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lood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(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(d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= 10,8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(0,10 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11 350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= 12,26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f</a:t>
            </a:r>
            <a:r>
              <a:rPr lang="en-GB" baseline="-25000">
                <a:latin typeface="Arial" charset="0"/>
              </a:rPr>
              <a:t>abs,beton</a:t>
            </a:r>
            <a:r>
              <a:rPr lang="en-GB">
                <a:latin typeface="Arial" charset="0"/>
              </a:rPr>
              <a:t> = e</a:t>
            </a:r>
            <a:r>
              <a:rPr lang="en-GB" baseline="30000">
                <a:latin typeface="Arial" charset="0"/>
              </a:rPr>
              <a:t>-12,26</a:t>
            </a:r>
            <a:r>
              <a:rPr lang="en-GB">
                <a:latin typeface="Arial" charset="0"/>
              </a:rPr>
              <a:t> = 4,7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fluentietempo</a:t>
            </a:r>
            <a:r>
              <a:rPr lang="en-GB">
                <a:latin typeface="Arial" charset="0"/>
              </a:rPr>
              <a:t> 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9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(0,947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0,898)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  </a:t>
            </a:r>
            <a:r>
              <a:rPr lang="en-GB">
                <a:latin typeface="Arial" charset="0"/>
              </a:rPr>
              <a:t>/ [4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]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0,34 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AE1B3424-CD82-67AA-3550-014AE802DB3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FD4344-31FC-4F09-BCC8-39456A7B0ED6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F4FE4246-78C0-D050-176B-4EA530BA62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148" name="Rectangle 6">
            <a:extLst>
              <a:ext uri="{FF2B5EF4-FFF2-40B4-BE49-F238E27FC236}">
                <a16:creationId xmlns:a16="http://schemas.microsoft.com/office/drawing/2014/main" id="{4527681F-5EFD-90D2-DD53-0337BF7374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3CC2A38-3403-489B-AFE6-345DC5800BF8}" type="slidenum">
              <a:rPr lang="en-US" altLang="en-US" sz="1400" b="0">
                <a:solidFill>
                  <a:srgbClr val="5E574E"/>
                </a:solidFill>
              </a:rPr>
              <a:pPr/>
              <a:t>5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14690" name="Rectangle 2">
            <a:extLst>
              <a:ext uri="{FF2B5EF4-FFF2-40B4-BE49-F238E27FC236}">
                <a16:creationId xmlns:a16="http://schemas.microsoft.com/office/drawing/2014/main" id="{B729A341-9DB3-562D-4616-7B731EC3EF9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21	Fluentietempo en fotonentelling</a:t>
            </a:r>
            <a:r>
              <a:rPr lang="en-GB">
                <a:solidFill>
                  <a:srgbClr val="3333FF"/>
                </a:solidFill>
                <a:latin typeface="Arial"/>
              </a:rPr>
              <a:t> (1984-1-4)</a:t>
            </a:r>
            <a:endParaRPr lang="en-US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6150" name="Rectangle 3">
            <a:extLst>
              <a:ext uri="{FF2B5EF4-FFF2-40B4-BE49-F238E27FC236}">
                <a16:creationId xmlns:a16="http://schemas.microsoft.com/office/drawing/2014/main" id="{045F6A14-FBDD-AEAD-B875-C5BCA6A61BD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H* =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(K /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(H* / K)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figuur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60 keV</a:t>
            </a:r>
            <a:r>
              <a:rPr lang="en-GB" i="1">
                <a:solidFill>
                  <a:srgbClr val="FF0000"/>
                </a:solidFill>
                <a:latin typeface="Arial" charset="0"/>
              </a:rPr>
              <a:t>		</a:t>
            </a:r>
            <a:r>
              <a:rPr lang="en-GB">
                <a:latin typeface="Arial" charset="0"/>
                <a:sym typeface="Symbol" pitchFamily="18" charset="2"/>
              </a:rPr>
              <a:t>H* / K = </a:t>
            </a:r>
            <a:r>
              <a:rPr lang="en-GB">
                <a:latin typeface="Arial" charset="0"/>
              </a:rPr>
              <a:t>1,75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511 keV</a:t>
            </a:r>
            <a:r>
              <a:rPr lang="en-GB" i="1">
                <a:solidFill>
                  <a:srgbClr val="FF0000"/>
                </a:solidFill>
                <a:latin typeface="Arial" charset="0"/>
              </a:rPr>
              <a:t>	</a:t>
            </a:r>
            <a:r>
              <a:rPr lang="en-GB">
                <a:latin typeface="Arial" charset="0"/>
                <a:sym typeface="Symbol" pitchFamily="18" charset="2"/>
              </a:rPr>
              <a:t>H* / K = </a:t>
            </a:r>
            <a:r>
              <a:rPr lang="en-GB">
                <a:latin typeface="Arial" charset="0"/>
              </a:rPr>
              <a:t>1,21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invullen in formule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H*</a:t>
            </a:r>
            <a:r>
              <a:rPr lang="en-GB" baseline="-25000">
                <a:latin typeface="Arial" charset="0"/>
              </a:rPr>
              <a:t>totaal</a:t>
            </a:r>
            <a:r>
              <a:rPr lang="en-GB">
                <a:latin typeface="Arial" charset="0"/>
              </a:rPr>
              <a:t>(10) =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1075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1,75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+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1075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× 8,3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1,21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2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	 + 11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 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baseline="30000">
                <a:latin typeface="Arial" charset="0"/>
              </a:rPr>
              <a:t>	</a:t>
            </a:r>
            <a:r>
              <a:rPr lang="en-GB">
                <a:latin typeface="Arial" charset="0"/>
              </a:rPr>
              <a:t>= 13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615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8EB4DFAE-2606-9379-3E85-0E6D4F0C4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A768EA9-A83A-1B79-AAFE-F645764F8226}"/>
              </a:ext>
            </a:extLst>
          </p:cNvPr>
          <p:cNvGrpSpPr>
            <a:grpSpLocks noChangeAspect="1"/>
          </p:cNvGrpSpPr>
          <p:nvPr/>
        </p:nvGrpSpPr>
        <p:grpSpPr>
          <a:xfrm>
            <a:off x="5075774" y="2187414"/>
            <a:ext cx="3960000" cy="2713145"/>
            <a:chOff x="0" y="0"/>
            <a:chExt cx="4939030" cy="33839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47D3F19-EE90-4914-6FEE-D94507D307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939030" cy="338391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469AF56-9C28-8419-6A3C-2568EE9341C4}"/>
                </a:ext>
              </a:extLst>
            </p:cNvPr>
            <p:cNvGrpSpPr/>
            <p:nvPr/>
          </p:nvGrpSpPr>
          <p:grpSpPr>
            <a:xfrm>
              <a:off x="556260" y="403860"/>
              <a:ext cx="2415600" cy="2401200"/>
              <a:chOff x="0" y="0"/>
              <a:chExt cx="2415600" cy="2401200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11F95FAA-9F0A-0457-585B-7876DD4A519A}"/>
                  </a:ext>
                </a:extLst>
              </p:cNvPr>
              <p:cNvCxnSpPr/>
              <p:nvPr/>
            </p:nvCxnSpPr>
            <p:spPr>
              <a:xfrm flipV="1">
                <a:off x="1043940" y="0"/>
                <a:ext cx="0" cy="24012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8A379096-D636-E734-CB8C-16F13D74BAE1}"/>
                  </a:ext>
                </a:extLst>
              </p:cNvPr>
              <p:cNvCxnSpPr/>
              <p:nvPr/>
            </p:nvCxnSpPr>
            <p:spPr>
              <a:xfrm flipV="1">
                <a:off x="2346960" y="708660"/>
                <a:ext cx="0" cy="16920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0D1414EF-CA05-1B48-4997-4677D70C4269}"/>
                  </a:ext>
                </a:extLst>
              </p:cNvPr>
              <p:cNvCxnSpPr/>
              <p:nvPr/>
            </p:nvCxnSpPr>
            <p:spPr>
              <a:xfrm flipH="1">
                <a:off x="0" y="91440"/>
                <a:ext cx="11448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541C645C-5353-69E4-3B5B-B2ADED671A2C}"/>
                  </a:ext>
                </a:extLst>
              </p:cNvPr>
              <p:cNvCxnSpPr/>
              <p:nvPr/>
            </p:nvCxnSpPr>
            <p:spPr>
              <a:xfrm flipH="1" flipV="1">
                <a:off x="0" y="800100"/>
                <a:ext cx="24156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>
            <a:extLst>
              <a:ext uri="{FF2B5EF4-FFF2-40B4-BE49-F238E27FC236}">
                <a16:creationId xmlns:a16="http://schemas.microsoft.com/office/drawing/2014/main" id="{99289E70-D8CB-4A0D-BCA8-DC5F5A7DBF8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17A4836-DEDA-401C-BB2A-617583AD6088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9155" name="Rectangle 5">
            <a:extLst>
              <a:ext uri="{FF2B5EF4-FFF2-40B4-BE49-F238E27FC236}">
                <a16:creationId xmlns:a16="http://schemas.microsoft.com/office/drawing/2014/main" id="{01B926FC-ACA4-B58F-0AF0-D9177ADDD3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49156" name="Rectangle 6">
            <a:extLst>
              <a:ext uri="{FF2B5EF4-FFF2-40B4-BE49-F238E27FC236}">
                <a16:creationId xmlns:a16="http://schemas.microsoft.com/office/drawing/2014/main" id="{771E47AF-ABF4-EA68-3AFB-5FA91DD9A3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500A630-C81D-4C62-A748-822A8983C029}" type="slidenum">
              <a:rPr lang="en-US" altLang="en-US" sz="1400" b="0">
                <a:solidFill>
                  <a:srgbClr val="5E574E"/>
                </a:solidFill>
              </a:rPr>
              <a:pPr/>
              <a:t>50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49157" name="Rectangle 1026">
            <a:extLst>
              <a:ext uri="{FF2B5EF4-FFF2-40B4-BE49-F238E27FC236}">
                <a16:creationId xmlns:a16="http://schemas.microsoft.com/office/drawing/2014/main" id="{272A2ABC-CE66-54EA-62CC-068A8100F69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Cs-bron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158" name="Rectangle 1027">
            <a:extLst>
              <a:ext uri="{FF2B5EF4-FFF2-40B4-BE49-F238E27FC236}">
                <a16:creationId xmlns:a16="http://schemas.microsoft.com/office/drawing/2014/main" id="{BCB9883C-56C2-456D-06D8-2D9B1D8BAFB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oppervlak		O = 10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 cm =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0,010 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#fotonen			N =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O = 0,34 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0,010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3,4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NaI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 = 7,6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3670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 = 2,79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detectorrendement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(1 - transmissie)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(relatief fotopiekrendement)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(1 - e</a:t>
            </a:r>
            <a:r>
              <a:rPr lang="en-GB" baseline="30000">
                <a:latin typeface="Arial" charset="0"/>
              </a:rPr>
              <a:t>-2,79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(60 / 100) = 0,56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teltempo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n-GB">
                <a:latin typeface="Arial" charset="0"/>
              </a:rPr>
              <a:t> = 3,4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0,56 =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&lt; 10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er is dus geen extra loodafscherming nodig</a:t>
            </a:r>
          </a:p>
        </p:txBody>
      </p:sp>
      <p:pic>
        <p:nvPicPr>
          <p:cNvPr id="49159" name="Picture 1028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34BF36A0-2076-576D-6FB9-762725BAC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>
            <a:extLst>
              <a:ext uri="{FF2B5EF4-FFF2-40B4-BE49-F238E27FC236}">
                <a16:creationId xmlns:a16="http://schemas.microsoft.com/office/drawing/2014/main" id="{FDB032F8-0834-09FB-3F1C-D47E01298CE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17B6E93-269E-4F2C-87C2-09E9328A5C79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0179" name="Rectangle 5">
            <a:extLst>
              <a:ext uri="{FF2B5EF4-FFF2-40B4-BE49-F238E27FC236}">
                <a16:creationId xmlns:a16="http://schemas.microsoft.com/office/drawing/2014/main" id="{FCAFF13F-D2AD-3243-75E1-64FFDA3E7B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0180" name="Rectangle 6">
            <a:extLst>
              <a:ext uri="{FF2B5EF4-FFF2-40B4-BE49-F238E27FC236}">
                <a16:creationId xmlns:a16="http://schemas.microsoft.com/office/drawing/2014/main" id="{E1FC8106-4377-2647-0BD7-935E106B91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A88191-655D-42C5-B835-979279313DB1}" type="slidenum">
              <a:rPr lang="en-US" altLang="en-US" sz="1400" b="0">
                <a:solidFill>
                  <a:srgbClr val="5E574E"/>
                </a:solidFill>
              </a:rPr>
              <a:pPr/>
              <a:t>51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0181" name="Rectangle 2">
            <a:extLst>
              <a:ext uri="{FF2B5EF4-FFF2-40B4-BE49-F238E27FC236}">
                <a16:creationId xmlns:a16="http://schemas.microsoft.com/office/drawing/2014/main" id="{01DD96AF-7943-C8E6-2E22-F29A10B9A09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33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(1990-1-1)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182" name="Rectangle 3">
            <a:extLst>
              <a:ext uri="{FF2B5EF4-FFF2-40B4-BE49-F238E27FC236}">
                <a16:creationId xmlns:a16="http://schemas.microsoft.com/office/drawing/2014/main" id="{3740752D-AC95-EAA0-ABE2-B4FD336F993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kermatempo directe bundel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dK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direct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/dt = k A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= 0,305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75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MBq / (5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= 9,15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afstand van bron tot muur	8 m - 1 m = 7 m (zie figuur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kermatempo op de muur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dK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muur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/dt = k A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= 0,305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75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MBq / (7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= 4,67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endParaRPr lang="en-GB" baseline="30000">
              <a:latin typeface="Arial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>
            <a:extLst>
              <a:ext uri="{FF2B5EF4-FFF2-40B4-BE49-F238E27FC236}">
                <a16:creationId xmlns:a16="http://schemas.microsoft.com/office/drawing/2014/main" id="{4FA6E6AB-735B-A457-82F0-47C8548E553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ABB063D-5465-436C-8133-1D8DD3B34579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1203" name="Rectangle 5">
            <a:extLst>
              <a:ext uri="{FF2B5EF4-FFF2-40B4-BE49-F238E27FC236}">
                <a16:creationId xmlns:a16="http://schemas.microsoft.com/office/drawing/2014/main" id="{53717D5F-DB1C-3F7D-6F90-3342D854DB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1204" name="Rectangle 6">
            <a:extLst>
              <a:ext uri="{FF2B5EF4-FFF2-40B4-BE49-F238E27FC236}">
                <a16:creationId xmlns:a16="http://schemas.microsoft.com/office/drawing/2014/main" id="{4BCDA125-5605-8C1A-16D8-B91DCB41D8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BAD694-951C-4570-B427-88A5A4D37423}" type="slidenum">
              <a:rPr lang="en-US" altLang="en-US" sz="1400" b="0">
                <a:solidFill>
                  <a:srgbClr val="5E574E"/>
                </a:solidFill>
              </a:rPr>
              <a:pPr/>
              <a:t>52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1205" name="Rectangle 2">
            <a:extLst>
              <a:ext uri="{FF2B5EF4-FFF2-40B4-BE49-F238E27FC236}">
                <a16:creationId xmlns:a16="http://schemas.microsoft.com/office/drawing/2014/main" id="{E71C3D74-088D-78A9-FEB8-3BED5DA0E4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84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33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(1990-1-1)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06" name="Rectangle 3">
            <a:extLst>
              <a:ext uri="{FF2B5EF4-FFF2-40B4-BE49-F238E27FC236}">
                <a16:creationId xmlns:a16="http://schemas.microsoft.com/office/drawing/2014/main" id="{759002BE-E93A-94C0-77C7-6A85456243C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bundelvlek op 1 m			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r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3,14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(15 cm / 2)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177 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bundelvlek op de muur		177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(7 m / 1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8,7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44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verstrooiingsfactor = 0,0125% per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op 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 vanaf muur			8 m - (1 m + 5 m) = 2 m (zie figuur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dK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strooi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/dt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	= (dK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muur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/dt)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verstrooiingsfactor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	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(bundelvlek op muur / 100 cm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(1 m / r)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4,67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 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0,0125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endParaRPr lang="en-GB">
              <a:latin typeface="Arial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(</a:t>
            </a:r>
            <a:r>
              <a:rPr lang="en-GB">
                <a:latin typeface="Arial" charset="0"/>
              </a:rPr>
              <a:t>8,7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2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1,27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>
            <a:extLst>
              <a:ext uri="{FF2B5EF4-FFF2-40B4-BE49-F238E27FC236}">
                <a16:creationId xmlns:a16="http://schemas.microsoft.com/office/drawing/2014/main" id="{54D5F7DA-3729-7B8A-0AE0-481679EAB9F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BC68768-34F1-42FD-89F2-B8A38BBB6C1F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2227" name="Rectangle 5">
            <a:extLst>
              <a:ext uri="{FF2B5EF4-FFF2-40B4-BE49-F238E27FC236}">
                <a16:creationId xmlns:a16="http://schemas.microsoft.com/office/drawing/2014/main" id="{141FD3E2-624B-BBD5-331A-18A238230C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2228" name="Rectangle 6">
            <a:extLst>
              <a:ext uri="{FF2B5EF4-FFF2-40B4-BE49-F238E27FC236}">
                <a16:creationId xmlns:a16="http://schemas.microsoft.com/office/drawing/2014/main" id="{68897ABB-1AC8-4B91-4E16-AE3ADC9AEE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EFDB1E-DDBB-4591-921F-0496D441F044}" type="slidenum">
              <a:rPr lang="en-US" altLang="en-US" sz="1400" b="0">
                <a:solidFill>
                  <a:srgbClr val="5E574E"/>
                </a:solidFill>
              </a:rPr>
              <a:pPr/>
              <a:t>53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2229" name="Rectangle 1026">
            <a:extLst>
              <a:ext uri="{FF2B5EF4-FFF2-40B4-BE49-F238E27FC236}">
                <a16:creationId xmlns:a16="http://schemas.microsoft.com/office/drawing/2014/main" id="{1379BAB3-64D4-F149-8C82-E809F55F25A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33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(1990-1-1)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230" name="Rectangle 1027">
            <a:extLst>
              <a:ext uri="{FF2B5EF4-FFF2-40B4-BE49-F238E27FC236}">
                <a16:creationId xmlns:a16="http://schemas.microsoft.com/office/drawing/2014/main" id="{F7975283-446B-5027-4AB5-9C83869C462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afstand van P tot bron 				x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 vanaf muur tot P			8 m - (1 m + x) = 7 m – x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gebruik de resultaten van vraag 1 en vraag 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</a:t>
            </a:r>
            <a:r>
              <a:rPr lang="en-GB" baseline="-25000">
                <a:latin typeface="Arial" charset="0"/>
              </a:rPr>
              <a:t>direct</a:t>
            </a:r>
            <a:r>
              <a:rPr lang="en-GB">
                <a:latin typeface="Arial" charset="0"/>
              </a:rPr>
              <a:t> = 9,15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(5 m / x)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x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</a:t>
            </a:r>
            <a:r>
              <a:rPr lang="en-GB" baseline="-25000">
                <a:latin typeface="Arial" charset="0"/>
              </a:rPr>
              <a:t>strooi</a:t>
            </a:r>
            <a:r>
              <a:rPr lang="en-GB">
                <a:latin typeface="Arial" charset="0"/>
              </a:rPr>
              <a:t> = 1,27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[2 m / (7 m - x)]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5,1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(7 m - x)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nu x oplossen uit de vergelijking K</a:t>
            </a:r>
            <a:r>
              <a:rPr lang="en-GB" baseline="-25000">
                <a:latin typeface="Arial" charset="0"/>
              </a:rPr>
              <a:t>strooi</a:t>
            </a:r>
            <a:r>
              <a:rPr lang="en-GB">
                <a:latin typeface="Arial" charset="0"/>
              </a:rPr>
              <a:t> &lt; 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K</a:t>
            </a:r>
            <a:r>
              <a:rPr lang="en-GB" baseline="-25000">
                <a:latin typeface="Arial" charset="0"/>
              </a:rPr>
              <a:t>direct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5,1 / (7 m - x)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&lt; 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/ x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230 / x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x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(7 m - x)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&lt; 230 / 5,1 = 45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x / (7 m - x) &lt;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45  = 6,7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x &lt; 6,7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(7 m - x) = 47 m - 6,7x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x &lt; 47 m / (1 + 6,7) = 47 m / 7,7 = 6,1 m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>
            <a:extLst>
              <a:ext uri="{FF2B5EF4-FFF2-40B4-BE49-F238E27FC236}">
                <a16:creationId xmlns:a16="http://schemas.microsoft.com/office/drawing/2014/main" id="{39E2AEB0-61C2-B47B-826C-626E03263A2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FC99738-B16E-48D1-BCD7-1BAD1C6DA75A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3251" name="Rectangle 5">
            <a:extLst>
              <a:ext uri="{FF2B5EF4-FFF2-40B4-BE49-F238E27FC236}">
                <a16:creationId xmlns:a16="http://schemas.microsoft.com/office/drawing/2014/main" id="{602B4B7D-5B6B-300D-7E90-15B4BD5C6A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3252" name="Rectangle 6">
            <a:extLst>
              <a:ext uri="{FF2B5EF4-FFF2-40B4-BE49-F238E27FC236}">
                <a16:creationId xmlns:a16="http://schemas.microsoft.com/office/drawing/2014/main" id="{C1FCC004-9CD7-6B63-042C-8D9B4037D0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5E6CDED-E98E-4C59-8439-A205DB25F2EC}" type="slidenum">
              <a:rPr lang="en-US" altLang="en-US" sz="1400" b="0">
                <a:solidFill>
                  <a:srgbClr val="5E574E"/>
                </a:solidFill>
              </a:rPr>
              <a:pPr/>
              <a:t>54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3253" name="Rectangle 2">
            <a:extLst>
              <a:ext uri="{FF2B5EF4-FFF2-40B4-BE49-F238E27FC236}">
                <a16:creationId xmlns:a16="http://schemas.microsoft.com/office/drawing/2014/main" id="{0FC12D6C-0E2D-7D9D-750F-7C7AA88F69C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33	Afscherming van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(1990-1-1)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254" name="Rectangle 3">
            <a:extLst>
              <a:ext uri="{FF2B5EF4-FFF2-40B4-BE49-F238E27FC236}">
                <a16:creationId xmlns:a16="http://schemas.microsoft.com/office/drawing/2014/main" id="{05AB72C1-7621-126B-1B61-7C4F8C086F3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merk op: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afstand van bron tot muur speelt geen rol bij berekening van de 	strooistraling: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K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muur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neemt af met 1/ r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2</a:t>
            </a: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bundelvlek op de muur neemt toe met r</a:t>
            </a:r>
            <a:r>
              <a:rPr lang="en-GB" altLang="en-US" sz="1800" baseline="30000">
                <a:solidFill>
                  <a:srgbClr val="3333FF"/>
                </a:solidFill>
                <a:latin typeface="Arial" panose="020B0604020202020204" pitchFamily="34" charset="0"/>
              </a:rPr>
              <a:t>2</a:t>
            </a: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K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strooi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is evenredig met K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muur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bundelvlek op de muur</a:t>
            </a:r>
            <a:endParaRPr lang="en-GB" altLang="en-US" sz="1800">
              <a:solidFill>
                <a:srgbClr val="3333FF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K</a:t>
            </a:r>
            <a:r>
              <a:rPr lang="en-GB" altLang="en-US" sz="1800" baseline="-25000">
                <a:solidFill>
                  <a:srgbClr val="3333FF"/>
                </a:solidFill>
                <a:latin typeface="Arial" panose="020B0604020202020204" pitchFamily="34" charset="0"/>
              </a:rPr>
              <a:t>strooi</a:t>
            </a: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 is dus onafhankelijk van r</a:t>
            </a:r>
            <a:endParaRPr lang="en-GB" altLang="en-US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pic>
        <p:nvPicPr>
          <p:cNvPr id="52231" name="Picture 1028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270232DE-6BB4-1164-E399-42901EDC2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>
            <a:extLst>
              <a:ext uri="{FF2B5EF4-FFF2-40B4-BE49-F238E27FC236}">
                <a16:creationId xmlns:a16="http://schemas.microsoft.com/office/drawing/2014/main" id="{20559ECC-006E-1E1B-60D8-FDBDEE5F042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3E5CBF-9CC6-4892-8A6A-383DCA380B40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4275" name="Rectangle 5">
            <a:extLst>
              <a:ext uri="{FF2B5EF4-FFF2-40B4-BE49-F238E27FC236}">
                <a16:creationId xmlns:a16="http://schemas.microsoft.com/office/drawing/2014/main" id="{1CD2E03D-63F3-D838-063A-089764DCA4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4276" name="Rectangle 6">
            <a:extLst>
              <a:ext uri="{FF2B5EF4-FFF2-40B4-BE49-F238E27FC236}">
                <a16:creationId xmlns:a16="http://schemas.microsoft.com/office/drawing/2014/main" id="{B6575437-1EA9-A4ED-870E-90209BCD50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11D8B68-0A85-4B4F-A05E-69FF3D1FC7A2}" type="slidenum">
              <a:rPr lang="en-US" altLang="en-US" sz="1400" b="0">
                <a:solidFill>
                  <a:srgbClr val="5E574E"/>
                </a:solidFill>
              </a:rPr>
              <a:pPr/>
              <a:t>55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4277" name="Rectangle 2">
            <a:extLst>
              <a:ext uri="{FF2B5EF4-FFF2-40B4-BE49-F238E27FC236}">
                <a16:creationId xmlns:a16="http://schemas.microsoft.com/office/drawing/2014/main" id="{6D267286-24F4-1A9A-1724-621C712676E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34	Afscherming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Co-activiteit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278" name="Rectangle 3">
            <a:extLst>
              <a:ext uri="{FF2B5EF4-FFF2-40B4-BE49-F238E27FC236}">
                <a16:creationId xmlns:a16="http://schemas.microsoft.com/office/drawing/2014/main" id="{712C0095-AA8A-90A9-DEB8-DE2904961C8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	na transmissie door lood is er weinig verstrooide straling in de bundel, dus doorgelaten spectrum is nagenoeg gelijk aan primaire </a:t>
            </a:r>
            <a:r>
              <a:rPr lang="en-GB" baseline="30000">
                <a:latin typeface="Arial" charset="0"/>
              </a:rPr>
              <a:t>60</a:t>
            </a:r>
            <a:r>
              <a:rPr lang="en-GB">
                <a:latin typeface="Arial" charset="0"/>
              </a:rPr>
              <a:t>Co-spectrum</a:t>
            </a:r>
          </a:p>
          <a:p>
            <a:pPr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2		aflezen bij 10 cm lood in Appendix, figuur 31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lood</a:t>
            </a:r>
            <a:r>
              <a:rPr lang="en-GB">
                <a:latin typeface="Arial" charset="0"/>
              </a:rPr>
              <a:t> = 4,5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aflezen bij 50 cm beton in Appendix, figuur 33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beton</a:t>
            </a:r>
            <a:r>
              <a:rPr lang="en-GB">
                <a:latin typeface="Arial" charset="0"/>
              </a:rPr>
              <a:t> = 9,0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dK/dt = k A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lood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beton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= 0,305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MBq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endParaRPr lang="en-GB">
              <a:latin typeface="Arial" charset="0"/>
              <a:sym typeface="Symbol" pitchFamily="18" charset="2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	</a:t>
            </a:r>
            <a:r>
              <a:rPr lang="en-GB">
                <a:latin typeface="Arial" charset="0"/>
              </a:rPr>
              <a:t>4,5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9,0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/ (2,5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2,96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>
            <a:extLst>
              <a:ext uri="{FF2B5EF4-FFF2-40B4-BE49-F238E27FC236}">
                <a16:creationId xmlns:a16="http://schemas.microsoft.com/office/drawing/2014/main" id="{3BCAC381-9F37-B1EA-2F0C-06DE2C580F9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564350E-77FA-4C91-9729-1331713E4343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5299" name="Rectangle 5">
            <a:extLst>
              <a:ext uri="{FF2B5EF4-FFF2-40B4-BE49-F238E27FC236}">
                <a16:creationId xmlns:a16="http://schemas.microsoft.com/office/drawing/2014/main" id="{F558425C-1B83-A1BD-7EC7-78B9B05EFC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5300" name="Rectangle 6">
            <a:extLst>
              <a:ext uri="{FF2B5EF4-FFF2-40B4-BE49-F238E27FC236}">
                <a16:creationId xmlns:a16="http://schemas.microsoft.com/office/drawing/2014/main" id="{20E998F2-7099-FEDC-0D3B-7B9A708938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474CFB-0C90-4AF1-AD6C-CFEBBA5396F1}" type="slidenum">
              <a:rPr lang="en-US" altLang="en-US" sz="1400" b="0">
                <a:solidFill>
                  <a:srgbClr val="5E574E"/>
                </a:solidFill>
              </a:rPr>
              <a:pPr/>
              <a:t>56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5301" name="Rectangle 1026">
            <a:extLst>
              <a:ext uri="{FF2B5EF4-FFF2-40B4-BE49-F238E27FC236}">
                <a16:creationId xmlns:a16="http://schemas.microsoft.com/office/drawing/2014/main" id="{34E0A72C-C9D2-7DBD-FF4C-D1283C5F146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34	Afscherming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Co-activiteit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(1988-1-2)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302" name="Rectangle 1027">
            <a:extLst>
              <a:ext uri="{FF2B5EF4-FFF2-40B4-BE49-F238E27FC236}">
                <a16:creationId xmlns:a16="http://schemas.microsoft.com/office/drawing/2014/main" id="{AE907CDF-8FBF-EB13-B9F4-CBA5ABC9DBA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kermatempo op muur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dK</a:t>
            </a:r>
            <a:r>
              <a:rPr lang="en-GB" baseline="-25000">
                <a:latin typeface="Arial" charset="0"/>
              </a:rPr>
              <a:t>muur</a:t>
            </a:r>
            <a:r>
              <a:rPr lang="en-GB">
                <a:latin typeface="Arial" charset="0"/>
              </a:rPr>
              <a:t>/dt = 0,305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MBq / (4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= 2,86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bundelvlek op muur	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(4 m / 0,5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6,4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verstrooihoek				180</a:t>
            </a:r>
            <a:r>
              <a:rPr lang="en-US">
                <a:latin typeface="Arial" charset="0"/>
                <a:cs typeface="Arial" charset="0"/>
              </a:rPr>
              <a:t>°</a:t>
            </a:r>
            <a:r>
              <a:rPr lang="en-GB">
                <a:latin typeface="Arial" charset="0"/>
              </a:rPr>
              <a:t> - arctan(2,5 / 4,0) = 180</a:t>
            </a:r>
            <a:r>
              <a:rPr lang="en-US">
                <a:latin typeface="Arial" charset="0"/>
                <a:cs typeface="Arial" charset="0"/>
              </a:rPr>
              <a:t>°</a:t>
            </a:r>
            <a:r>
              <a:rPr lang="en-GB">
                <a:latin typeface="Arial" charset="0"/>
              </a:rPr>
              <a:t> - 32</a:t>
            </a:r>
            <a:r>
              <a:rPr lang="en-US">
                <a:latin typeface="Arial" charset="0"/>
                <a:cs typeface="Arial" charset="0"/>
              </a:rPr>
              <a:t>°</a:t>
            </a:r>
            <a:r>
              <a:rPr lang="en-GB">
                <a:latin typeface="Arial" charset="0"/>
              </a:rPr>
              <a:t> = 148</a:t>
            </a:r>
            <a:r>
              <a:rPr lang="en-US">
                <a:latin typeface="Arial" charset="0"/>
                <a:cs typeface="Arial" charset="0"/>
              </a:rPr>
              <a:t>°</a:t>
            </a:r>
            <a:endParaRPr lang="en-GB" baseline="300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44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verstrooiingsfactor = 0,012% per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op 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 vanaf muur	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>
                <a:latin typeface="Arial" charset="0"/>
              </a:rPr>
              <a:t>[(4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+ (2,5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] = </a:t>
            </a:r>
            <a:r>
              <a:rPr lang="en-GB">
                <a:latin typeface="Arial" charset="0"/>
                <a:sym typeface="Symbol" pitchFamily="18" charset="2"/>
              </a:rPr>
              <a:t>4,7 m (zie figuur 1)</a:t>
            </a:r>
            <a:endParaRPr lang="en-GB" baseline="300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dK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strooi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/dt = (dK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muur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/dt)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verstrooiingsfactor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	(bundelvlek op muur / 100 cm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(1 m / r)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2,86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0,012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endParaRPr lang="en-GB">
              <a:latin typeface="Arial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</a:t>
            </a:r>
            <a:r>
              <a:rPr lang="en-GB">
                <a:latin typeface="Arial" charset="0"/>
              </a:rPr>
              <a:t>(6,4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(1 m </a:t>
            </a:r>
            <a:r>
              <a:rPr lang="en-GB">
                <a:latin typeface="Arial" charset="0"/>
              </a:rPr>
              <a:t>/ 4,7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9,9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55303" name="Picture 1028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60175EC5-C98A-B972-C7BE-145474E79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>
            <a:extLst>
              <a:ext uri="{FF2B5EF4-FFF2-40B4-BE49-F238E27FC236}">
                <a16:creationId xmlns:a16="http://schemas.microsoft.com/office/drawing/2014/main" id="{D957533A-3F43-9AAF-C6F4-2850D21F758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D0441D-ACE9-46A5-A2B5-EB35491A19DF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6323" name="Rectangle 5">
            <a:extLst>
              <a:ext uri="{FF2B5EF4-FFF2-40B4-BE49-F238E27FC236}">
                <a16:creationId xmlns:a16="http://schemas.microsoft.com/office/drawing/2014/main" id="{94610C39-940B-0DBD-0262-A5498D15FF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6324" name="Rectangle 6">
            <a:extLst>
              <a:ext uri="{FF2B5EF4-FFF2-40B4-BE49-F238E27FC236}">
                <a16:creationId xmlns:a16="http://schemas.microsoft.com/office/drawing/2014/main" id="{FFFE1E76-0B50-C491-7D9D-2FE7B9114B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4779644-6FC3-4B53-8C85-06F6C8CE39DB}" type="slidenum">
              <a:rPr lang="en-US" altLang="en-US" sz="1400" b="0">
                <a:solidFill>
                  <a:srgbClr val="5E574E"/>
                </a:solidFill>
              </a:rPr>
              <a:pPr/>
              <a:t>57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6325" name="Rectangle 2">
            <a:extLst>
              <a:ext uri="{FF2B5EF4-FFF2-40B4-BE49-F238E27FC236}">
                <a16:creationId xmlns:a16="http://schemas.microsoft.com/office/drawing/2014/main" id="{3CB74FB4-AC07-FE5B-E4A1-CF587755A60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	Afscherming bestralingskamer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(2000-1-4)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326" name="Rectangle 3">
            <a:extLst>
              <a:ext uri="{FF2B5EF4-FFF2-40B4-BE49-F238E27FC236}">
                <a16:creationId xmlns:a16="http://schemas.microsoft.com/office/drawing/2014/main" id="{A66D2CCD-F815-AD9C-3071-CDD0EAADFC0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lekstraling op r = 2,1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weekdosis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</a:t>
            </a:r>
            <a:r>
              <a:rPr lang="en-GB" baseline="-25000">
                <a:latin typeface="Arial" charset="0"/>
              </a:rPr>
              <a:t>lek</a:t>
            </a:r>
            <a:r>
              <a:rPr lang="en-GB">
                <a:latin typeface="Arial" charset="0"/>
              </a:rPr>
              <a:t>(2,1) = dD</a:t>
            </a:r>
            <a:r>
              <a:rPr lang="en-GB" baseline="-25000">
                <a:latin typeface="Arial" charset="0"/>
              </a:rPr>
              <a:t>lek</a:t>
            </a:r>
            <a:r>
              <a:rPr lang="en-GB">
                <a:latin typeface="Arial" charset="0"/>
              </a:rPr>
              <a:t>(1)/dt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r)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 = 2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2,1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 = 9,1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effectieve weekdosis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</a:t>
            </a:r>
            <a:r>
              <a:rPr lang="en-GB" baseline="-25000">
                <a:latin typeface="Arial" charset="0"/>
              </a:rPr>
              <a:t>lek</a:t>
            </a:r>
            <a:r>
              <a:rPr lang="en-GB">
                <a:latin typeface="Arial" charset="0"/>
              </a:rPr>
              <a:t>(2,1) = D</a:t>
            </a:r>
            <a:r>
              <a:rPr lang="en-GB" baseline="-25000">
                <a:latin typeface="Arial" charset="0"/>
              </a:rPr>
              <a:t>lek</a:t>
            </a:r>
            <a:r>
              <a:rPr lang="en-GB">
                <a:latin typeface="Arial" charset="0"/>
              </a:rPr>
              <a:t>(2,1)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9,1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transmissie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 = 0,02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9,1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33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 = 65 cm beton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>
            <a:extLst>
              <a:ext uri="{FF2B5EF4-FFF2-40B4-BE49-F238E27FC236}">
                <a16:creationId xmlns:a16="http://schemas.microsoft.com/office/drawing/2014/main" id="{8E86B505-24DF-A6E5-AC57-A0686472BDA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EFA855-E2E1-4003-BE6A-DFE40D0C1390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7347" name="Rectangle 5">
            <a:extLst>
              <a:ext uri="{FF2B5EF4-FFF2-40B4-BE49-F238E27FC236}">
                <a16:creationId xmlns:a16="http://schemas.microsoft.com/office/drawing/2014/main" id="{E4DD19A7-6AB7-0938-5B25-9B601730B7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7348" name="Rectangle 6">
            <a:extLst>
              <a:ext uri="{FF2B5EF4-FFF2-40B4-BE49-F238E27FC236}">
                <a16:creationId xmlns:a16="http://schemas.microsoft.com/office/drawing/2014/main" id="{797B7AEC-F1F1-88D5-BD42-1D77A57003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AB0706-289B-4509-94A6-857BC42E13E2}" type="slidenum">
              <a:rPr lang="en-US" altLang="en-US" sz="1400" b="0">
                <a:solidFill>
                  <a:srgbClr val="5E574E"/>
                </a:solidFill>
              </a:rPr>
              <a:pPr/>
              <a:t>58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7349" name="Rectangle 2">
            <a:extLst>
              <a:ext uri="{FF2B5EF4-FFF2-40B4-BE49-F238E27FC236}">
                <a16:creationId xmlns:a16="http://schemas.microsoft.com/office/drawing/2014/main" id="{FB5A0AB8-ED11-AC8C-6357-2748D8CAF2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	Afscherming bestralingskamer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350" name="Rectangle 3">
            <a:extLst>
              <a:ext uri="{FF2B5EF4-FFF2-40B4-BE49-F238E27FC236}">
                <a16:creationId xmlns:a16="http://schemas.microsoft.com/office/drawing/2014/main" id="{21605521-DC65-21AB-E2E7-384F03771E8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strooistraling op r = 2 m (zie figuur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 tot patiënt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0,6 m (zie figuur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weekdosis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D(0,6) = dD(1)/dt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r)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100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(20 / 4)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0,6)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bundelvlek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20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 cm = 400 cm</a:t>
            </a:r>
            <a:r>
              <a:rPr lang="en-GB" baseline="30000">
                <a:latin typeface="Arial" charset="0"/>
              </a:rPr>
              <a:t>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bij 90° in Appendix, figuur 44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verstrooiingsfactor = 0,002% per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op 1 m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>
            <a:extLst>
              <a:ext uri="{FF2B5EF4-FFF2-40B4-BE49-F238E27FC236}">
                <a16:creationId xmlns:a16="http://schemas.microsoft.com/office/drawing/2014/main" id="{B956310D-74C6-FF03-7042-F72CC3C050F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B4B24EC-7859-4535-8033-F324324E462B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8371" name="Rectangle 5">
            <a:extLst>
              <a:ext uri="{FF2B5EF4-FFF2-40B4-BE49-F238E27FC236}">
                <a16:creationId xmlns:a16="http://schemas.microsoft.com/office/drawing/2014/main" id="{C78AE361-CE59-8481-254C-EA67DF9A5B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8372" name="Rectangle 6">
            <a:extLst>
              <a:ext uri="{FF2B5EF4-FFF2-40B4-BE49-F238E27FC236}">
                <a16:creationId xmlns:a16="http://schemas.microsoft.com/office/drawing/2014/main" id="{96DB79C6-DFEF-CAF9-AB77-4EE8CCB6D4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CBBC256-BFE7-466F-922E-8671693365C9}" type="slidenum">
              <a:rPr lang="en-US" altLang="en-US" sz="1400" b="0">
                <a:solidFill>
                  <a:srgbClr val="5E574E"/>
                </a:solidFill>
              </a:rPr>
              <a:pPr/>
              <a:t>59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8373" name="Rectangle 2">
            <a:extLst>
              <a:ext uri="{FF2B5EF4-FFF2-40B4-BE49-F238E27FC236}">
                <a16:creationId xmlns:a16="http://schemas.microsoft.com/office/drawing/2014/main" id="{0B244771-E67A-5D3F-D8C4-06DD4AF3E91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	Afscherming bestralingskamer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374" name="Rectangle 3">
            <a:extLst>
              <a:ext uri="{FF2B5EF4-FFF2-40B4-BE49-F238E27FC236}">
                <a16:creationId xmlns:a16="http://schemas.microsoft.com/office/drawing/2014/main" id="{CBE14169-DF72-FA82-847F-0228B64CD60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D</a:t>
            </a:r>
            <a:r>
              <a:rPr lang="en-GB" baseline="-25000">
                <a:latin typeface="Arial" charset="0"/>
              </a:rPr>
              <a:t>strooi</a:t>
            </a:r>
            <a:r>
              <a:rPr lang="en-GB">
                <a:latin typeface="Arial" charset="0"/>
              </a:rPr>
              <a:t>(2) = D(0,6)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verstrooiingsfactor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(bundelvlek /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r)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0,002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(400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2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0,028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effectieve weekdosis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</a:t>
            </a:r>
            <a:r>
              <a:rPr lang="en-GB" baseline="-25000">
                <a:latin typeface="Arial" charset="0"/>
              </a:rPr>
              <a:t>strooi</a:t>
            </a:r>
            <a:r>
              <a:rPr lang="en-GB">
                <a:latin typeface="Arial" charset="0"/>
              </a:rPr>
              <a:t>(2) = D</a:t>
            </a:r>
            <a:r>
              <a:rPr lang="en-GB" baseline="-25000">
                <a:latin typeface="Arial" charset="0"/>
              </a:rPr>
              <a:t>strooi</a:t>
            </a:r>
            <a:r>
              <a:rPr lang="en-GB">
                <a:latin typeface="Arial" charset="0"/>
              </a:rPr>
              <a:t>(2)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= 0,028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28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transmissie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 = 0,02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28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bij 90° in Appendix, figuur 38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 = 42 cm beton &lt; 65 cm beton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dus lekstraling is bepalend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id="{C86CD9BE-5276-D5AA-F285-3FE7D8BCD11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B76F3C6-DD91-4B2B-81AE-FFE390C5EC96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171" name="Rectangle 5">
            <a:extLst>
              <a:ext uri="{FF2B5EF4-FFF2-40B4-BE49-F238E27FC236}">
                <a16:creationId xmlns:a16="http://schemas.microsoft.com/office/drawing/2014/main" id="{EB211356-3A80-2F87-04D7-964741C746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172" name="Rectangle 6">
            <a:extLst>
              <a:ext uri="{FF2B5EF4-FFF2-40B4-BE49-F238E27FC236}">
                <a16:creationId xmlns:a16="http://schemas.microsoft.com/office/drawing/2014/main" id="{A6C911D1-545B-DDFC-0C02-DED89FB437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1FFC65-D3E7-4662-9DBC-276E40C95F83}" type="slidenum">
              <a:rPr lang="en-US" altLang="en-US" sz="1400" b="0">
                <a:solidFill>
                  <a:srgbClr val="5E574E"/>
                </a:solidFill>
              </a:rPr>
              <a:pPr/>
              <a:t>6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173" name="Rectangle 2">
            <a:extLst>
              <a:ext uri="{FF2B5EF4-FFF2-40B4-BE49-F238E27FC236}">
                <a16:creationId xmlns:a16="http://schemas.microsoft.com/office/drawing/2014/main" id="{05D54FF1-8F55-2165-4D4B-78B959B2B7D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22	Verontreinigd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CrCl</a:t>
            </a:r>
            <a:r>
              <a:rPr lang="en-GB" b="1" baseline="-25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</a:t>
            </a:r>
            <a:r>
              <a:rPr lang="en-GB">
                <a:solidFill>
                  <a:srgbClr val="3333FF"/>
                </a:solidFill>
                <a:latin typeface="+mn-lt"/>
              </a:rPr>
              <a:t> (1987-1-2)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4C8657CC-489D-CC3F-4125-D21DF390C7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216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1		E</a:t>
            </a:r>
            <a:r>
              <a:rPr lang="el-GR" baseline="-25000">
                <a:latin typeface="+mn-lt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 baseline="-25000">
                <a:latin typeface="+mn-lt"/>
              </a:rPr>
              <a:t>,max</a:t>
            </a:r>
            <a:r>
              <a:rPr lang="en-GB">
                <a:latin typeface="+mn-lt"/>
              </a:rPr>
              <a:t>(</a:t>
            </a:r>
            <a:r>
              <a:rPr lang="en-GB" baseline="30000">
                <a:latin typeface="+mn-lt"/>
              </a:rPr>
              <a:t>42</a:t>
            </a:r>
            <a:r>
              <a:rPr lang="en-GB">
                <a:latin typeface="+mn-lt"/>
              </a:rPr>
              <a:t>K) </a:t>
            </a:r>
            <a:r>
              <a:rPr lang="en-GB">
                <a:latin typeface="+mn-lt"/>
                <a:sym typeface="Symbol" pitchFamily="18" charset="2"/>
              </a:rPr>
              <a:t>=</a:t>
            </a:r>
            <a:r>
              <a:rPr lang="en-GB">
                <a:latin typeface="+mn-lt"/>
              </a:rPr>
              <a:t> 3521 keV </a:t>
            </a: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							  = 3,5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dracht aflezen in figuur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R(3,5 MeV)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	= 1750 mg·cm</a:t>
            </a:r>
            <a:r>
              <a:rPr lang="en-GB" baseline="30000">
                <a:latin typeface="+mn-lt"/>
              </a:rPr>
              <a:t>-2</a:t>
            </a:r>
            <a:r>
              <a:rPr lang="en-GB">
                <a:latin typeface="+mn-lt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	= 1,75 g·cm</a:t>
            </a:r>
            <a:r>
              <a:rPr lang="en-GB" baseline="30000">
                <a:latin typeface="+mn-lt"/>
              </a:rPr>
              <a:t>-2</a:t>
            </a:r>
            <a:r>
              <a:rPr lang="en-GB">
                <a:latin typeface="+mn-lt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+mn-lt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+mn-lt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+mn-lt"/>
            </a:endParaRP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+mn-lt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+mn-lt"/>
              </a:rPr>
              <a:t>dikte wand ionisatiekamer = 2,5 g·cm</a:t>
            </a:r>
            <a:r>
              <a:rPr lang="en-GB" baseline="30000">
                <a:latin typeface="+mn-lt"/>
              </a:rPr>
              <a:t>-2</a:t>
            </a:r>
            <a:r>
              <a:rPr lang="en-GB">
                <a:latin typeface="+mn-lt"/>
              </a:rPr>
              <a:t> &gt; 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β</a:t>
            </a:r>
            <a:r>
              <a:rPr lang="en-US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-deeltjes kunnen</a:t>
            </a:r>
            <a:r>
              <a:rPr lang="en-GB">
                <a:solidFill>
                  <a:srgbClr val="FF0000"/>
                </a:solidFill>
                <a:latin typeface="+mn-lt"/>
              </a:rPr>
              <a:t> ionisatiekamer niet bereiken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034CD34-480A-A69E-4694-438252B96D5A}"/>
              </a:ext>
            </a:extLst>
          </p:cNvPr>
          <p:cNvGrpSpPr>
            <a:grpSpLocks noChangeAspect="1"/>
          </p:cNvGrpSpPr>
          <p:nvPr/>
        </p:nvGrpSpPr>
        <p:grpSpPr>
          <a:xfrm>
            <a:off x="4191000" y="1694410"/>
            <a:ext cx="5040000" cy="3715790"/>
            <a:chOff x="0" y="0"/>
            <a:chExt cx="6479540" cy="477710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90AAE3E-D6C8-F896-C070-BC7DC8E60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6479540" cy="4777105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7599A57-26A7-E62E-5EF5-E6E0B292AFA0}"/>
                </a:ext>
              </a:extLst>
            </p:cNvPr>
            <p:cNvGrpSpPr/>
            <p:nvPr/>
          </p:nvGrpSpPr>
          <p:grpSpPr>
            <a:xfrm>
              <a:off x="452718" y="954742"/>
              <a:ext cx="4998720" cy="3114000"/>
              <a:chOff x="0" y="0"/>
              <a:chExt cx="4998720" cy="3114000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F2FDB9A1-51CD-28FA-3BC1-165FA24896BB}"/>
                  </a:ext>
                </a:extLst>
              </p:cNvPr>
              <p:cNvCxnSpPr/>
              <p:nvPr/>
            </p:nvCxnSpPr>
            <p:spPr>
              <a:xfrm>
                <a:off x="0" y="192741"/>
                <a:ext cx="499872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933F1F14-9E8D-F62A-46C7-DCCF6C107B24}"/>
                  </a:ext>
                </a:extLst>
              </p:cNvPr>
              <p:cNvCxnSpPr/>
              <p:nvPr/>
            </p:nvCxnSpPr>
            <p:spPr>
              <a:xfrm flipH="1">
                <a:off x="4836458" y="0"/>
                <a:ext cx="0" cy="31140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>
            <a:extLst>
              <a:ext uri="{FF2B5EF4-FFF2-40B4-BE49-F238E27FC236}">
                <a16:creationId xmlns:a16="http://schemas.microsoft.com/office/drawing/2014/main" id="{1A389388-CF7B-F70E-B443-D9B2C6E0DA4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80B6D-0C4C-4009-A791-32DE166A9F4A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9395" name="Rectangle 5">
            <a:extLst>
              <a:ext uri="{FF2B5EF4-FFF2-40B4-BE49-F238E27FC236}">
                <a16:creationId xmlns:a16="http://schemas.microsoft.com/office/drawing/2014/main" id="{E2C1906E-F267-D44A-6160-D3730485C4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59396" name="Rectangle 6">
            <a:extLst>
              <a:ext uri="{FF2B5EF4-FFF2-40B4-BE49-F238E27FC236}">
                <a16:creationId xmlns:a16="http://schemas.microsoft.com/office/drawing/2014/main" id="{9DC5C5BB-A3C7-A34B-9A65-EE56428CE9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733BFF-CFB0-40ED-9D3F-0ECB65A7F31D}" type="slidenum">
              <a:rPr lang="en-US" altLang="en-US" sz="1400" b="0">
                <a:solidFill>
                  <a:srgbClr val="5E574E"/>
                </a:solidFill>
              </a:rPr>
              <a:pPr/>
              <a:t>60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59397" name="Rectangle 2">
            <a:extLst>
              <a:ext uri="{FF2B5EF4-FFF2-40B4-BE49-F238E27FC236}">
                <a16:creationId xmlns:a16="http://schemas.microsoft.com/office/drawing/2014/main" id="{DC873F12-495C-D45C-31EB-94637296CA9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	Afscherming bestralingskamer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398" name="Rectangle 3">
            <a:extLst>
              <a:ext uri="{FF2B5EF4-FFF2-40B4-BE49-F238E27FC236}">
                <a16:creationId xmlns:a16="http://schemas.microsoft.com/office/drawing/2014/main" id="{B72CD5C6-4322-5CBB-640A-2B87D44E36A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directe straling op r = 5 m (zie figuur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weekdosis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D(5) = dD(1)/dt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r)</a:t>
            </a:r>
            <a:r>
              <a:rPr lang="en-GB" baseline="30000">
                <a:latin typeface="Arial" charset="0"/>
              </a:rPr>
              <a:t>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100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(20 / 4)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20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effectieve weekdosis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E(5) = D(5)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20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transmissie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 = 0,02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33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 = 130 cm beton &gt; 65 cm beton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65 cm beton is voldoende voor strooistraling op 2,1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dus 130 cm beton is zeker voldoende op 5 m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>
            <a:extLst>
              <a:ext uri="{FF2B5EF4-FFF2-40B4-BE49-F238E27FC236}">
                <a16:creationId xmlns:a16="http://schemas.microsoft.com/office/drawing/2014/main" id="{4EF2D297-FB1C-24F9-AB38-4FDBC9D92F2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AD100F4-8EFB-4B05-92DC-BC163AAD29A4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0419" name="Rectangle 5">
            <a:extLst>
              <a:ext uri="{FF2B5EF4-FFF2-40B4-BE49-F238E27FC236}">
                <a16:creationId xmlns:a16="http://schemas.microsoft.com/office/drawing/2014/main" id="{40DC7D10-C40A-83F3-A3B6-FF12E9CB65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0420" name="Rectangle 6">
            <a:extLst>
              <a:ext uri="{FF2B5EF4-FFF2-40B4-BE49-F238E27FC236}">
                <a16:creationId xmlns:a16="http://schemas.microsoft.com/office/drawing/2014/main" id="{D0FD071D-9331-360D-CD87-C4CE6DE7D2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3724108-91BE-4955-A742-EBDC81CF34B6}" type="slidenum">
              <a:rPr lang="en-US" altLang="en-US" sz="1400" b="0">
                <a:solidFill>
                  <a:srgbClr val="5E574E"/>
                </a:solidFill>
              </a:rPr>
              <a:pPr/>
              <a:t>61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0421" name="Rectangle 2">
            <a:extLst>
              <a:ext uri="{FF2B5EF4-FFF2-40B4-BE49-F238E27FC236}">
                <a16:creationId xmlns:a16="http://schemas.microsoft.com/office/drawing/2014/main" id="{2F5A7321-8505-6B6C-8AA0-BE08F73AAF1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	Afscherming bestralingskamer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422" name="Rectangle 3">
            <a:extLst>
              <a:ext uri="{FF2B5EF4-FFF2-40B4-BE49-F238E27FC236}">
                <a16:creationId xmlns:a16="http://schemas.microsoft.com/office/drawing/2014/main" id="{DF4C41D5-5D1C-E97D-A3DF-E6EF4636B8E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kortste afstand tot parkeerterrein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5 m + 10 m = 15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maximale effectieve jaardosis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ID = weeklimiet in punt B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50 wk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(5 m / 15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0,02 mSv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50 wk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(5 m / 15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0,11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maximale waarde AID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AID = ID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ABC = 0,11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0,01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=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1,1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6042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B9DAF83-B36C-9343-A7AF-0A8E7F9EF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>
            <a:extLst>
              <a:ext uri="{FF2B5EF4-FFF2-40B4-BE49-F238E27FC236}">
                <a16:creationId xmlns:a16="http://schemas.microsoft.com/office/drawing/2014/main" id="{609E63B4-061F-3400-838E-7AFABF26375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4F878AF-CBED-4A17-9928-4E7D28FC3ECE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1443" name="Rectangle 5">
            <a:extLst>
              <a:ext uri="{FF2B5EF4-FFF2-40B4-BE49-F238E27FC236}">
                <a16:creationId xmlns:a16="http://schemas.microsoft.com/office/drawing/2014/main" id="{2CFCE9C4-B5A8-FA07-0AFF-F215096856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1444" name="Rectangle 6">
            <a:extLst>
              <a:ext uri="{FF2B5EF4-FFF2-40B4-BE49-F238E27FC236}">
                <a16:creationId xmlns:a16="http://schemas.microsoft.com/office/drawing/2014/main" id="{847F5B39-8921-3CDD-DC10-82C9A147E1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9AE3E4E-0DEA-489D-A74F-2BDE2CE1E9A2}" type="slidenum">
              <a:rPr lang="en-US" altLang="en-US" sz="1400" b="0">
                <a:solidFill>
                  <a:srgbClr val="5E574E"/>
                </a:solidFill>
              </a:rPr>
              <a:pPr/>
              <a:t>62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1445" name="Rectangle 2">
            <a:extLst>
              <a:ext uri="{FF2B5EF4-FFF2-40B4-BE49-F238E27FC236}">
                <a16:creationId xmlns:a16="http://schemas.microsoft.com/office/drawing/2014/main" id="{0A5F24AF-F2A4-846B-059F-BBA88F6D51E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36	Afscherming van een betatron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(1992-2-2)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46" name="Rectangle 3">
            <a:extLst>
              <a:ext uri="{FF2B5EF4-FFF2-40B4-BE49-F238E27FC236}">
                <a16:creationId xmlns:a16="http://schemas.microsoft.com/office/drawing/2014/main" id="{C0D191D4-546B-C3CD-5411-DEEB7F264F5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aflezen in figuur 2 bij 10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6 cm water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stroomdichtheid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 nA / 10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C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fluentietempo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C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/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-19</a:t>
            </a:r>
            <a:r>
              <a:rPr lang="en-GB">
                <a:latin typeface="Arial" charset="0"/>
              </a:rPr>
              <a:t> C = 6,25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 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figuur 1 bij 10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4,2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dosisequivalenttempo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6,25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0,26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>
            <a:extLst>
              <a:ext uri="{FF2B5EF4-FFF2-40B4-BE49-F238E27FC236}">
                <a16:creationId xmlns:a16="http://schemas.microsoft.com/office/drawing/2014/main" id="{A929E87C-53BF-D973-24A9-6C6810639F7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8810B85-0444-4B29-A6E7-8E9CC9B60991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2467" name="Rectangle 5">
            <a:extLst>
              <a:ext uri="{FF2B5EF4-FFF2-40B4-BE49-F238E27FC236}">
                <a16:creationId xmlns:a16="http://schemas.microsoft.com/office/drawing/2014/main" id="{3BF3CE14-E355-CC1A-1B22-F4B90AF763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2468" name="Rectangle 6">
            <a:extLst>
              <a:ext uri="{FF2B5EF4-FFF2-40B4-BE49-F238E27FC236}">
                <a16:creationId xmlns:a16="http://schemas.microsoft.com/office/drawing/2014/main" id="{02C3D42F-CCB4-45A1-936A-E35A33804A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5C19712-11D7-4EE1-B4BA-FDE68325CAB9}" type="slidenum">
              <a:rPr lang="en-US" altLang="en-US" sz="1400" b="0">
                <a:solidFill>
                  <a:srgbClr val="5E574E"/>
                </a:solidFill>
              </a:rPr>
              <a:pPr/>
              <a:t>63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2469" name="Rectangle 2">
            <a:extLst>
              <a:ext uri="{FF2B5EF4-FFF2-40B4-BE49-F238E27FC236}">
                <a16:creationId xmlns:a16="http://schemas.microsoft.com/office/drawing/2014/main" id="{C24BEBED-0AE2-09B3-E710-F95F4EC954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36	Afscherming van een betatron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(1992-2-2)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470" name="Rectangle 3">
            <a:extLst>
              <a:ext uri="{FF2B5EF4-FFF2-40B4-BE49-F238E27FC236}">
                <a16:creationId xmlns:a16="http://schemas.microsoft.com/office/drawing/2014/main" id="{7518440D-80EC-2F81-8221-F21B01F07BA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aflezen in figuur 2 bij 30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17 cm water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figuur 1 bij 30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3,4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dosisequivalenttempo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6,25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0,21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aflezen in figuur 3 bij 30 MV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700 rad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A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A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op 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bundeltijd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4 Gy / 7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A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0,57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  = 0,57 min bij 1 </a:t>
            </a:r>
            <a:r>
              <a:rPr lang="el-GR">
                <a:latin typeface="Arial" charset="0"/>
              </a:rPr>
              <a:t>μ</a:t>
            </a:r>
            <a:r>
              <a:rPr lang="en-GB">
                <a:latin typeface="Arial" charset="0"/>
              </a:rPr>
              <a:t>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4">
            <a:extLst>
              <a:ext uri="{FF2B5EF4-FFF2-40B4-BE49-F238E27FC236}">
                <a16:creationId xmlns:a16="http://schemas.microsoft.com/office/drawing/2014/main" id="{287729BC-2F9B-D722-A2B4-2EF34D323F7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253614-9A33-4EEF-9623-D15F47007BF1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3491" name="Rectangle 5">
            <a:extLst>
              <a:ext uri="{FF2B5EF4-FFF2-40B4-BE49-F238E27FC236}">
                <a16:creationId xmlns:a16="http://schemas.microsoft.com/office/drawing/2014/main" id="{5B1CE264-79BF-129A-5F52-C85202B59B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3492" name="Rectangle 6">
            <a:extLst>
              <a:ext uri="{FF2B5EF4-FFF2-40B4-BE49-F238E27FC236}">
                <a16:creationId xmlns:a16="http://schemas.microsoft.com/office/drawing/2014/main" id="{17ED9890-12F9-F22D-E774-3EEAB7BD7B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BF94AA-15B9-41CA-BF49-05DCF097671F}" type="slidenum">
              <a:rPr lang="en-US" altLang="en-US" sz="1400" b="0">
                <a:solidFill>
                  <a:srgbClr val="5E574E"/>
                </a:solidFill>
              </a:rPr>
              <a:pPr/>
              <a:t>64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3493" name="Rectangle 2">
            <a:extLst>
              <a:ext uri="{FF2B5EF4-FFF2-40B4-BE49-F238E27FC236}">
                <a16:creationId xmlns:a16="http://schemas.microsoft.com/office/drawing/2014/main" id="{584212EB-4C6A-D82D-4310-80684D89F4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36	Afscherming van een betatron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(1992-2-2)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494" name="Rectangle 3">
            <a:extLst>
              <a:ext uri="{FF2B5EF4-FFF2-40B4-BE49-F238E27FC236}">
                <a16:creationId xmlns:a16="http://schemas.microsoft.com/office/drawing/2014/main" id="{D2E84D86-FD00-A751-1409-17B5E355D97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8486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		weekdosis												200 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 Gy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				= 32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transmissie						T = 0,04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32 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				= 1,25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39		31 cm lood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40		280 cm beton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6		massa muur per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	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lood</a:t>
            </a:r>
            <a:r>
              <a:rPr lang="en-GB">
                <a:latin typeface="Arial" charset="0"/>
              </a:rPr>
              <a:t>				2,7 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11 350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30 645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beton</a:t>
            </a:r>
            <a:r>
              <a:rPr lang="en-GB">
                <a:latin typeface="Arial" charset="0"/>
              </a:rPr>
              <a:t>				2,7 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2350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6345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vloerbelasting bij lood &gt;&gt; toegestane waarde van 10 000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beton is de enige optie</a:t>
            </a:r>
          </a:p>
        </p:txBody>
      </p:sp>
      <p:pic>
        <p:nvPicPr>
          <p:cNvPr id="6349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6DEB7E4-525E-7552-6F1F-8F5EA7D38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>
            <a:extLst>
              <a:ext uri="{FF2B5EF4-FFF2-40B4-BE49-F238E27FC236}">
                <a16:creationId xmlns:a16="http://schemas.microsoft.com/office/drawing/2014/main" id="{25ECA207-E1AC-0B82-635D-A4C1E6B766C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7135A4-28A2-4A24-86EA-EF32DB194857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4515" name="Rectangle 5">
            <a:extLst>
              <a:ext uri="{FF2B5EF4-FFF2-40B4-BE49-F238E27FC236}">
                <a16:creationId xmlns:a16="http://schemas.microsoft.com/office/drawing/2014/main" id="{8E250938-9298-BC0C-4403-7DBBE74301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4516" name="Rectangle 6">
            <a:extLst>
              <a:ext uri="{FF2B5EF4-FFF2-40B4-BE49-F238E27FC236}">
                <a16:creationId xmlns:a16="http://schemas.microsoft.com/office/drawing/2014/main" id="{86C640DC-3809-3955-DC49-2181BC11F8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50CAF5A-DF3E-4EC4-8511-E725F51DA30D}" type="slidenum">
              <a:rPr lang="en-US" altLang="en-US" sz="1400" b="0">
                <a:solidFill>
                  <a:srgbClr val="5E574E"/>
                </a:solidFill>
              </a:rPr>
              <a:pPr/>
              <a:t>65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4517" name="Rectangle 2">
            <a:extLst>
              <a:ext uri="{FF2B5EF4-FFF2-40B4-BE49-F238E27FC236}">
                <a16:creationId xmlns:a16="http://schemas.microsoft.com/office/drawing/2014/main" id="{82276585-8141-C66F-845E-C7C92D89353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37	Dosisberekening diagnostiek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518" name="Rectangle 3">
            <a:extLst>
              <a:ext uri="{FF2B5EF4-FFF2-40B4-BE49-F238E27FC236}">
                <a16:creationId xmlns:a16="http://schemas.microsoft.com/office/drawing/2014/main" id="{AD34BC55-DE0B-4666-024E-08FA557C248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aflezen bij 100 kV en 2,5 mm Al in Appendix, figuur 41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8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op 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belichtingstijd			60 s = 1 min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anodestroom				0,5 mA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primaire 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8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0,5 mA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min / (1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4 mGy op 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bundelvlek					30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 cm = 600 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>
            <a:extLst>
              <a:ext uri="{FF2B5EF4-FFF2-40B4-BE49-F238E27FC236}">
                <a16:creationId xmlns:a16="http://schemas.microsoft.com/office/drawing/2014/main" id="{836A013A-B5AF-CDBE-CD12-3D6CF7262FE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42046C-02A5-43CC-860D-1052E64BB1E6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5539" name="Rectangle 5">
            <a:extLst>
              <a:ext uri="{FF2B5EF4-FFF2-40B4-BE49-F238E27FC236}">
                <a16:creationId xmlns:a16="http://schemas.microsoft.com/office/drawing/2014/main" id="{4EED7189-C8C1-E067-3C4F-B3CECDAE27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5540" name="Rectangle 6">
            <a:extLst>
              <a:ext uri="{FF2B5EF4-FFF2-40B4-BE49-F238E27FC236}">
                <a16:creationId xmlns:a16="http://schemas.microsoft.com/office/drawing/2014/main" id="{FD364589-5E21-3D74-83EB-CA9842CCBD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8EE4437-77B2-48C7-839D-80E716130D09}" type="slidenum">
              <a:rPr lang="en-US" altLang="en-US" sz="1400" b="0">
                <a:solidFill>
                  <a:srgbClr val="5E574E"/>
                </a:solidFill>
              </a:rPr>
              <a:pPr/>
              <a:t>66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5541" name="Rectangle 2">
            <a:extLst>
              <a:ext uri="{FF2B5EF4-FFF2-40B4-BE49-F238E27FC236}">
                <a16:creationId xmlns:a16="http://schemas.microsoft.com/office/drawing/2014/main" id="{0DE0920B-44C9-E2E2-7C3C-03E37623239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37	Dosisberekening diagnostiek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542" name="Rectangle 3">
            <a:extLst>
              <a:ext uri="{FF2B5EF4-FFF2-40B4-BE49-F238E27FC236}">
                <a16:creationId xmlns:a16="http://schemas.microsoft.com/office/drawing/2014/main" id="{FDC407C7-023D-3DAE-DCD1-F3A84635A2A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verstrooide 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	= primaire dosis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verstrooiingsfactor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(bundelvlek / 400 cm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6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verstrooiingsfactor (in mGy) 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positie		hoek		verstrooiingsfactor			dosis in lucht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									(bij 100 kV)							(in mGy)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(A,F)			135</a:t>
            </a:r>
            <a:r>
              <a:rPr lang="en-US">
                <a:latin typeface="Arial" charset="0"/>
                <a:cs typeface="Arial" charset="0"/>
              </a:rPr>
              <a:t>°		0,0017									0,0102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(B,E)		  	90</a:t>
            </a:r>
            <a:r>
              <a:rPr lang="en-US">
                <a:latin typeface="Arial" charset="0"/>
                <a:cs typeface="Arial" charset="0"/>
              </a:rPr>
              <a:t>°			0,0005									0,0030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(C,D)		  	45</a:t>
            </a:r>
            <a:r>
              <a:rPr lang="en-US">
                <a:latin typeface="Arial" charset="0"/>
                <a:cs typeface="Arial" charset="0"/>
              </a:rPr>
              <a:t>°			0,0003									0,0018</a:t>
            </a:r>
            <a:endParaRPr lang="en-GB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>
            <a:extLst>
              <a:ext uri="{FF2B5EF4-FFF2-40B4-BE49-F238E27FC236}">
                <a16:creationId xmlns:a16="http://schemas.microsoft.com/office/drawing/2014/main" id="{E8B7F207-F6EB-6D5E-A842-5D6A1019E8E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05F7F52-8894-4FF0-9D6D-FA825E9CBA61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6563" name="Rectangle 5">
            <a:extLst>
              <a:ext uri="{FF2B5EF4-FFF2-40B4-BE49-F238E27FC236}">
                <a16:creationId xmlns:a16="http://schemas.microsoft.com/office/drawing/2014/main" id="{876C680B-8041-24E4-CE09-880F3C25EC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6564" name="Rectangle 6">
            <a:extLst>
              <a:ext uri="{FF2B5EF4-FFF2-40B4-BE49-F238E27FC236}">
                <a16:creationId xmlns:a16="http://schemas.microsoft.com/office/drawing/2014/main" id="{5AF0950A-6B62-F9E7-2494-700C1B77E6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1BC1102-1CB3-4E0F-82DA-509BCD90F519}" type="slidenum">
              <a:rPr lang="en-US" altLang="en-US" sz="1400" b="0">
                <a:solidFill>
                  <a:srgbClr val="5E574E"/>
                </a:solidFill>
              </a:rPr>
              <a:pPr/>
              <a:t>67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6565" name="Rectangle 2">
            <a:extLst>
              <a:ext uri="{FF2B5EF4-FFF2-40B4-BE49-F238E27FC236}">
                <a16:creationId xmlns:a16="http://schemas.microsoft.com/office/drawing/2014/main" id="{184A2E0E-803C-7ED8-5E0D-0A8273E061E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37	Dosisberekening diagnostiek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566" name="Rectangle 3">
            <a:extLst>
              <a:ext uri="{FF2B5EF4-FFF2-40B4-BE49-F238E27FC236}">
                <a16:creationId xmlns:a16="http://schemas.microsoft.com/office/drawing/2014/main" id="{74E75EDF-8FD3-E774-6E8D-0C5AFAE2C53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aflezen bij 80 kV en 2,5 mm Al in Appendix, figuur 41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5,5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op 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belichting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90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= 1,5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primaire 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 = 5,5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1,5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/ (0,85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= 11,4 mGy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>
            <a:extLst>
              <a:ext uri="{FF2B5EF4-FFF2-40B4-BE49-F238E27FC236}">
                <a16:creationId xmlns:a16="http://schemas.microsoft.com/office/drawing/2014/main" id="{4718C00F-7F52-5AD8-B9E6-80D05C716CB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12D5393-4F4C-44EC-B699-814F631CD6F1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7587" name="Rectangle 5">
            <a:extLst>
              <a:ext uri="{FF2B5EF4-FFF2-40B4-BE49-F238E27FC236}">
                <a16:creationId xmlns:a16="http://schemas.microsoft.com/office/drawing/2014/main" id="{5019BB8F-5600-F2B1-6729-1C38CFB4CD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7588" name="Rectangle 6">
            <a:extLst>
              <a:ext uri="{FF2B5EF4-FFF2-40B4-BE49-F238E27FC236}">
                <a16:creationId xmlns:a16="http://schemas.microsoft.com/office/drawing/2014/main" id="{61194DD2-3916-F2F8-3D49-3B14EA1FCD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CB811DE-F1B3-42DD-A1DB-C15C65B2B160}" type="slidenum">
              <a:rPr lang="en-US" altLang="en-US" sz="1400" b="0">
                <a:solidFill>
                  <a:srgbClr val="5E574E"/>
                </a:solidFill>
              </a:rPr>
              <a:pPr/>
              <a:t>68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7589" name="Rectangle 2">
            <a:extLst>
              <a:ext uri="{FF2B5EF4-FFF2-40B4-BE49-F238E27FC236}">
                <a16:creationId xmlns:a16="http://schemas.microsoft.com/office/drawing/2014/main" id="{BBB747A2-62E5-B36E-7BEC-39D65132836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37	Dosisberekening diagnostiek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590" name="Rectangle 3">
            <a:extLst>
              <a:ext uri="{FF2B5EF4-FFF2-40B4-BE49-F238E27FC236}">
                <a16:creationId xmlns:a16="http://schemas.microsoft.com/office/drawing/2014/main" id="{297B51AD-11D6-5A61-52A7-1A4D9E8A65F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3	de weegfactor voor de 10 overige organen moet verdeeld worden naar rato van de orgaanmassa's</a:t>
            </a:r>
          </a:p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de weegfactor voor de dikke darm moet verdeeld worden</a:t>
            </a:r>
          </a:p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naar rato van de massa's van de wand van het bovenste en</a:t>
            </a:r>
          </a:p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het onderste deel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en-GB">
                <a:latin typeface="Arial" charset="0"/>
                <a:sym typeface="Symbol" pitchFamily="18" charset="2"/>
              </a:rPr>
              <a:t> (</a:t>
            </a:r>
            <a:r>
              <a:rPr lang="en-GB">
                <a:latin typeface="Arial" charset="0"/>
              </a:rPr>
              <a:t>w</a:t>
            </a:r>
            <a:r>
              <a:rPr lang="en-GB" baseline="-25000">
                <a:latin typeface="Arial" charset="0"/>
              </a:rPr>
              <a:t>T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H</a:t>
            </a:r>
            <a:r>
              <a:rPr lang="en-GB" baseline="-25000">
                <a:latin typeface="Arial" charset="0"/>
              </a:rPr>
              <a:t>T</a:t>
            </a:r>
            <a:r>
              <a:rPr lang="en-GB">
                <a:latin typeface="Arial" charset="0"/>
              </a:rPr>
              <a:t>) = 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</a:t>
            </a:r>
            <a:r>
              <a:rPr lang="en-GB">
                <a:latin typeface="Arial" charset="0"/>
              </a:rPr>
              <a:t> (w</a:t>
            </a:r>
            <a:r>
              <a:rPr lang="en-GB" baseline="-25000">
                <a:latin typeface="Arial" charset="0"/>
              </a:rPr>
              <a:t>T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C</a:t>
            </a:r>
            <a:r>
              <a:rPr lang="en-GB" baseline="-25000">
                <a:latin typeface="Arial" charset="0"/>
              </a:rPr>
              <a:t>f,T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= 11,4 mGy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0,183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	= 2,1 mSv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(zie volgende tabel)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>
            <a:extLst>
              <a:ext uri="{FF2B5EF4-FFF2-40B4-BE49-F238E27FC236}">
                <a16:creationId xmlns:a16="http://schemas.microsoft.com/office/drawing/2014/main" id="{323ABCEC-95BC-87F0-F45F-F2D70028B0F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F161511-AA9B-4D18-814C-035CE6C8B854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8611" name="Rectangle 5">
            <a:extLst>
              <a:ext uri="{FF2B5EF4-FFF2-40B4-BE49-F238E27FC236}">
                <a16:creationId xmlns:a16="http://schemas.microsoft.com/office/drawing/2014/main" id="{3F3718FC-A3BE-2E64-B5C2-A10566C874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8612" name="Rectangle 6">
            <a:extLst>
              <a:ext uri="{FF2B5EF4-FFF2-40B4-BE49-F238E27FC236}">
                <a16:creationId xmlns:a16="http://schemas.microsoft.com/office/drawing/2014/main" id="{0A961A30-DD94-6571-DD7B-CFCBCFF2CF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C64C4C6-E4F9-46A1-81FE-B2463FDC09A6}" type="slidenum">
              <a:rPr lang="en-US" altLang="en-US" sz="1400" b="0">
                <a:solidFill>
                  <a:srgbClr val="5E574E"/>
                </a:solidFill>
              </a:rPr>
              <a:pPr/>
              <a:t>69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8613" name="Rectangle 2">
            <a:extLst>
              <a:ext uri="{FF2B5EF4-FFF2-40B4-BE49-F238E27FC236}">
                <a16:creationId xmlns:a16="http://schemas.microsoft.com/office/drawing/2014/main" id="{1C3AA485-DD84-4F8B-3B16-0534FD94B70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37	Dosisberekening diagnostiek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614" name="Rectangle 3">
            <a:extLst>
              <a:ext uri="{FF2B5EF4-FFF2-40B4-BE49-F238E27FC236}">
                <a16:creationId xmlns:a16="http://schemas.microsoft.com/office/drawing/2014/main" id="{894C9397-9701-9DA9-45E1-80EA42B17CD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marL="431800" defTabSz="215900">
              <a:spcBef>
                <a:spcPct val="0"/>
              </a:spcBef>
            </a:pP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orgaan							w</a:t>
            </a:r>
            <a:r>
              <a:rPr lang="nl-NL" altLang="en-US" sz="1600" baseline="-25000">
                <a:solidFill>
                  <a:srgbClr val="FF0000"/>
                </a:solidFill>
                <a:latin typeface="Arial" panose="020B0604020202020204" pitchFamily="34" charset="0"/>
              </a:rPr>
              <a:t>T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 (Sv</a:t>
            </a:r>
            <a:r>
              <a:rPr lang="nl-NL" altLang="en-US" sz="1600">
                <a:solidFill>
                  <a:srgbClr val="FF0000"/>
                </a:solidFill>
                <a:latin typeface="Georgia" panose="02040502050405020303" pitchFamily="18" charset="0"/>
              </a:rPr>
              <a:t>·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Gy</a:t>
            </a:r>
            <a:r>
              <a:rPr lang="nl-NL" altLang="en-US" sz="1600" baseline="30000">
                <a:solidFill>
                  <a:srgbClr val="FF0000"/>
                </a:solidFill>
                <a:latin typeface="Arial" panose="020B0604020202020204" pitchFamily="34" charset="0"/>
              </a:rPr>
              <a:t>-1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)		C</a:t>
            </a:r>
            <a:r>
              <a:rPr lang="nl-NL" altLang="en-US" sz="1600" baseline="-25000">
                <a:solidFill>
                  <a:srgbClr val="FF0000"/>
                </a:solidFill>
                <a:latin typeface="Arial" panose="020B0604020202020204" pitchFamily="34" charset="0"/>
              </a:rPr>
              <a:t>f,T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			w</a:t>
            </a:r>
            <a:r>
              <a:rPr lang="nl-NL" altLang="en-US" sz="1600" baseline="-25000">
                <a:solidFill>
                  <a:srgbClr val="FF0000"/>
                </a:solidFill>
                <a:latin typeface="Arial" panose="020B0604020202020204" pitchFamily="34" charset="0"/>
              </a:rPr>
              <a:t>T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 C</a:t>
            </a:r>
            <a:r>
              <a:rPr lang="nl-NL" altLang="en-US" sz="1600" baseline="-25000">
                <a:solidFill>
                  <a:srgbClr val="FF0000"/>
                </a:solidFill>
                <a:latin typeface="Arial" panose="020B0604020202020204" pitchFamily="34" charset="0"/>
              </a:rPr>
              <a:t>f,T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 (Sv</a:t>
            </a:r>
            <a:r>
              <a:rPr lang="nl-NL" altLang="en-US" sz="1600">
                <a:solidFill>
                  <a:srgbClr val="FF0000"/>
                </a:solidFill>
                <a:latin typeface="Georgia" panose="02040502050405020303" pitchFamily="18" charset="0"/>
              </a:rPr>
              <a:t>·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Gy</a:t>
            </a:r>
            <a:r>
              <a:rPr lang="nl-NL" altLang="en-US" sz="1600" baseline="30000">
                <a:solidFill>
                  <a:srgbClr val="FF0000"/>
                </a:solidFill>
                <a:latin typeface="Arial" panose="020B0604020202020204" pitchFamily="34" charset="0"/>
              </a:rPr>
              <a:t>-1</a:t>
            </a:r>
            <a:r>
              <a:rPr lang="nl-N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borstklier						0,12						0,01			0,00120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longen							0,12						0,02			0,00240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milt *							0,00923				0,13			0,00120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alvleesklier *				0,00923				0,24			0,00222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maagwand					0,12						0,53			0,06360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dunne darm *				0,00923				0,39			0,00360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dikke darm boven </a:t>
            </a:r>
            <a:r>
              <a:rPr lang="nl-NL" altLang="en-US" sz="1600" baseline="30000">
                <a:latin typeface="Arial" panose="020B0604020202020204" pitchFamily="34" charset="0"/>
              </a:rPr>
              <a:t>#</a:t>
            </a:r>
            <a:r>
              <a:rPr lang="nl-NL" altLang="en-US" sz="1600">
                <a:latin typeface="Arial" panose="020B0604020202020204" pitchFamily="34" charset="0"/>
              </a:rPr>
              <a:t>	0,068					0,45			0,03060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dikke darm onder </a:t>
            </a:r>
            <a:r>
              <a:rPr lang="nl-NL" altLang="en-US" sz="1600" baseline="30000">
                <a:latin typeface="Arial" panose="020B0604020202020204" pitchFamily="34" charset="0"/>
              </a:rPr>
              <a:t>#</a:t>
            </a:r>
            <a:r>
              <a:rPr lang="nl-NL" altLang="en-US" sz="1600">
                <a:latin typeface="Arial" panose="020B0604020202020204" pitchFamily="34" charset="0"/>
              </a:rPr>
              <a:t>		0,052					0,22			0,01144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gonaden						0,20						0,29			0,05800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baarmoeder *				0,00923				0,36			0,00332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rood beenmerg			0,12						0,04			0,00480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botoppervlakken			0,01						0,06			0,00060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totaal																		0,183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>
                <a:latin typeface="Arial" panose="020B0604020202020204" pitchFamily="34" charset="0"/>
              </a:rPr>
              <a:t>*	w</a:t>
            </a:r>
            <a:r>
              <a:rPr lang="nl-NL" altLang="en-US" sz="1600" baseline="-25000">
                <a:latin typeface="Arial" panose="020B0604020202020204" pitchFamily="34" charset="0"/>
              </a:rPr>
              <a:t>T</a:t>
            </a:r>
            <a:r>
              <a:rPr lang="nl-NL" altLang="en-US" sz="1600">
                <a:latin typeface="Arial" panose="020B0604020202020204" pitchFamily="34" charset="0"/>
              </a:rPr>
              <a:t> = 0,12 / 13 = 0,00923</a:t>
            </a:r>
          </a:p>
          <a:p>
            <a:pPr marL="431800" defTabSz="215900">
              <a:spcBef>
                <a:spcPct val="0"/>
              </a:spcBef>
            </a:pPr>
            <a:r>
              <a:rPr lang="nl-NL" altLang="en-US" sz="1600" baseline="30000">
                <a:latin typeface="Arial" panose="020B0604020202020204" pitchFamily="34" charset="0"/>
              </a:rPr>
              <a:t>#	</a:t>
            </a:r>
            <a:r>
              <a:rPr lang="nl-NL" altLang="en-US" sz="1600">
                <a:latin typeface="Arial" panose="020B0604020202020204" pitchFamily="34" charset="0"/>
              </a:rPr>
              <a:t>w</a:t>
            </a:r>
            <a:r>
              <a:rPr lang="nl-NL" altLang="en-US" sz="1600" baseline="-25000">
                <a:latin typeface="Arial" panose="020B0604020202020204" pitchFamily="34" charset="0"/>
              </a:rPr>
              <a:t>T</a:t>
            </a:r>
            <a:r>
              <a:rPr lang="nl-NL" altLang="en-US" sz="1600">
                <a:latin typeface="Arial" panose="020B0604020202020204" pitchFamily="34" charset="0"/>
              </a:rPr>
              <a:t> = 0,12 gewogen met factor 210 g / 370 g = 0,57 en 160 g / 370 g = 0,43</a:t>
            </a:r>
            <a:r>
              <a:rPr lang="en-US" altLang="en-US" sz="1600">
                <a:latin typeface="Arial" panose="020B0604020202020204" pitchFamily="34" charset="0"/>
              </a:rPr>
              <a:t> </a:t>
            </a:r>
            <a:endParaRPr lang="en-GB" altLang="en-US" sz="1600">
              <a:latin typeface="Arial" panose="020B0604020202020204" pitchFamily="34" charset="0"/>
            </a:endParaRPr>
          </a:p>
        </p:txBody>
      </p:sp>
      <p:pic>
        <p:nvPicPr>
          <p:cNvPr id="6759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5F02C6A2-EBF0-354C-2019-FB56C0E8D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621337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4CFFDE41-970C-043C-0B61-3EFB8872BDE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6952A15-AC9E-49F4-8223-EF676CE0BE0C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8195" name="Rectangle 5">
            <a:extLst>
              <a:ext uri="{FF2B5EF4-FFF2-40B4-BE49-F238E27FC236}">
                <a16:creationId xmlns:a16="http://schemas.microsoft.com/office/drawing/2014/main" id="{59F6CCB1-212F-3005-7F26-58D82043D1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8196" name="Rectangle 6">
            <a:extLst>
              <a:ext uri="{FF2B5EF4-FFF2-40B4-BE49-F238E27FC236}">
                <a16:creationId xmlns:a16="http://schemas.microsoft.com/office/drawing/2014/main" id="{A4B41630-C0A3-21D6-6BA8-989AB8E923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B81E350-6879-4620-B6DD-CF5E8535C5FE}" type="slidenum">
              <a:rPr lang="en-US" altLang="en-US" sz="1400" b="0">
                <a:solidFill>
                  <a:srgbClr val="5E574E"/>
                </a:solidFill>
              </a:rPr>
              <a:pPr/>
              <a:t>7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8197" name="Rectangle 2">
            <a:extLst>
              <a:ext uri="{FF2B5EF4-FFF2-40B4-BE49-F238E27FC236}">
                <a16:creationId xmlns:a16="http://schemas.microsoft.com/office/drawing/2014/main" id="{CF908EE8-F4EC-B998-9B56-23112A7CD0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22	Verontreinigd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CrCl</a:t>
            </a:r>
            <a:r>
              <a:rPr lang="en-GB" b="1" baseline="-25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(1987-1-2)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8" name="Rectangle 3">
            <a:extLst>
              <a:ext uri="{FF2B5EF4-FFF2-40B4-BE49-F238E27FC236}">
                <a16:creationId xmlns:a16="http://schemas.microsoft.com/office/drawing/2014/main" id="{92145FC4-7DE3-E07E-9938-FA23011E791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massa lucht in ionisatiekamer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100 cm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1,205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1,205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g = 1,205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kg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exposie = lading / massa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94,6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-12</a:t>
            </a:r>
            <a:r>
              <a:rPr lang="en-GB">
                <a:latin typeface="Arial" charset="0"/>
              </a:rPr>
              <a:t> C / 1,205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kg = 7,85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C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dosis en dosistempo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 = 33,7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7,85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C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= 2,65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26,5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dD/dt = 26,5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 / 6 min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4,42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265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afkomstig van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-straling van zowel 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42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K als 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51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Cr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4">
            <a:extLst>
              <a:ext uri="{FF2B5EF4-FFF2-40B4-BE49-F238E27FC236}">
                <a16:creationId xmlns:a16="http://schemas.microsoft.com/office/drawing/2014/main" id="{5213E58D-9D87-1AB0-E833-CDFC723CEC7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96F581D-13A5-4C3D-B16C-A3BACF774BBC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9635" name="Rectangle 5">
            <a:extLst>
              <a:ext uri="{FF2B5EF4-FFF2-40B4-BE49-F238E27FC236}">
                <a16:creationId xmlns:a16="http://schemas.microsoft.com/office/drawing/2014/main" id="{9CBCC47E-436D-E621-877C-A7C0F509A0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69636" name="Rectangle 6">
            <a:extLst>
              <a:ext uri="{FF2B5EF4-FFF2-40B4-BE49-F238E27FC236}">
                <a16:creationId xmlns:a16="http://schemas.microsoft.com/office/drawing/2014/main" id="{DDCB2CB8-B69A-C3E6-C98A-B166138B88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3080B07-7AC9-4C0F-86FE-C6A92EFAEFDF}" type="slidenum">
              <a:rPr lang="en-US" altLang="en-US" sz="1400" b="0">
                <a:solidFill>
                  <a:srgbClr val="5E574E"/>
                </a:solidFill>
              </a:rPr>
              <a:pPr/>
              <a:t>70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69637" name="Rectangle 2">
            <a:extLst>
              <a:ext uri="{FF2B5EF4-FFF2-40B4-BE49-F238E27FC236}">
                <a16:creationId xmlns:a16="http://schemas.microsoft.com/office/drawing/2014/main" id="{376B564B-6E61-3C7D-ADE5-777674CCD65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33413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38	Dosimetrie van röntgenstraling</a:t>
            </a:r>
            <a:r>
              <a:rPr lang="en-GB" b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(1995-1-2)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638" name="Rectangle 3">
            <a:extLst>
              <a:ext uri="{FF2B5EF4-FFF2-40B4-BE49-F238E27FC236}">
                <a16:creationId xmlns:a16="http://schemas.microsoft.com/office/drawing/2014/main" id="{0B3F268B-B5BA-FE42-7654-3ED66EC186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aflezen onderschrift Appendix, figuur 43 bij 300 kV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 opbrengst is 20,9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op 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buisstroom				10 mA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						5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kermatempo in lucht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dK</a:t>
            </a:r>
            <a:r>
              <a:rPr lang="en-GB" baseline="-25000">
                <a:latin typeface="Arial" charset="0"/>
              </a:rPr>
              <a:t>lucht</a:t>
            </a:r>
            <a:r>
              <a:rPr lang="en-GB">
                <a:latin typeface="Arial" charset="0"/>
              </a:rPr>
              <a:t>/dt  = 20,9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 mA / (5 m)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= 8,4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bij 300 keV in Appendix, figuur 26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-25000">
                <a:latin typeface="Arial" charset="0"/>
              </a:rPr>
              <a:t>en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</a:t>
            </a:r>
            <a:r>
              <a:rPr lang="en-GB" baseline="-25000">
                <a:latin typeface="Arial" charset="0"/>
              </a:rPr>
              <a:t>lucht</a:t>
            </a:r>
            <a:r>
              <a:rPr lang="en-GB">
                <a:latin typeface="Arial" charset="0"/>
              </a:rPr>
              <a:t> = (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-25000">
                <a:latin typeface="Arial" charset="0"/>
              </a:rPr>
              <a:t>tr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</a:t>
            </a:r>
            <a:r>
              <a:rPr lang="en-GB" baseline="-25000">
                <a:latin typeface="Arial" charset="0"/>
              </a:rPr>
              <a:t>lucht</a:t>
            </a:r>
            <a:r>
              <a:rPr lang="en-GB">
                <a:latin typeface="Arial" charset="0"/>
              </a:rPr>
              <a:t> = 0,002 87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maximale dosistempo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dD</a:t>
            </a:r>
            <a:r>
              <a:rPr lang="en-GB" baseline="-25000">
                <a:latin typeface="Arial" charset="0"/>
              </a:rPr>
              <a:t>lucht</a:t>
            </a:r>
            <a:r>
              <a:rPr lang="en-GB">
                <a:latin typeface="Arial" charset="0"/>
              </a:rPr>
              <a:t>/dt = (dK</a:t>
            </a:r>
            <a:r>
              <a:rPr lang="en-GB" baseline="-25000">
                <a:latin typeface="Arial" charset="0"/>
              </a:rPr>
              <a:t>lucht</a:t>
            </a:r>
            <a:r>
              <a:rPr lang="en-GB">
                <a:latin typeface="Arial" charset="0"/>
              </a:rPr>
              <a:t>/dt)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-25000">
                <a:latin typeface="Arial" charset="0"/>
              </a:rPr>
              <a:t>en</a:t>
            </a:r>
            <a:r>
              <a:rPr lang="en-GB">
                <a:latin typeface="Arial" charset="0"/>
              </a:rPr>
              <a:t> 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-25000">
                <a:latin typeface="Arial" charset="0"/>
              </a:rPr>
              <a:t>tr</a:t>
            </a:r>
            <a:r>
              <a:rPr lang="en-GB">
                <a:latin typeface="Arial" charset="0"/>
              </a:rPr>
              <a:t>)</a:t>
            </a:r>
            <a:r>
              <a:rPr lang="en-GB" baseline="-25000">
                <a:latin typeface="Arial" charset="0"/>
              </a:rPr>
              <a:t>lucht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 = 8,4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= 8,4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>
            <a:extLst>
              <a:ext uri="{FF2B5EF4-FFF2-40B4-BE49-F238E27FC236}">
                <a16:creationId xmlns:a16="http://schemas.microsoft.com/office/drawing/2014/main" id="{5683D142-B3EA-2306-4A8C-872E1E4D824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6934FF-B125-4BDD-A64E-24BA69316415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0659" name="Rectangle 5">
            <a:extLst>
              <a:ext uri="{FF2B5EF4-FFF2-40B4-BE49-F238E27FC236}">
                <a16:creationId xmlns:a16="http://schemas.microsoft.com/office/drawing/2014/main" id="{CE72DB07-C138-3380-7955-2A673F8DDE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0660" name="Rectangle 6">
            <a:extLst>
              <a:ext uri="{FF2B5EF4-FFF2-40B4-BE49-F238E27FC236}">
                <a16:creationId xmlns:a16="http://schemas.microsoft.com/office/drawing/2014/main" id="{3B96D789-4CD7-2D85-F3C1-2A212D82EB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1E1B6DE-7C50-4722-BD86-D75BBF024ACA}" type="slidenum">
              <a:rPr lang="en-US" altLang="en-US" sz="1400" b="0">
                <a:solidFill>
                  <a:srgbClr val="5E574E"/>
                </a:solidFill>
              </a:rPr>
              <a:pPr/>
              <a:t>71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0661" name="Rectangle 2">
            <a:extLst>
              <a:ext uri="{FF2B5EF4-FFF2-40B4-BE49-F238E27FC236}">
                <a16:creationId xmlns:a16="http://schemas.microsoft.com/office/drawing/2014/main" id="{430E7FB1-B64C-A5F0-36F8-C7B40C73141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38	Dosimetrie van röntgenstraling</a:t>
            </a:r>
            <a:r>
              <a:rPr lang="en-GB" b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(1995-1-2)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662" name="Rectangle 3">
            <a:extLst>
              <a:ext uri="{FF2B5EF4-FFF2-40B4-BE49-F238E27FC236}">
                <a16:creationId xmlns:a16="http://schemas.microsoft.com/office/drawing/2014/main" id="{B6F819C4-AEEE-76F7-C48A-8C6C9BF8165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aflezen bij 300 keV in Appendix, figuur 26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-25000">
                <a:latin typeface="Arial" charset="0"/>
              </a:rPr>
              <a:t>en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</a:t>
            </a:r>
            <a:r>
              <a:rPr lang="en-GB" baseline="-25000">
                <a:latin typeface="Arial" charset="0"/>
              </a:rPr>
              <a:t>weefsel</a:t>
            </a:r>
            <a:r>
              <a:rPr lang="en-GB">
                <a:latin typeface="Arial" charset="0"/>
              </a:rPr>
              <a:t> = 0,003 15 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dosistempo in weefsel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dD</a:t>
            </a:r>
            <a:r>
              <a:rPr lang="en-GB" baseline="-25000">
                <a:latin typeface="Arial" charset="0"/>
              </a:rPr>
              <a:t>weefsel</a:t>
            </a:r>
            <a:r>
              <a:rPr lang="en-GB">
                <a:latin typeface="Arial" charset="0"/>
              </a:rPr>
              <a:t>/dt = dD</a:t>
            </a:r>
            <a:r>
              <a:rPr lang="en-GB" baseline="-25000">
                <a:latin typeface="Arial" charset="0"/>
              </a:rPr>
              <a:t>lucht</a:t>
            </a:r>
            <a:r>
              <a:rPr lang="en-GB">
                <a:latin typeface="Arial" charset="0"/>
              </a:rPr>
              <a:t>/dt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-25000">
                <a:latin typeface="Arial" charset="0"/>
              </a:rPr>
              <a:t>en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</a:t>
            </a:r>
            <a:r>
              <a:rPr lang="en-GB" baseline="-25000">
                <a:latin typeface="Arial" charset="0"/>
              </a:rPr>
              <a:t>weefsel</a:t>
            </a:r>
            <a:r>
              <a:rPr lang="en-GB">
                <a:latin typeface="Arial" charset="0"/>
              </a:rPr>
              <a:t> / (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aseline="-25000">
                <a:latin typeface="Arial" charset="0"/>
              </a:rPr>
              <a:t>en</a:t>
            </a:r>
            <a:r>
              <a:rPr lang="en-GB">
                <a:latin typeface="Arial" charset="0"/>
              </a:rPr>
              <a:t>/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ρ</a:t>
            </a:r>
            <a:r>
              <a:rPr lang="en-GB">
                <a:latin typeface="Arial" charset="0"/>
              </a:rPr>
              <a:t>)</a:t>
            </a:r>
            <a:r>
              <a:rPr lang="en-GB" baseline="-25000">
                <a:latin typeface="Arial" charset="0"/>
              </a:rPr>
              <a:t>lucht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= 8,4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0,003 15 / 0,002 87 = 9,2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vraag 2		→	D</a:t>
            </a:r>
            <a:r>
              <a:rPr lang="en-GB" baseline="-25000">
                <a:latin typeface="Arial" charset="0"/>
              </a:rPr>
              <a:t>weefsel</a:t>
            </a:r>
            <a:r>
              <a:rPr lang="en-GB">
                <a:latin typeface="Arial" charset="0"/>
              </a:rPr>
              <a:t> = 9,2 mGy voor 10 mA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min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W = 10 000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50 wk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per jaar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 = 0,5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 =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jaardosis = (W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>
                <a:latin typeface="Arial" charset="0"/>
              </a:rPr>
              <a:t> U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GB">
                <a:latin typeface="Arial" charset="0"/>
              </a:rPr>
              <a:t> T / 10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(dD</a:t>
            </a:r>
            <a:r>
              <a:rPr lang="en-GB" baseline="-25000">
                <a:latin typeface="Arial" charset="0"/>
              </a:rPr>
              <a:t>weefsel</a:t>
            </a:r>
            <a:r>
              <a:rPr lang="en-GB">
                <a:latin typeface="Arial" charset="0"/>
              </a:rPr>
              <a:t>/dt)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= (5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/ 10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9,2 mGy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=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4">
            <a:extLst>
              <a:ext uri="{FF2B5EF4-FFF2-40B4-BE49-F238E27FC236}">
                <a16:creationId xmlns:a16="http://schemas.microsoft.com/office/drawing/2014/main" id="{6160E3B6-4AA1-7D32-31D0-4E9B8A426F0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2E2624E-EC4C-4D22-9FEA-A55B7DDA2107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1683" name="Rectangle 5">
            <a:extLst>
              <a:ext uri="{FF2B5EF4-FFF2-40B4-BE49-F238E27FC236}">
                <a16:creationId xmlns:a16="http://schemas.microsoft.com/office/drawing/2014/main" id="{A94FE35A-C9E2-9335-FFA3-089C660784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1684" name="Rectangle 6">
            <a:extLst>
              <a:ext uri="{FF2B5EF4-FFF2-40B4-BE49-F238E27FC236}">
                <a16:creationId xmlns:a16="http://schemas.microsoft.com/office/drawing/2014/main" id="{AE01D782-F2AA-4439-8E5A-1DF12B1725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408CB01-2472-496B-82B5-131A97ACDA33}" type="slidenum">
              <a:rPr lang="en-US" altLang="en-US" sz="1400" b="0">
                <a:solidFill>
                  <a:srgbClr val="5E574E"/>
                </a:solidFill>
              </a:rPr>
              <a:pPr/>
              <a:t>72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1685" name="Rectangle 2">
            <a:extLst>
              <a:ext uri="{FF2B5EF4-FFF2-40B4-BE49-F238E27FC236}">
                <a16:creationId xmlns:a16="http://schemas.microsoft.com/office/drawing/2014/main" id="{DFBEC8FA-34FB-FB07-44B9-4416918CD7C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38	Dosimetrie van röntgenstraling</a:t>
            </a:r>
            <a:r>
              <a:rPr lang="en-GB" b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(1995-1-2)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686" name="Rectangle 3">
            <a:extLst>
              <a:ext uri="{FF2B5EF4-FFF2-40B4-BE49-F238E27FC236}">
                <a16:creationId xmlns:a16="http://schemas.microsoft.com/office/drawing/2014/main" id="{86B6D043-668C-6DB0-EAA9-22CE01C7626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jaarlimiet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 mSv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</a:t>
            </a:r>
            <a:r>
              <a:rPr lang="en-GB">
                <a:latin typeface="Arial" charset="0"/>
                <a:sym typeface="Symbol" pitchFamily="18" charset="2"/>
              </a:rPr>
              <a:t> 1 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Gy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=</a:t>
            </a:r>
            <a:r>
              <a:rPr lang="en-GB">
                <a:latin typeface="Arial" charset="0"/>
              </a:rPr>
              <a:t> 1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transmissie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4,3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gewenste opbrengst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4,3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20,9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= 9,0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endParaRPr lang="en-GB" baseline="300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bij 300 kV en 9,0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in Appendix, figuur 43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52 cm beton</a:t>
            </a:r>
          </a:p>
        </p:txBody>
      </p:sp>
      <p:pic>
        <p:nvPicPr>
          <p:cNvPr id="71687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A603371-D22D-5388-2503-C0004C530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4">
            <a:extLst>
              <a:ext uri="{FF2B5EF4-FFF2-40B4-BE49-F238E27FC236}">
                <a16:creationId xmlns:a16="http://schemas.microsoft.com/office/drawing/2014/main" id="{1EA60746-3967-24B8-D7A9-05CC4EF83DE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9F4B69-5619-465E-AAA9-B0EA35A4A9AC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2707" name="Rectangle 5">
            <a:extLst>
              <a:ext uri="{FF2B5EF4-FFF2-40B4-BE49-F238E27FC236}">
                <a16:creationId xmlns:a16="http://schemas.microsoft.com/office/drawing/2014/main" id="{ABCE17E6-AE29-1F14-11EB-297BB8DB47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2708" name="Rectangle 6">
            <a:extLst>
              <a:ext uri="{FF2B5EF4-FFF2-40B4-BE49-F238E27FC236}">
                <a16:creationId xmlns:a16="http://schemas.microsoft.com/office/drawing/2014/main" id="{4E82115F-55FA-8CFB-97C7-E49A5B2509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9E7F875-2DFA-42F8-9ABE-02300415EAFB}" type="slidenum">
              <a:rPr lang="en-US" altLang="en-US" sz="1400" b="0">
                <a:solidFill>
                  <a:srgbClr val="5E574E"/>
                </a:solidFill>
              </a:rPr>
              <a:pPr/>
              <a:t>73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2709" name="Rectangle 2">
            <a:extLst>
              <a:ext uri="{FF2B5EF4-FFF2-40B4-BE49-F238E27FC236}">
                <a16:creationId xmlns:a16="http://schemas.microsoft.com/office/drawing/2014/main" id="{B2B4116F-510C-3696-FB6E-3BCF42A3908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39	Afscherming röntgentoestel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(1999-1-2)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710" name="Rectangle 3">
            <a:extLst>
              <a:ext uri="{FF2B5EF4-FFF2-40B4-BE49-F238E27FC236}">
                <a16:creationId xmlns:a16="http://schemas.microsoft.com/office/drawing/2014/main" id="{4E3F071C-8350-7E33-FB77-6D173F69107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86200"/>
          </a:xfrm>
        </p:spPr>
        <p:txBody>
          <a:bodyPr/>
          <a:lstStyle/>
          <a:p>
            <a:pPr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aflezen onderschrift Appendix, figuur 42 bij 100 kV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opbrengst is 9,6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op 1 m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workload		12,5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wk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50 wk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6,25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			2 m + 0,5 m = 2,5 m (zie figuur 1)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luchtkerma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K</a:t>
            </a:r>
            <a:r>
              <a:rPr lang="en-GB" baseline="-25000">
                <a:latin typeface="Arial" charset="0"/>
              </a:rPr>
              <a:t>lucht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9,6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2,5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9,6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mGy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jaardosis		E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9,6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mGy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1 mSv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mGy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=</a:t>
            </a:r>
            <a:r>
              <a:rPr lang="en-GB">
                <a:latin typeface="Arial" charset="0"/>
              </a:rPr>
              <a:t> 9,6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mSv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transmissie	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 </a:t>
            </a:r>
            <a:r>
              <a:rPr lang="en-GB">
                <a:latin typeface="Arial" charset="0"/>
                <a:sym typeface="Symbol" pitchFamily="18" charset="2"/>
              </a:rPr>
              <a:t>mSv</a:t>
            </a:r>
            <a:r>
              <a:rPr lang="en-GB">
                <a:latin typeface="Arial" charset="0"/>
              </a:rPr>
              <a:t> / 9,6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mSv</a:t>
            </a:r>
            <a:r>
              <a:rPr lang="en-GB">
                <a:latin typeface="Arial" charset="0"/>
              </a:rPr>
              <a:t> =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endParaRPr lang="en-GB">
              <a:latin typeface="Arial" charset="0"/>
            </a:endParaRP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bij 100 kV in figuur 2</a:t>
            </a:r>
          </a:p>
          <a:p>
            <a:pPr marL="432000" defTabSz="215900">
              <a:lnSpc>
                <a:spcPct val="90000"/>
              </a:lnSpc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31 cm beton (afgerond naar boven op hele cm)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5B09ABF-0748-751F-FD96-975A784902B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19678A-7106-4065-A40E-83D9D504EC76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D2BB8D3B-5C66-79E5-ADF2-289CBD5845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3732" name="Rectangle 6">
            <a:extLst>
              <a:ext uri="{FF2B5EF4-FFF2-40B4-BE49-F238E27FC236}">
                <a16:creationId xmlns:a16="http://schemas.microsoft.com/office/drawing/2014/main" id="{75F8276D-0FAD-14E7-9D82-5B5D9CB27C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77AF47B-34AE-4B54-B64B-83AB92968CFA}" type="slidenum">
              <a:rPr lang="en-US" altLang="en-US" sz="1400" b="0">
                <a:solidFill>
                  <a:srgbClr val="5E574E"/>
                </a:solidFill>
              </a:rPr>
              <a:pPr/>
              <a:t>74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3733" name="Rectangle 2">
            <a:extLst>
              <a:ext uri="{FF2B5EF4-FFF2-40B4-BE49-F238E27FC236}">
                <a16:creationId xmlns:a16="http://schemas.microsoft.com/office/drawing/2014/main" id="{0DB544C7-6AC3-ADBF-9C84-2EE6968C984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39	Afscherming röntgentoestel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734" name="Rectangle 3">
            <a:extLst>
              <a:ext uri="{FF2B5EF4-FFF2-40B4-BE49-F238E27FC236}">
                <a16:creationId xmlns:a16="http://schemas.microsoft.com/office/drawing/2014/main" id="{6CF1AFA0-07BA-2C49-B0D3-636C035AB50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afstand tot muur			2 m (zie figuur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primaire kerma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K</a:t>
            </a:r>
            <a:r>
              <a:rPr lang="en-GB" baseline="-25000">
                <a:latin typeface="Arial" charset="0"/>
              </a:rPr>
              <a:t>p</a:t>
            </a:r>
            <a:r>
              <a:rPr lang="en-GB">
                <a:latin typeface="Arial" charset="0"/>
              </a:rPr>
              <a:t> = 9,6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 </a:t>
            </a:r>
            <a:r>
              <a:rPr lang="en-GB">
                <a:latin typeface="Arial" charset="0"/>
              </a:rPr>
              <a:t>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m / 2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mGy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bundelvlek						O = 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44 bij 180° in figuur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C</a:t>
            </a:r>
            <a:r>
              <a:rPr lang="en-GB" baseline="-25000">
                <a:latin typeface="Arial" charset="0"/>
              </a:rPr>
              <a:t>strooi</a:t>
            </a:r>
            <a:r>
              <a:rPr lang="en-GB">
                <a:latin typeface="Arial" charset="0"/>
              </a:rPr>
              <a:t> = 0,072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per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op 1 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 tot muur			r = 2 m + 2 m + 1 m = 5 m (zie figuur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verstrooide kerma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K</a:t>
            </a:r>
            <a:r>
              <a:rPr lang="en-GB" baseline="-25000">
                <a:latin typeface="Arial" charset="0"/>
              </a:rPr>
              <a:t>strooi</a:t>
            </a:r>
            <a:r>
              <a:rPr lang="en-GB">
                <a:latin typeface="Arial" charset="0"/>
              </a:rPr>
              <a:t> = K</a:t>
            </a:r>
            <a:r>
              <a:rPr lang="en-GB" baseline="-25000">
                <a:latin typeface="Arial" charset="0"/>
              </a:rPr>
              <a:t>p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C</a:t>
            </a:r>
            <a:r>
              <a:rPr lang="en-GB" baseline="-25000">
                <a:latin typeface="Arial" charset="0"/>
                <a:sym typeface="Symbol" pitchFamily="18" charset="2"/>
              </a:rPr>
              <a:t>strooi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(O / 100 cm</a:t>
            </a:r>
            <a:r>
              <a:rPr lang="en-GB" baseline="30000">
                <a:latin typeface="Arial" charset="0"/>
                <a:sym typeface="Symbol" pitchFamily="18" charset="2"/>
              </a:rPr>
              <a:t>2</a:t>
            </a:r>
            <a:r>
              <a:rPr lang="en-GB">
                <a:latin typeface="Arial" charset="0"/>
                <a:sym typeface="Symbol" pitchFamily="18" charset="2"/>
              </a:rPr>
              <a:t>)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(1 m / r)</a:t>
            </a:r>
            <a:r>
              <a:rPr lang="en-GB" baseline="30000">
                <a:latin typeface="Arial" charset="0"/>
                <a:sym typeface="Symbol" pitchFamily="18" charset="2"/>
              </a:rPr>
              <a:t>2</a:t>
            </a:r>
            <a:r>
              <a:rPr lang="en-GB">
                <a:latin typeface="Arial" charset="0"/>
                <a:sym typeface="Symbol" pitchFamily="18" charset="2"/>
              </a:rPr>
              <a:t> =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mGy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0,072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100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	</a:t>
            </a:r>
            <a:r>
              <a:rPr lang="en-GB">
                <a:latin typeface="Arial" charset="0"/>
              </a:rPr>
              <a:t>(1 m / 5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8,6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mGy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4">
            <a:extLst>
              <a:ext uri="{FF2B5EF4-FFF2-40B4-BE49-F238E27FC236}">
                <a16:creationId xmlns:a16="http://schemas.microsoft.com/office/drawing/2014/main" id="{ABEF0E09-B7A8-B84D-08C1-9F987CDDCB4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33C0D5-97AD-45C9-AA79-2A38685760B3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4755" name="Rectangle 5">
            <a:extLst>
              <a:ext uri="{FF2B5EF4-FFF2-40B4-BE49-F238E27FC236}">
                <a16:creationId xmlns:a16="http://schemas.microsoft.com/office/drawing/2014/main" id="{3FE79E0C-EA0B-F265-C0D5-4CAAD768C7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4756" name="Rectangle 6">
            <a:extLst>
              <a:ext uri="{FF2B5EF4-FFF2-40B4-BE49-F238E27FC236}">
                <a16:creationId xmlns:a16="http://schemas.microsoft.com/office/drawing/2014/main" id="{9362513A-2620-48EE-0BF0-3491A71B32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39D5083-C387-41F4-974C-CB0900B31C6C}" type="slidenum">
              <a:rPr lang="en-US" altLang="en-US" sz="1400" b="0">
                <a:solidFill>
                  <a:srgbClr val="5E574E"/>
                </a:solidFill>
              </a:rPr>
              <a:pPr/>
              <a:t>75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4757" name="Rectangle 2">
            <a:extLst>
              <a:ext uri="{FF2B5EF4-FFF2-40B4-BE49-F238E27FC236}">
                <a16:creationId xmlns:a16="http://schemas.microsoft.com/office/drawing/2014/main" id="{48324CD3-61AF-4428-9C42-3B474D1395F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39	Afscherming röntgentoestel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758" name="Rectangle 3">
            <a:extLst>
              <a:ext uri="{FF2B5EF4-FFF2-40B4-BE49-F238E27FC236}">
                <a16:creationId xmlns:a16="http://schemas.microsoft.com/office/drawing/2014/main" id="{2582A182-9B37-DB66-B25D-0242DBC4469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2		jaardosis				E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8,6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mGy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1 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Gy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</a:p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							= </a:t>
            </a:r>
            <a:r>
              <a:rPr lang="en-GB">
                <a:latin typeface="Arial" charset="0"/>
              </a:rPr>
              <a:t>8,6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mSv</a:t>
            </a:r>
            <a:endParaRPr lang="en-GB">
              <a:latin typeface="Arial" charset="0"/>
              <a:sym typeface="Symbol" pitchFamily="18" charset="2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transmissie			1 mS / 8,6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mSv = 1,2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aflezen bij 70 kV in figuur 2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8 cm beton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4">
            <a:extLst>
              <a:ext uri="{FF2B5EF4-FFF2-40B4-BE49-F238E27FC236}">
                <a16:creationId xmlns:a16="http://schemas.microsoft.com/office/drawing/2014/main" id="{ABEF0E09-B7A8-B84D-08C1-9F987CDDCB4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33C0D5-97AD-45C9-AA79-2A38685760B3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4755" name="Rectangle 5">
            <a:extLst>
              <a:ext uri="{FF2B5EF4-FFF2-40B4-BE49-F238E27FC236}">
                <a16:creationId xmlns:a16="http://schemas.microsoft.com/office/drawing/2014/main" id="{3FE79E0C-EA0B-F265-C0D5-4CAAD768C7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4756" name="Rectangle 6">
            <a:extLst>
              <a:ext uri="{FF2B5EF4-FFF2-40B4-BE49-F238E27FC236}">
                <a16:creationId xmlns:a16="http://schemas.microsoft.com/office/drawing/2014/main" id="{9362513A-2620-48EE-0BF0-3491A71B32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39D5083-C387-41F4-974C-CB0900B31C6C}" type="slidenum">
              <a:rPr lang="en-US" altLang="en-US" sz="1400" b="0">
                <a:solidFill>
                  <a:srgbClr val="5E574E"/>
                </a:solidFill>
              </a:rPr>
              <a:pPr/>
              <a:t>76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4757" name="Rectangle 2">
            <a:extLst>
              <a:ext uri="{FF2B5EF4-FFF2-40B4-BE49-F238E27FC236}">
                <a16:creationId xmlns:a16="http://schemas.microsoft.com/office/drawing/2014/main" id="{48324CD3-61AF-4428-9C42-3B474D1395F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39	Afscherming röntgentoestel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758" name="Rectangle 3">
            <a:extLst>
              <a:ext uri="{FF2B5EF4-FFF2-40B4-BE49-F238E27FC236}">
                <a16:creationId xmlns:a16="http://schemas.microsoft.com/office/drawing/2014/main" id="{2582A182-9B37-DB66-B25D-0242DBC4469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3	voor deur moet dezelfde transmissie gelden als gevonden bij vraag 2, maar nu voor lood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aflezen onderschrift Appendix, figuur 42 bij 75 kV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opbrengst is 6,1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op 1 m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gewenste opbrengst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 	1,2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6,1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= 7,3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mGy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</a:t>
            </a:r>
            <a:endParaRPr lang="en-GB" baseline="30000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aflezen bij 75 keV en 7,3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mGy per mA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min in Appendix, figuur 42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0</a:t>
            </a:r>
            <a:r>
              <a:rPr lang="en-GB">
                <a:latin typeface="Arial" charset="0"/>
              </a:rPr>
              <a:t>,07 cm lood</a:t>
            </a:r>
          </a:p>
        </p:txBody>
      </p:sp>
      <p:pic>
        <p:nvPicPr>
          <p:cNvPr id="74759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99771866-A23B-684C-BFD7-6B3A4D403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437740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4">
            <a:extLst>
              <a:ext uri="{FF2B5EF4-FFF2-40B4-BE49-F238E27FC236}">
                <a16:creationId xmlns:a16="http://schemas.microsoft.com/office/drawing/2014/main" id="{2C14B5A7-73AB-F573-7999-DA459613D53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550AB-4F6C-48C4-B3AC-2E3EDFC413CB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5779" name="Rectangle 5">
            <a:extLst>
              <a:ext uri="{FF2B5EF4-FFF2-40B4-BE49-F238E27FC236}">
                <a16:creationId xmlns:a16="http://schemas.microsoft.com/office/drawing/2014/main" id="{DC659303-BDC1-D4EF-4AAD-CA7BF15E06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5780" name="Rectangle 6">
            <a:extLst>
              <a:ext uri="{FF2B5EF4-FFF2-40B4-BE49-F238E27FC236}">
                <a16:creationId xmlns:a16="http://schemas.microsoft.com/office/drawing/2014/main" id="{B90E2EA8-9954-9362-5F45-647363C0B0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D9EDF2-3DE4-4ABD-B4FE-D5E4FDBEA02E}" type="slidenum">
              <a:rPr lang="en-US" altLang="en-US" sz="1400" b="0">
                <a:solidFill>
                  <a:srgbClr val="5E574E"/>
                </a:solidFill>
              </a:rPr>
              <a:pPr/>
              <a:t>77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5781" name="Rectangle 2">
            <a:extLst>
              <a:ext uri="{FF2B5EF4-FFF2-40B4-BE49-F238E27FC236}">
                <a16:creationId xmlns:a16="http://schemas.microsoft.com/office/drawing/2014/main" id="{ED34DE5A-059E-E0DC-236B-7B317923BF7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40	Afscherming neutronengenerator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782" name="Rectangle 3">
            <a:extLst>
              <a:ext uri="{FF2B5EF4-FFF2-40B4-BE49-F238E27FC236}">
                <a16:creationId xmlns:a16="http://schemas.microsoft.com/office/drawing/2014/main" id="{682D8E99-3E4E-1309-EF95-ADF22CF63DD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flux											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11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 tot trefplaat		5 m = 500 cm (zie figuur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fluentietempo = fluxdichtheid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latin typeface="Arial" charset="0"/>
                <a:sym typeface="Symbol" pitchFamily="18" charset="2"/>
              </a:rPr>
              <a:t> = flux</a:t>
            </a:r>
            <a:r>
              <a:rPr lang="en-GB">
                <a:latin typeface="Arial" charset="0"/>
              </a:rPr>
              <a:t> / (4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r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11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[4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(500 cm)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]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3,2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389138274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4">
            <a:extLst>
              <a:ext uri="{FF2B5EF4-FFF2-40B4-BE49-F238E27FC236}">
                <a16:creationId xmlns:a16="http://schemas.microsoft.com/office/drawing/2014/main" id="{2C14B5A7-73AB-F573-7999-DA459613D53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E550AB-4F6C-48C4-B3AC-2E3EDFC413CB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5779" name="Rectangle 5">
            <a:extLst>
              <a:ext uri="{FF2B5EF4-FFF2-40B4-BE49-F238E27FC236}">
                <a16:creationId xmlns:a16="http://schemas.microsoft.com/office/drawing/2014/main" id="{DC659303-BDC1-D4EF-4AAD-CA7BF15E06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5780" name="Rectangle 6">
            <a:extLst>
              <a:ext uri="{FF2B5EF4-FFF2-40B4-BE49-F238E27FC236}">
                <a16:creationId xmlns:a16="http://schemas.microsoft.com/office/drawing/2014/main" id="{B90E2EA8-9954-9362-5F45-647363C0B0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D9EDF2-3DE4-4ABD-B4FE-D5E4FDBEA02E}" type="slidenum">
              <a:rPr lang="en-US" altLang="en-US" sz="1400" b="0">
                <a:solidFill>
                  <a:srgbClr val="5E574E"/>
                </a:solidFill>
              </a:rPr>
              <a:pPr/>
              <a:t>78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5781" name="Rectangle 2">
            <a:extLst>
              <a:ext uri="{FF2B5EF4-FFF2-40B4-BE49-F238E27FC236}">
                <a16:creationId xmlns:a16="http://schemas.microsoft.com/office/drawing/2014/main" id="{ED34DE5A-059E-E0DC-236B-7B317923BF7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40	Afscherming neutronengenerator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782" name="Rectangle 3">
            <a:extLst>
              <a:ext uri="{FF2B5EF4-FFF2-40B4-BE49-F238E27FC236}">
                <a16:creationId xmlns:a16="http://schemas.microsoft.com/office/drawing/2014/main" id="{682D8E99-3E4E-1309-EF95-ADF22CF63DD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aflezen bij 14 MeV in figuur 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H* / </a:t>
            </a:r>
            <a:r>
              <a:rPr lang="el-GR">
                <a:latin typeface="Arial" charset="0"/>
              </a:rPr>
              <a:t>Φ</a:t>
            </a:r>
            <a:r>
              <a:rPr lang="en-U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= 520 pSv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omgevingsdosisequivalenttempo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dH*/dt = (H* / </a:t>
            </a:r>
            <a:r>
              <a:rPr lang="el-GR">
                <a:latin typeface="Arial" charset="0"/>
              </a:rPr>
              <a:t>Φ</a:t>
            </a:r>
            <a:r>
              <a:rPr lang="en-US">
                <a:latin typeface="Arial" charset="0"/>
              </a:rPr>
              <a:t>)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</a:t>
            </a:r>
            <a:r>
              <a:rPr lang="el-GR">
                <a:latin typeface="Arial" charset="0"/>
              </a:rPr>
              <a:t>Φ</a:t>
            </a:r>
            <a:r>
              <a:rPr lang="en-US">
                <a:latin typeface="Arial" charset="0"/>
              </a:rPr>
              <a:t>/dt</a:t>
            </a:r>
            <a:endParaRPr lang="en-US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				  =</a:t>
            </a:r>
            <a:r>
              <a:rPr lang="en-GB">
                <a:latin typeface="Arial" charset="0"/>
              </a:rPr>
              <a:t> (H* / </a:t>
            </a:r>
            <a:r>
              <a:rPr lang="el-GR">
                <a:latin typeface="Arial" charset="0"/>
              </a:rPr>
              <a:t>Φ</a:t>
            </a:r>
            <a:r>
              <a:rPr lang="en-US">
                <a:latin typeface="Arial" charset="0"/>
              </a:rPr>
              <a:t>)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520 pSv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1,66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pSv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 = 6,0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10</a:t>
            </a:r>
            <a:r>
              <a:rPr lang="en-GB">
                <a:latin typeface="Arial" charset="0"/>
              </a:rPr>
              <a:t> pSv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6,0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4">
            <a:extLst>
              <a:ext uri="{FF2B5EF4-FFF2-40B4-BE49-F238E27FC236}">
                <a16:creationId xmlns:a16="http://schemas.microsoft.com/office/drawing/2014/main" id="{45EA47A6-0AAE-689D-C3C4-967E9DE0B4A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45BEABB-146D-4B3B-8B2E-8729080569F0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6803" name="Rectangle 5">
            <a:extLst>
              <a:ext uri="{FF2B5EF4-FFF2-40B4-BE49-F238E27FC236}">
                <a16:creationId xmlns:a16="http://schemas.microsoft.com/office/drawing/2014/main" id="{C695207B-AE72-0B09-9E5A-AF9E35CD92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6804" name="Rectangle 6">
            <a:extLst>
              <a:ext uri="{FF2B5EF4-FFF2-40B4-BE49-F238E27FC236}">
                <a16:creationId xmlns:a16="http://schemas.microsoft.com/office/drawing/2014/main" id="{92D9D183-4737-DB8A-D628-07C469306A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ED87AC-109C-49CA-A7AD-454551DF7943}" type="slidenum">
              <a:rPr lang="en-US" altLang="en-US" sz="1400" b="0">
                <a:solidFill>
                  <a:srgbClr val="5E574E"/>
                </a:solidFill>
              </a:rPr>
              <a:pPr/>
              <a:t>79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6805" name="Rectangle 2">
            <a:extLst>
              <a:ext uri="{FF2B5EF4-FFF2-40B4-BE49-F238E27FC236}">
                <a16:creationId xmlns:a16="http://schemas.microsoft.com/office/drawing/2014/main" id="{1865C43C-B029-145C-1018-776C114C37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40	Afscherming neutrongenerator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806" name="Rectangle 3">
            <a:extLst>
              <a:ext uri="{FF2B5EF4-FFF2-40B4-BE49-F238E27FC236}">
                <a16:creationId xmlns:a16="http://schemas.microsoft.com/office/drawing/2014/main" id="{DFB2ABB3-1418-D2D0-1EB8-3F807CBED79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transmissie beton				T</a:t>
            </a:r>
            <a:r>
              <a:rPr lang="en-GB" baseline="-25000">
                <a:latin typeface="Arial" charset="0"/>
              </a:rPr>
              <a:t>beton</a:t>
            </a:r>
            <a:r>
              <a:rPr lang="en-GB">
                <a:latin typeface="Arial" charset="0"/>
              </a:rPr>
              <a:t> = 6,6 e</a:t>
            </a:r>
            <a:r>
              <a:rPr lang="en-GB" baseline="30000">
                <a:latin typeface="Arial" charset="0"/>
              </a:rPr>
              <a:t>-d/13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transmissie		1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6,0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													= 6,6 e</a:t>
            </a:r>
            <a:r>
              <a:rPr lang="en-GB" baseline="30000">
                <a:latin typeface="Arial" charset="0"/>
              </a:rPr>
              <a:t>-d/13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benodigde dikte					d = 13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ln(6,6 /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   = 13 cm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12,9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= 168 cm beton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(naar boven afgerond op hele cm)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er is al een muur van 25 cm beton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er ontbreekt dus 168 cm - 25 cm = 143 cm beton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dit kan vervangen worden door 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143 = 286 cm aarde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3682CF01-AA3A-8774-44C2-EF3038D4FF0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84475BD-A1FB-424D-BD2E-1D8E9EC78C19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9219" name="Rectangle 5">
            <a:extLst>
              <a:ext uri="{FF2B5EF4-FFF2-40B4-BE49-F238E27FC236}">
                <a16:creationId xmlns:a16="http://schemas.microsoft.com/office/drawing/2014/main" id="{FDE73F56-7CE7-4599-16B4-64F3E58A08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9220" name="Rectangle 6">
            <a:extLst>
              <a:ext uri="{FF2B5EF4-FFF2-40B4-BE49-F238E27FC236}">
                <a16:creationId xmlns:a16="http://schemas.microsoft.com/office/drawing/2014/main" id="{18E872CD-E90D-C4BA-C727-CAA257B162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098557F-E6E3-45B8-BAFE-93C97734C209}" type="slidenum">
              <a:rPr lang="en-US" altLang="en-US" sz="1400" b="0">
                <a:solidFill>
                  <a:srgbClr val="5E574E"/>
                </a:solidFill>
              </a:rPr>
              <a:pPr/>
              <a:t>8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9221" name="Rectangle 2">
            <a:extLst>
              <a:ext uri="{FF2B5EF4-FFF2-40B4-BE49-F238E27FC236}">
                <a16:creationId xmlns:a16="http://schemas.microsoft.com/office/drawing/2014/main" id="{643E51AE-8F5B-4FD1-8482-044F09C7719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22	Verontreinigd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51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CrCl</a:t>
            </a:r>
            <a:r>
              <a:rPr lang="en-GB" b="1" baseline="-25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3</a:t>
            </a:r>
            <a:r>
              <a:rPr lang="en-GB">
                <a:solidFill>
                  <a:srgbClr val="3333FF"/>
                </a:solidFill>
                <a:latin typeface="Arial"/>
              </a:rPr>
              <a:t> (1987-1-2)</a:t>
            </a:r>
            <a:endParaRPr lang="en-US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03089B73-A496-6A52-CCC0-E904C9E3F87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geometriefactor GM-telbuis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f</a:t>
            </a:r>
            <a:r>
              <a:rPr lang="en-GB" baseline="-25000">
                <a:latin typeface="Arial" charset="0"/>
              </a:rPr>
              <a:t>geom</a:t>
            </a:r>
            <a:r>
              <a:rPr lang="en-GB">
                <a:latin typeface="Arial" charset="0"/>
              </a:rPr>
              <a:t> = 1 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[4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(50 cm)</a:t>
            </a:r>
            <a:r>
              <a:rPr lang="en-GB" baseline="30000">
                <a:latin typeface="Arial" charset="0"/>
                <a:sym typeface="Symbol" pitchFamily="18" charset="2"/>
              </a:rPr>
              <a:t>2</a:t>
            </a:r>
            <a:r>
              <a:rPr lang="en-GB">
                <a:latin typeface="Arial" charset="0"/>
                <a:sym typeface="Symbol" pitchFamily="18" charset="2"/>
              </a:rPr>
              <a:t>] = 3,2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teltempo GM-telbuis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  <a:sym typeface="Symbol" pitchFamily="18" charset="2"/>
              </a:rPr>
              <a:t> = A(</a:t>
            </a:r>
            <a:r>
              <a:rPr lang="en-GB" baseline="30000">
                <a:latin typeface="Arial" charset="0"/>
                <a:sym typeface="Symbol" pitchFamily="18" charset="2"/>
              </a:rPr>
              <a:t>42</a:t>
            </a:r>
            <a:r>
              <a:rPr lang="en-GB">
                <a:latin typeface="Arial" charset="0"/>
                <a:sym typeface="Symbol" pitchFamily="18" charset="2"/>
              </a:rPr>
              <a:t>K)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f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f</a:t>
            </a:r>
            <a:r>
              <a:rPr lang="en-GB" baseline="-25000">
                <a:latin typeface="Arial" charset="0"/>
                <a:sym typeface="Symbol" pitchFamily="18" charset="2"/>
              </a:rPr>
              <a:t>geom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f</a:t>
            </a:r>
            <a:r>
              <a:rPr lang="en-GB" baseline="-25000">
                <a:latin typeface="Arial" charset="0"/>
                <a:sym typeface="Symbol" pitchFamily="18" charset="2"/>
              </a:rPr>
              <a:t>det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 = A(</a:t>
            </a:r>
            <a:r>
              <a:rPr lang="en-GB" baseline="30000">
                <a:latin typeface="Arial" charset="0"/>
                <a:sym typeface="Symbol" pitchFamily="18" charset="2"/>
              </a:rPr>
              <a:t>42</a:t>
            </a:r>
            <a:r>
              <a:rPr lang="en-GB">
                <a:latin typeface="Arial" charset="0"/>
                <a:sym typeface="Symbol" pitchFamily="18" charset="2"/>
              </a:rPr>
              <a:t>K)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3,2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-5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1 = 3,2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-5</a:t>
            </a:r>
            <a:r>
              <a:rPr lang="en-GB">
                <a:latin typeface="Arial" charset="0"/>
                <a:sym typeface="Symbol" pitchFamily="18" charset="2"/>
              </a:rPr>
              <a:t> tps per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A(</a:t>
            </a:r>
            <a:r>
              <a:rPr lang="en-GB" baseline="30000">
                <a:latin typeface="Arial" charset="0"/>
                <a:sym typeface="Symbol" pitchFamily="18" charset="2"/>
              </a:rPr>
              <a:t>42</a:t>
            </a:r>
            <a:r>
              <a:rPr lang="en-GB">
                <a:latin typeface="Arial" charset="0"/>
                <a:sym typeface="Symbol" pitchFamily="18" charset="2"/>
              </a:rPr>
              <a:t>K)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gemeten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T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  <a:sym typeface="Symbol" pitchFamily="18" charset="2"/>
              </a:rPr>
              <a:t> = 3,53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6</a:t>
            </a:r>
            <a:r>
              <a:rPr lang="en-GB">
                <a:latin typeface="Arial" charset="0"/>
                <a:sym typeface="Symbol" pitchFamily="18" charset="2"/>
              </a:rPr>
              <a:t> tpm = 5,9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4</a:t>
            </a:r>
            <a:r>
              <a:rPr lang="en-GB">
                <a:latin typeface="Arial" charset="0"/>
                <a:sym typeface="Symbol" pitchFamily="18" charset="2"/>
              </a:rPr>
              <a:t> tps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activiteit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A(</a:t>
            </a:r>
            <a:r>
              <a:rPr lang="en-GB" baseline="30000">
                <a:latin typeface="Arial" charset="0"/>
                <a:sym typeface="Symbol" pitchFamily="18" charset="2"/>
              </a:rPr>
              <a:t>42</a:t>
            </a:r>
            <a:r>
              <a:rPr lang="en-GB">
                <a:latin typeface="Arial" charset="0"/>
                <a:sym typeface="Symbol" pitchFamily="18" charset="2"/>
              </a:rPr>
              <a:t>K) = 5,9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4</a:t>
            </a:r>
            <a:r>
              <a:rPr lang="en-GB">
                <a:latin typeface="Arial" charset="0"/>
                <a:sym typeface="Symbol" pitchFamily="18" charset="2"/>
              </a:rPr>
              <a:t> tps / 3,2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-5</a:t>
            </a:r>
            <a:r>
              <a:rPr lang="en-GB">
                <a:latin typeface="Arial" charset="0"/>
                <a:sym typeface="Symbol" pitchFamily="18" charset="2"/>
              </a:rPr>
              <a:t> tps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  =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9</a:t>
            </a:r>
            <a:r>
              <a:rPr lang="en-GB">
                <a:latin typeface="Arial" charset="0"/>
                <a:sym typeface="Symbol" pitchFamily="18" charset="2"/>
              </a:rPr>
              <a:t> Bq =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3</a:t>
            </a:r>
            <a:r>
              <a:rPr lang="en-GB">
                <a:latin typeface="Arial" charset="0"/>
                <a:sym typeface="Symbol" pitchFamily="18" charset="2"/>
              </a:rPr>
              <a:t> MBq</a:t>
            </a: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4">
            <a:extLst>
              <a:ext uri="{FF2B5EF4-FFF2-40B4-BE49-F238E27FC236}">
                <a16:creationId xmlns:a16="http://schemas.microsoft.com/office/drawing/2014/main" id="{ACDC7151-AECC-2993-03DF-50926C9BCF9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C5353F-C63B-4F2E-8745-CDFC0127FE24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7827" name="Rectangle 5">
            <a:extLst>
              <a:ext uri="{FF2B5EF4-FFF2-40B4-BE49-F238E27FC236}">
                <a16:creationId xmlns:a16="http://schemas.microsoft.com/office/drawing/2014/main" id="{9075F33A-5BE2-8EF8-5571-A8930D9690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77828" name="Rectangle 6">
            <a:extLst>
              <a:ext uri="{FF2B5EF4-FFF2-40B4-BE49-F238E27FC236}">
                <a16:creationId xmlns:a16="http://schemas.microsoft.com/office/drawing/2014/main" id="{B009659D-2CA4-EF8F-D3DF-00234DC8D5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62AABE1-97E4-4CA8-B458-A2B30D0F4D0D}" type="slidenum">
              <a:rPr lang="en-US" altLang="en-US" sz="1400" b="0">
                <a:solidFill>
                  <a:srgbClr val="5E574E"/>
                </a:solidFill>
              </a:rPr>
              <a:pPr/>
              <a:t>80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77829" name="Rectangle 2">
            <a:extLst>
              <a:ext uri="{FF2B5EF4-FFF2-40B4-BE49-F238E27FC236}">
                <a16:creationId xmlns:a16="http://schemas.microsoft.com/office/drawing/2014/main" id="{1196EB94-BB74-875B-67F4-0C0445A0912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40	Afscherming neutrongenerator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(2000-2-4)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830" name="Rectangle 3">
            <a:extLst>
              <a:ext uri="{FF2B5EF4-FFF2-40B4-BE49-F238E27FC236}">
                <a16:creationId xmlns:a16="http://schemas.microsoft.com/office/drawing/2014/main" id="{E569B0FA-EA29-8638-0B7A-13FD6DDD502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transmissie muur					T = 6,6 e</a:t>
            </a:r>
            <a:r>
              <a:rPr lang="en-GB" baseline="30000">
                <a:latin typeface="Arial" charset="0"/>
              </a:rPr>
              <a:t>-150/13</a:t>
            </a:r>
            <a:r>
              <a:rPr lang="en-GB">
                <a:latin typeface="Arial" charset="0"/>
              </a:rPr>
              <a:t> = 6,4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afstand tot trefplaat			10 cm + 150 cm = 160 cm (zie figuur 1)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fluentietempo = fluxdichtheid	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r>
              <a:rPr lang="en-GB">
                <a:latin typeface="Arial" charset="0"/>
                <a:sym typeface="Symbol" pitchFamily="18" charset="2"/>
              </a:rPr>
              <a:t> = flux</a:t>
            </a:r>
            <a:r>
              <a:rPr lang="en-GB">
                <a:latin typeface="Arial" charset="0"/>
              </a:rPr>
              <a:t> / (4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r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11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/ [4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(160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]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20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dH*/dt = (H* / </a:t>
            </a:r>
            <a:r>
              <a:rPr lang="el-GR">
                <a:latin typeface="Arial" charset="0"/>
              </a:rPr>
              <a:t>Φ</a:t>
            </a:r>
            <a:r>
              <a:rPr lang="en-US">
                <a:latin typeface="Arial" charset="0"/>
              </a:rPr>
              <a:t>)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d</a:t>
            </a:r>
            <a:r>
              <a:rPr lang="el-GR">
                <a:latin typeface="Arial" charset="0"/>
              </a:rPr>
              <a:t>Φ</a:t>
            </a:r>
            <a:r>
              <a:rPr lang="en-US">
                <a:latin typeface="Arial" charset="0"/>
              </a:rPr>
              <a:t>/dt</a:t>
            </a:r>
            <a:endParaRPr lang="en-US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			  =</a:t>
            </a:r>
            <a:r>
              <a:rPr lang="en-GB">
                <a:latin typeface="Arial" charset="0"/>
              </a:rPr>
              <a:t> (H* / </a:t>
            </a:r>
            <a:r>
              <a:rPr lang="el-GR">
                <a:latin typeface="Arial" charset="0"/>
              </a:rPr>
              <a:t>Φ</a:t>
            </a:r>
            <a:r>
              <a:rPr lang="en-US">
                <a:latin typeface="Arial" charset="0"/>
              </a:rPr>
              <a:t>)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φ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520 pSv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cm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 cm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1,04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pSv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1,04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pSv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3,7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37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&gt; 10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de afscherming is onvoldoende</a:t>
            </a:r>
          </a:p>
        </p:txBody>
      </p:sp>
      <p:pic>
        <p:nvPicPr>
          <p:cNvPr id="7783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DD87DD83-6C5A-367D-339F-5184AB556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>
            <a:extLst>
              <a:ext uri="{FF2B5EF4-FFF2-40B4-BE49-F238E27FC236}">
                <a16:creationId xmlns:a16="http://schemas.microsoft.com/office/drawing/2014/main" id="{7E12AEB3-F7E1-06A2-EE9B-45CDA717A87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736550-D0E6-489B-AD07-41CA193EA948}" type="datetime1">
              <a:rPr lang="en-US" altLang="en-US" sz="1400" b="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0243" name="Rectangle 5">
            <a:extLst>
              <a:ext uri="{FF2B5EF4-FFF2-40B4-BE49-F238E27FC236}">
                <a16:creationId xmlns:a16="http://schemas.microsoft.com/office/drawing/2014/main" id="{37257F9D-40DB-C58D-1E88-46E16984F3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 b="0">
                <a:solidFill>
                  <a:srgbClr val="5E574E"/>
                </a:solidFill>
              </a:rPr>
              <a:t>cursus CD - vraagstukken EXDO</a:t>
            </a:r>
          </a:p>
        </p:txBody>
      </p:sp>
      <p:sp>
        <p:nvSpPr>
          <p:cNvPr id="10244" name="Rectangle 6">
            <a:extLst>
              <a:ext uri="{FF2B5EF4-FFF2-40B4-BE49-F238E27FC236}">
                <a16:creationId xmlns:a16="http://schemas.microsoft.com/office/drawing/2014/main" id="{E7BD914D-1D98-038F-3A39-585FAF5F2C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28E0719-24F5-4AA3-A4D6-DADB73CA4441}" type="slidenum">
              <a:rPr lang="en-US" altLang="en-US" sz="1400" b="0">
                <a:solidFill>
                  <a:srgbClr val="5E574E"/>
                </a:solidFill>
              </a:rPr>
              <a:pPr/>
              <a:t>9</a:t>
            </a:fld>
            <a:endParaRPr lang="en-US" altLang="en-US" sz="1400" b="0">
              <a:solidFill>
                <a:srgbClr val="5E574E"/>
              </a:solidFill>
            </a:endParaRPr>
          </a:p>
        </p:txBody>
      </p:sp>
      <p:sp>
        <p:nvSpPr>
          <p:cNvPr id="10245" name="Rectangle 2">
            <a:extLst>
              <a:ext uri="{FF2B5EF4-FFF2-40B4-BE49-F238E27FC236}">
                <a16:creationId xmlns:a16="http://schemas.microsoft.com/office/drawing/2014/main" id="{1DA5BA27-2D1A-D979-A49F-D7B5CC05F52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22	Verontreinigd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51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CrCl</a:t>
            </a:r>
            <a:r>
              <a:rPr lang="en-GB" b="1" baseline="-25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3</a:t>
            </a:r>
            <a:r>
              <a:rPr lang="en-GB">
                <a:solidFill>
                  <a:srgbClr val="3333FF"/>
                </a:solidFill>
                <a:latin typeface="Arial"/>
              </a:rPr>
              <a:t> (1987-1-2)</a:t>
            </a:r>
            <a:endParaRPr lang="en-US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0246" name="Rectangle 3">
            <a:extLst>
              <a:ext uri="{FF2B5EF4-FFF2-40B4-BE49-F238E27FC236}">
                <a16:creationId xmlns:a16="http://schemas.microsoft.com/office/drawing/2014/main" id="{AA83B707-B7C4-3308-8FED-23CF1E67A3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bijdrage van </a:t>
            </a:r>
            <a:r>
              <a:rPr lang="en-GB" baseline="30000">
                <a:latin typeface="Arial" charset="0"/>
              </a:rPr>
              <a:t>42</a:t>
            </a:r>
            <a:r>
              <a:rPr lang="en-GB">
                <a:latin typeface="Arial" charset="0"/>
              </a:rPr>
              <a:t>K tot kermatempo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dK(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42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K)/dt = k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A(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42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K) / r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2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0,032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MBq / (50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230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bijdrage van </a:t>
            </a:r>
            <a:r>
              <a:rPr lang="en-GB" baseline="30000">
                <a:latin typeface="Arial" charset="0"/>
              </a:rPr>
              <a:t>51</a:t>
            </a:r>
            <a:r>
              <a:rPr lang="en-GB">
                <a:latin typeface="Arial" charset="0"/>
              </a:rPr>
              <a:t>Cr tot kermatempo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265 - 230 = 35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 van </a:t>
            </a:r>
            <a:r>
              <a:rPr lang="en-GB" baseline="30000">
                <a:latin typeface="Arial" charset="0"/>
              </a:rPr>
              <a:t>51</a:t>
            </a:r>
            <a:r>
              <a:rPr lang="en-GB">
                <a:latin typeface="Arial" charset="0"/>
              </a:rPr>
              <a:t>Cr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</a:t>
            </a:r>
            <a:r>
              <a:rPr lang="en-GB" baseline="30000">
                <a:latin typeface="Arial" charset="0"/>
              </a:rPr>
              <a:t>51</a:t>
            </a:r>
            <a:r>
              <a:rPr lang="en-GB">
                <a:latin typeface="Arial" charset="0"/>
              </a:rPr>
              <a:t>Cr) = 35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(50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m)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0,0042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Gy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= 2,1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MBq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ontemporary Portrait.po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.po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.po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4298</TotalTime>
  <Words>10500</Words>
  <Application>Microsoft Office PowerPoint</Application>
  <PresentationFormat>On-screen Show (4:3)</PresentationFormat>
  <Paragraphs>1193</Paragraphs>
  <Slides>80</Slides>
  <Notes>80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8" baseType="lpstr">
      <vt:lpstr>Arial</vt:lpstr>
      <vt:lpstr>Arial Black</vt:lpstr>
      <vt:lpstr>Calibri</vt:lpstr>
      <vt:lpstr>Georgia</vt:lpstr>
      <vt:lpstr>Monotype Sorts</vt:lpstr>
      <vt:lpstr>Times New Roman</vt:lpstr>
      <vt:lpstr>Wingdings</vt:lpstr>
      <vt:lpstr>Contemporary Portrait</vt:lpstr>
      <vt:lpstr>Externe dosimetrie</vt:lpstr>
      <vt:lpstr>Externe dosimetrie</vt:lpstr>
      <vt:lpstr>21 Fluentietempo en fotonentelling (1984-1-4)</vt:lpstr>
      <vt:lpstr>21 Fluentietempo en fotonentelling (1984-1-4)</vt:lpstr>
      <vt:lpstr>21 Fluentietempo en fotonentelling (1984-1-4)</vt:lpstr>
      <vt:lpstr>22 Verontreinigd 51CrCl3 (1987-1-2)</vt:lpstr>
      <vt:lpstr>22 Verontreinigd 51CrCl3 (1987-1-2)</vt:lpstr>
      <vt:lpstr>22 Verontreinigd 51CrCl3 (1987-1-2)</vt:lpstr>
      <vt:lpstr>22 Verontreinigd 51CrCl3 (1987-1-2)</vt:lpstr>
      <vt:lpstr>22 Verontreinigd 51CrCl3 (1987-1-2)</vt:lpstr>
      <vt:lpstr>23 Reefer Rio (1988-2-4)</vt:lpstr>
      <vt:lpstr>23 Reefer Rio (1988-2-4)</vt:lpstr>
      <vt:lpstr>23 Reefer Rio (1988-2-4)</vt:lpstr>
      <vt:lpstr>24 TLD-persoonsdosismeter (1988-1-1)</vt:lpstr>
      <vt:lpstr>24 TLD-persoonsdosismeter (1988-1-1)</vt:lpstr>
      <vt:lpstr>24 TLD-persoonsdosismeter (1988-1-1)</vt:lpstr>
      <vt:lpstr>24 TLD-persoonsdosismeter (1988-1-1)</vt:lpstr>
      <vt:lpstr>24 TLD-persoonsdosismeter (1988-1-1)</vt:lpstr>
      <vt:lpstr>24 TLD-persoonsdosismeter (1988-1-1)</vt:lpstr>
      <vt:lpstr>25 32P-dosimetrie (1998-2-2)</vt:lpstr>
      <vt:lpstr>25 32P-dosimetrie (1998-2-2)</vt:lpstr>
      <vt:lpstr>25 32P-dosimetrie (1998-2-2)</vt:lpstr>
      <vt:lpstr>25 32P-dosimetrie (1998-2-2)</vt:lpstr>
      <vt:lpstr>25 32P-dosimetrie (1998-2-2)</vt:lpstr>
      <vt:lpstr>25 32P-dosimetrie (1998-2-2)</vt:lpstr>
      <vt:lpstr>26 Incident met gammagrafiebron (2000-2-2)</vt:lpstr>
      <vt:lpstr>26 Incident met gammagrafiebron (2000-2-2)</vt:lpstr>
      <vt:lpstr>26 Incident met gammagrafiebron (2000-2-2)</vt:lpstr>
      <vt:lpstr>27 Afscherming van een 24Na-bron (1991-2-2)</vt:lpstr>
      <vt:lpstr>27 Afscherming van een 24Na-bron (1991-2-2)</vt:lpstr>
      <vt:lpstr>27 Afscherming van een 24Na-bron (1991-2-2)</vt:lpstr>
      <vt:lpstr>28 Afscherming van actief materiaal (1993-2-3)</vt:lpstr>
      <vt:lpstr>28 Afscherming van actief materiaal (1993-2-3)</vt:lpstr>
      <vt:lpstr>28 Afscherming van actief materiaal (1993-2-3)</vt:lpstr>
      <vt:lpstr>28 Afscherming van actief materiaal (1993-2-3)</vt:lpstr>
      <vt:lpstr>28 Afscherming van actief materiaal (1993-2-3)</vt:lpstr>
      <vt:lpstr>29 Afscherming moeder en dochter (1990-1-2)</vt:lpstr>
      <vt:lpstr>29 Afscherming moeder en dochter (1990-1-2)</vt:lpstr>
      <vt:lpstr>29 Afscherming moeder en dochter (1990-1-2)</vt:lpstr>
      <vt:lpstr>29 Afscherming moeder en dochter (1990-1-2)</vt:lpstr>
      <vt:lpstr>29 Afscherming moeder en dochter (1990-1-2)</vt:lpstr>
      <vt:lpstr>30 Container voor opslag van 60Co (1995-1-3)</vt:lpstr>
      <vt:lpstr>30 Container voor opslag van 60Co (1995-1-3)</vt:lpstr>
      <vt:lpstr>30 Container voor opslag van 60Co (1995-1-3)</vt:lpstr>
      <vt:lpstr>30 Container voor opslag van 60Co (1995-1-3)</vt:lpstr>
      <vt:lpstr>31 Afscherming ionenwisselaar (1997-1-1)</vt:lpstr>
      <vt:lpstr>31 Afscherming ionenwisselaar (1997-1-1)</vt:lpstr>
      <vt:lpstr>32 Afscherming van een 137Cs-bron (1993-2-2)</vt:lpstr>
      <vt:lpstr>32 Afscherming van een 137Cs-bron (1993-2-2)</vt:lpstr>
      <vt:lpstr>32 Afscherming van een 137Cs-bron (1993-2-2)</vt:lpstr>
      <vt:lpstr>33 Afscherming van een 60Co-bron (1990-1-1)</vt:lpstr>
      <vt:lpstr>33 Afscherming van een 60Co-bron (1990-1-1)</vt:lpstr>
      <vt:lpstr>33 Afscherming van een 60Co-bron (1990-1-1)</vt:lpstr>
      <vt:lpstr>33 Afscherming van een 60Co-bron (1990-1-1)</vt:lpstr>
      <vt:lpstr>34 Afscherming van 60Co-activiteit (1988-1-2)</vt:lpstr>
      <vt:lpstr>34 Afscherming van 60Co-activiteit (1988-1-2)</vt:lpstr>
      <vt:lpstr>35 Afscherming bestralingskamer (2000-1-4)</vt:lpstr>
      <vt:lpstr>35 Afscherming bestralingskamer (2000-1-4)</vt:lpstr>
      <vt:lpstr>35 Afscherming bestralingskamer (2000-1-4)</vt:lpstr>
      <vt:lpstr>35 Afscherming bestralingskamer (2000-1-4)</vt:lpstr>
      <vt:lpstr>35 Afscherming bestralingskamer (2000-1-4)</vt:lpstr>
      <vt:lpstr>36 Afscherming van een betatron (1992-2-2)</vt:lpstr>
      <vt:lpstr>36 Afscherming van een betatron (1992-2-2)</vt:lpstr>
      <vt:lpstr>36 Afscherming van een betatron (1992-2-2)</vt:lpstr>
      <vt:lpstr>37 Dosisberekening diagnostiek (1993-2-4)</vt:lpstr>
      <vt:lpstr>37 Dosisberekening diagnostiek (1993-2-4)</vt:lpstr>
      <vt:lpstr>37 Dosisberekening diagnostiek (1993-2-4)</vt:lpstr>
      <vt:lpstr>37 Dosisberekening diagnostiek (1993-2-4)</vt:lpstr>
      <vt:lpstr>37 Dosisberekening diagnostiek (1993-2-4)</vt:lpstr>
      <vt:lpstr>38 Dosimetrie van röntgenstraling (1995-1-2)</vt:lpstr>
      <vt:lpstr>38 Dosimetrie van röntgenstraling (1995-1-2)</vt:lpstr>
      <vt:lpstr>38 Dosimetrie van röntgenstraling (1995-1-2)</vt:lpstr>
      <vt:lpstr>39 Afscherming röntgentoestel (1999-1-2)</vt:lpstr>
      <vt:lpstr>39 Afscherming röntgentoestel (1999-1-2)</vt:lpstr>
      <vt:lpstr>39 Afscherming röntgentoestel (1999-1-2)</vt:lpstr>
      <vt:lpstr>39 Afscherming röntgentoestel (1999-1-2)</vt:lpstr>
      <vt:lpstr>40 Afscherming neutronengenerator (2000-2-4)</vt:lpstr>
      <vt:lpstr>40 Afscherming neutronengenerator (2000-2-4)</vt:lpstr>
      <vt:lpstr>40 Afscherming neutrongenerator (2000-2-4)</vt:lpstr>
      <vt:lpstr>40 Afscherming neutrongenerator (2000-2-4)</vt:lpstr>
    </vt:vector>
  </TitlesOfParts>
  <Company>Rijksuniversiteit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Vraagstukken uitwendige dosimetrie</dc:title>
  <dc:creator>Pleiter</dc:creator>
  <cp:lastModifiedBy>Frits Pleiter</cp:lastModifiedBy>
  <cp:revision>140</cp:revision>
  <dcterms:created xsi:type="dcterms:W3CDTF">2005-03-24T17:11:31Z</dcterms:created>
  <dcterms:modified xsi:type="dcterms:W3CDTF">2024-02-22T10:44:30Z</dcterms:modified>
</cp:coreProperties>
</file>