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1"/>
  </p:notesMasterIdLst>
  <p:handoutMasterIdLst>
    <p:handoutMasterId r:id="rId22"/>
  </p:handoutMasterIdLst>
  <p:sldIdLst>
    <p:sldId id="268" r:id="rId2"/>
    <p:sldId id="275" r:id="rId3"/>
    <p:sldId id="300" r:id="rId4"/>
    <p:sldId id="257" r:id="rId5"/>
    <p:sldId id="292" r:id="rId6"/>
    <p:sldId id="258" r:id="rId7"/>
    <p:sldId id="259" r:id="rId8"/>
    <p:sldId id="302" r:id="rId9"/>
    <p:sldId id="293" r:id="rId10"/>
    <p:sldId id="304" r:id="rId11"/>
    <p:sldId id="294" r:id="rId12"/>
    <p:sldId id="295" r:id="rId13"/>
    <p:sldId id="274" r:id="rId14"/>
    <p:sldId id="301" r:id="rId15"/>
    <p:sldId id="296" r:id="rId16"/>
    <p:sldId id="297" r:id="rId17"/>
    <p:sldId id="298" r:id="rId18"/>
    <p:sldId id="299" r:id="rId19"/>
    <p:sldId id="303" r:id="rId20"/>
  </p:sldIdLst>
  <p:sldSz cx="9144000" cy="6858000" type="screen4x3"/>
  <p:notesSz cx="7315200" cy="9601200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anose="05000000000000000000" pitchFamily="2" charset="2"/>
      <a:buChar char="§"/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004240"/>
    <a:srgbClr val="00797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01" autoAdjust="0"/>
    <p:restoredTop sz="94683" autoAdjust="0"/>
  </p:normalViewPr>
  <p:slideViewPr>
    <p:cSldViewPr>
      <p:cViewPr varScale="1">
        <p:scale>
          <a:sx n="79" d="100"/>
          <a:sy n="79" d="100"/>
        </p:scale>
        <p:origin x="168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1A38D883-BB4B-42FF-BC23-6545F5A18F2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4D9207C9-780B-4C90-BCC5-F245AEBF3A4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A03B4822-428B-473C-BBF2-C79F9D9ED05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698AB281-B8F8-4103-AB28-03F9DA411F2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fld id="{E9EF9DCC-CE27-4019-9C00-3BAE40062FF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B19F0758-442F-410F-B17A-380494C8D38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460FAD76-2149-439F-A5C1-D43809D6781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2" name="Rectangle 4">
            <a:extLst>
              <a:ext uri="{FF2B5EF4-FFF2-40B4-BE49-F238E27FC236}">
                <a16:creationId xmlns:a16="http://schemas.microsoft.com/office/drawing/2014/main" id="{79771F8E-1E0F-4F3D-A787-A967D140C25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F2B11021-0D6D-4D06-A2C1-2E0A086C18E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0F57DDB1-AECD-4CF5-BACB-EAC95146629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3954356B-43F9-46BD-A6DF-4FFAE08BB33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fld id="{C4BC62A4-9CD8-444A-BFC2-3E89EF4AE752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2D688CF1-1076-4077-BC6F-B216ECC17D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F0BB527-9F0C-4FAD-AC1E-8DAE2A50F974}" type="slidenum">
              <a:rPr lang="en-GB" altLang="en-US" sz="1200">
                <a:latin typeface="AZGCaspariT" pitchFamily="2" charset="0"/>
              </a:rPr>
              <a:pPr eaLnBrk="1" hangingPunct="1"/>
              <a:t>1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E958EA54-DA1E-4C95-97CC-31DF740C38F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797FEA4D-17C4-460E-A038-2C0692D5F7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5C6DA0F0-360C-45D9-941D-B78D91177C2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3D5A1F9-B76A-4DD8-90E1-8A8C3489DB98}" type="slidenum">
              <a:rPr lang="en-GB" altLang="en-US" sz="1200">
                <a:latin typeface="AZGCaspariT" pitchFamily="2" charset="0"/>
              </a:rPr>
              <a:pPr eaLnBrk="1" hangingPunct="1"/>
              <a:t>10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94C12C04-0F82-4645-8AD9-08EA71865B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EDD38244-1008-4CB5-8435-D94851B7A2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15860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95AB4C2E-6A3B-4341-B2E6-4D868084EE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48C7291-9449-4D2B-887B-31E1ADCF8148}" type="slidenum">
              <a:rPr lang="en-GB" altLang="en-US" sz="1200">
                <a:latin typeface="AZGCaspariT" pitchFamily="2" charset="0"/>
              </a:rPr>
              <a:pPr eaLnBrk="1" hangingPunct="1"/>
              <a:t>11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07CF6516-A546-4DAA-A8C4-771301C191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48EA8B9E-C9A2-4053-BB6E-9E0D16EE62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42307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7FDC41AD-4EC5-4051-B495-71C8E75634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587A4C3-87C2-423B-AE62-71842FF49BAC}" type="slidenum">
              <a:rPr lang="en-GB" altLang="en-US" sz="1200">
                <a:latin typeface="AZGCaspariT" pitchFamily="2" charset="0"/>
              </a:rPr>
              <a:pPr eaLnBrk="1" hangingPunct="1"/>
              <a:t>12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E77E01A8-CEE8-4E91-B62C-BCD99B170D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E38D13FE-A16D-4802-8BAB-20F3F9068E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38731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7C125488-7133-49CC-AC17-7A6BA0FFF1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79D4FBA-8FEC-4AE5-9BE9-4DE71737A9C1}" type="slidenum">
              <a:rPr lang="en-GB" altLang="en-US" sz="1200">
                <a:latin typeface="AZGCaspariT" pitchFamily="2" charset="0"/>
              </a:rPr>
              <a:pPr eaLnBrk="1" hangingPunct="1"/>
              <a:t>13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54431384-62F7-453E-AFED-FF548C375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0E925A4F-CFD7-4030-9190-E301922BAE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7C125488-7133-49CC-AC17-7A6BA0FFF1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79D4FBA-8FEC-4AE5-9BE9-4DE71737A9C1}" type="slidenum">
              <a:rPr lang="en-GB" altLang="en-US" sz="1200">
                <a:latin typeface="AZGCaspariT" pitchFamily="2" charset="0"/>
              </a:rPr>
              <a:pPr eaLnBrk="1" hangingPunct="1"/>
              <a:t>14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54431384-62F7-453E-AFED-FF548C375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0E925A4F-CFD7-4030-9190-E301922BAE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45706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5178CF78-63B4-43BD-A921-2B2AEDF8E5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56497B5-C0B8-4229-ABC6-C15459558A05}" type="slidenum">
              <a:rPr lang="en-GB" altLang="en-US" sz="1200">
                <a:latin typeface="AZGCaspariT" pitchFamily="2" charset="0"/>
              </a:rPr>
              <a:pPr eaLnBrk="1" hangingPunct="1"/>
              <a:t>15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F3E86E0F-68B0-4295-B5D7-8EBF65566A4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43B03724-8318-4A78-B8CD-AA740C2449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71185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7FDC41AD-4EC5-4051-B495-71C8E75634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587A4C3-87C2-423B-AE62-71842FF49BAC}" type="slidenum">
              <a:rPr lang="en-GB" altLang="en-US" sz="1200">
                <a:latin typeface="AZGCaspariT" pitchFamily="2" charset="0"/>
              </a:rPr>
              <a:pPr eaLnBrk="1" hangingPunct="1"/>
              <a:t>16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E77E01A8-CEE8-4E91-B62C-BCD99B170D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E38D13FE-A16D-4802-8BAB-20F3F9068E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14819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7FDC41AD-4EC5-4051-B495-71C8E75634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587A4C3-87C2-423B-AE62-71842FF49BAC}" type="slidenum">
              <a:rPr lang="en-GB" altLang="en-US" sz="1200">
                <a:latin typeface="AZGCaspariT" pitchFamily="2" charset="0"/>
              </a:rPr>
              <a:pPr eaLnBrk="1" hangingPunct="1"/>
              <a:t>17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E77E01A8-CEE8-4E91-B62C-BCD99B170D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E38D13FE-A16D-4802-8BAB-20F3F9068E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73696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7FDC41AD-4EC5-4051-B495-71C8E75634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587A4C3-87C2-423B-AE62-71842FF49BAC}" type="slidenum">
              <a:rPr lang="en-GB" altLang="en-US" sz="1200">
                <a:latin typeface="AZGCaspariT" pitchFamily="2" charset="0"/>
              </a:rPr>
              <a:pPr eaLnBrk="1" hangingPunct="1"/>
              <a:t>18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E77E01A8-CEE8-4E91-B62C-BCD99B170D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E38D13FE-A16D-4802-8BAB-20F3F9068E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37799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7FDC41AD-4EC5-4051-B495-71C8E75634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587A4C3-87C2-423B-AE62-71842FF49BAC}" type="slidenum">
              <a:rPr lang="en-GB" altLang="en-US" sz="1200">
                <a:latin typeface="AZGCaspariT" pitchFamily="2" charset="0"/>
              </a:rPr>
              <a:pPr eaLnBrk="1" hangingPunct="1"/>
              <a:t>19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E77E01A8-CEE8-4E91-B62C-BCD99B170D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E38D13FE-A16D-4802-8BAB-20F3F9068E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34949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5C6DA0F0-360C-45D9-941D-B78D91177C2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3D5A1F9-B76A-4DD8-90E1-8A8C3489DB98}" type="slidenum">
              <a:rPr lang="en-GB" altLang="en-US" sz="1200">
                <a:latin typeface="AZGCaspariT" pitchFamily="2" charset="0"/>
              </a:rPr>
              <a:pPr eaLnBrk="1" hangingPunct="1"/>
              <a:t>2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94C12C04-0F82-4645-8AD9-08EA71865B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EDD38244-1008-4CB5-8435-D94851B7A2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5178CF78-63B4-43BD-A921-2B2AEDF8E5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56497B5-C0B8-4229-ABC6-C15459558A05}" type="slidenum">
              <a:rPr lang="en-GB" altLang="en-US" sz="1200">
                <a:latin typeface="AZGCaspariT" pitchFamily="2" charset="0"/>
              </a:rPr>
              <a:pPr eaLnBrk="1" hangingPunct="1"/>
              <a:t>3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F3E86E0F-68B0-4295-B5D7-8EBF65566A4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43B03724-8318-4A78-B8CD-AA740C2449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105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5178CF78-63B4-43BD-A921-2B2AEDF8E5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56497B5-C0B8-4229-ABC6-C15459558A05}" type="slidenum">
              <a:rPr lang="en-GB" altLang="en-US" sz="1200">
                <a:latin typeface="AZGCaspariT" pitchFamily="2" charset="0"/>
              </a:rPr>
              <a:pPr eaLnBrk="1" hangingPunct="1"/>
              <a:t>4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F3E86E0F-68B0-4295-B5D7-8EBF65566A4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43B03724-8318-4A78-B8CD-AA740C2449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5178CF78-63B4-43BD-A921-2B2AEDF8E5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56497B5-C0B8-4229-ABC6-C15459558A05}" type="slidenum">
              <a:rPr lang="en-GB" altLang="en-US" sz="1200">
                <a:latin typeface="AZGCaspariT" pitchFamily="2" charset="0"/>
              </a:rPr>
              <a:pPr eaLnBrk="1" hangingPunct="1"/>
              <a:t>5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F3E86E0F-68B0-4295-B5D7-8EBF65566A4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43B03724-8318-4A78-B8CD-AA740C2449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0689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95AB4C2E-6A3B-4341-B2E6-4D868084EE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48C7291-9449-4D2B-887B-31E1ADCF8148}" type="slidenum">
              <a:rPr lang="en-GB" altLang="en-US" sz="1200">
                <a:latin typeface="AZGCaspariT" pitchFamily="2" charset="0"/>
              </a:rPr>
              <a:pPr eaLnBrk="1" hangingPunct="1"/>
              <a:t>6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07CF6516-A546-4DAA-A8C4-771301C191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48EA8B9E-C9A2-4053-BB6E-9E0D16EE62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7FDC41AD-4EC5-4051-B495-71C8E75634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587A4C3-87C2-423B-AE62-71842FF49BAC}" type="slidenum">
              <a:rPr lang="en-GB" altLang="en-US" sz="1200">
                <a:latin typeface="AZGCaspariT" pitchFamily="2" charset="0"/>
              </a:rPr>
              <a:pPr eaLnBrk="1" hangingPunct="1"/>
              <a:t>7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E77E01A8-CEE8-4E91-B62C-BCD99B170D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E38D13FE-A16D-4802-8BAB-20F3F9068E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7FDC41AD-4EC5-4051-B495-71C8E75634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587A4C3-87C2-423B-AE62-71842FF49BAC}" type="slidenum">
              <a:rPr lang="en-GB" altLang="en-US" sz="1200">
                <a:latin typeface="AZGCaspariT" pitchFamily="2" charset="0"/>
              </a:rPr>
              <a:pPr eaLnBrk="1" hangingPunct="1"/>
              <a:t>8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E77E01A8-CEE8-4E91-B62C-BCD99B170D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E38D13FE-A16D-4802-8BAB-20F3F9068E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1791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642D469A-FE3E-406E-9C86-6C05A22778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9ECFCF8-D1E0-41EC-BD39-34F9BB9E6128}" type="slidenum">
              <a:rPr lang="en-GB" altLang="en-US" sz="1200">
                <a:latin typeface="AZGCaspariT" pitchFamily="2" charset="0"/>
              </a:rPr>
              <a:pPr eaLnBrk="1" hangingPunct="1"/>
              <a:t>9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38C9411E-1D3A-47B1-98BB-2C7654C7F5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93C46554-8E66-4EB8-9925-19E365B465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EB36B203-6946-449A-A01D-C4E058FCDB27}"/>
              </a:ext>
            </a:extLst>
          </p:cNvPr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F3561BB-76E1-42D9-BE76-FF645D806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Arc 4">
              <a:extLst>
                <a:ext uri="{FF2B5EF4-FFF2-40B4-BE49-F238E27FC236}">
                  <a16:creationId xmlns:a16="http://schemas.microsoft.com/office/drawing/2014/main" id="{F6DE98F9-F4AA-466B-BD68-54E43564E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Klik om het opmaakprofiel van de modelondertitel te bewerken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ACCCB1C7-8C42-43D5-A3C1-2A41F6411DD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3087E-2814-406C-A131-F3B747824366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31F5EE8A-3AE1-47E6-92CD-3A10F2DF3E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C886D75-4399-4B4E-9583-35CE0F56FB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D1E1E-F926-4896-9934-8D10E24E3F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8575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3649F91-3C6B-4294-B683-6578360CEBF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DB390-D630-452D-857E-D6E00699A293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9F9BED5-3EB2-4576-B993-0DB7879D89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D7356C6D-12BF-428E-AF3D-75D583E6BD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BC8E42-204A-4150-9426-EC63F3C0E7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9047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E5C1007-ED65-4B87-9939-62E55BD7AF4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24ECB-8E1E-4574-BF2B-765A9EBD5601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B82328C-344C-42CB-9557-EA77F5FB9B5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06F0D064-71C7-4A24-9102-B764732571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42F966-02C8-49D2-85B3-E72D6CACB1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937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6A93589-DF84-40A9-8D3A-26441E45BA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9C82B-E079-4339-9743-752BA20581BD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639EE9E6-E57E-43DC-81ED-768EF30DF2D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FA8737EA-238B-4C46-A05B-C40C4367A4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53A460-9EBD-491F-B8C5-2FD130312D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4463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69F4EDD-6D7C-4B19-A943-A70279AD68C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D46C1-4E79-4F14-99C1-109AE29EA902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DF92AB52-BF36-45E1-84D8-05DB1D0C88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271CE30D-FDF4-4CB1-9496-223298BF29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E700DE-FDBF-451E-8606-02E5CFEF7D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785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E0E41EC-9AFD-4318-9884-C4172D98E6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E4A0B-4B6B-4595-AB87-5BAA5F8B0FEE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BE0ABAB-7D8A-42CD-A636-FA463DE61C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B60726D2-97FE-42D0-A1CA-831D2F8A6A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288540-2AD5-462F-BF1F-A0A021D394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7429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8292B4B-74FC-4495-ADF0-BEC8EFF87A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BD174-C87A-447E-B68A-73DC441C3C39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ADAC17B-7A47-4286-A031-E4D4B0880F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48F6EF68-AEBE-4BFF-865C-76548D59C8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3AB9FA-C6AC-4490-9BDA-32DE26ADE1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11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16BA3AC-2893-4F30-8F5D-F2B185ABBB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CCEF7-57B5-47CE-8F31-64D19A504107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FB0D0B3-FCCD-4021-A261-B1A8C365BA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28E289DA-21AE-4EB7-8F95-F93F0214D8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742C98-D46F-4E00-B14D-FBC7A3948C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8735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9695DE-0794-4279-A4E0-89397BF54C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00DBC-8646-49AD-8AE0-13AB21FD9A73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4F2AEB-54BE-4FE3-8E44-F4722DBFD5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6115C3-5211-4A09-8436-4F596AD27B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BBC748-2177-4E74-AA99-3CA4CF0F60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2009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69AB37C1-7AB2-40C3-B599-B842D6633C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B809D-C505-4CB0-B902-7EF4BE973AA4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794D9F4A-B6C0-41F6-8729-86A8CC5093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874F05CB-27EE-4E9C-8C80-26B280AB18C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80B102-680B-4FAC-B97D-B8D2DED25A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5375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CEB200AA-62B6-4EF4-8B8B-29FC2F3A8A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F76DD-1329-44AF-94AE-784BF13126BF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0CBD661B-F963-4179-B73A-E9156CA602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ED226DF2-EA2E-4E89-A924-B0EFB9A03D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90A2F0-2885-41DA-BEDC-F17528BD7D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8371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BD379A3-FF94-4F96-A758-C3682DFB63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1CFAB-0DC9-47CF-A85A-7AFFE4D06FE3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E748FFF4-F24E-4EFE-BE07-10E014E8C5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12D95097-1651-4B1D-A192-176AF04A43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7D59E9-D2C1-436C-BE22-8A9ED2DE83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4245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E5126C6-8D42-4B0C-A2A8-F50025DFC4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AFB36-3705-44DF-B3D5-27D27D3DFB72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282A9D18-F514-478A-8667-FAB72B46CC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6CB5C325-6209-4DC3-B5E0-51795B9097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65AB74-B7F3-4B3D-A1B0-B540A81788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6556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0633399F-0527-4BFE-B62D-467508E0EEC7}"/>
              </a:ext>
            </a:extLst>
          </p:cNvPr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>
              <a:extLst>
                <a:ext uri="{FF2B5EF4-FFF2-40B4-BE49-F238E27FC236}">
                  <a16:creationId xmlns:a16="http://schemas.microsoft.com/office/drawing/2014/main" id="{ED3802BF-3AED-4DDD-9730-20BA975B3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33" name="Arc 4">
              <a:extLst>
                <a:ext uri="{FF2B5EF4-FFF2-40B4-BE49-F238E27FC236}">
                  <a16:creationId xmlns:a16="http://schemas.microsoft.com/office/drawing/2014/main" id="{715003D5-EF17-4488-9A14-21C1779E3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>
            <a:extLst>
              <a:ext uri="{FF2B5EF4-FFF2-40B4-BE49-F238E27FC236}">
                <a16:creationId xmlns:a16="http://schemas.microsoft.com/office/drawing/2014/main" id="{CCD00AE6-1AEA-4760-BFA5-BFC31D6037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het opmaakprofiel van de modeltitel te bewerken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50C6D122-B9AC-4CE5-A5E1-3C4EDED99CB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fld id="{1369EC31-9985-4234-A761-0348DC335424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DCA8B2B6-F15E-48F9-A09A-2C992AE9FEF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differentiaalvergelijkingen</a:t>
            </a:r>
          </a:p>
        </p:txBody>
      </p:sp>
      <p:sp>
        <p:nvSpPr>
          <p:cNvPr id="30728" name="Rectangle 8">
            <a:extLst>
              <a:ext uri="{FF2B5EF4-FFF2-40B4-BE49-F238E27FC236}">
                <a16:creationId xmlns:a16="http://schemas.microsoft.com/office/drawing/2014/main" id="{163B6635-8FDA-4C5B-8071-8E8D0DCCB23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latin typeface="AZGCaspariT" pitchFamily="2" charset="0"/>
              </a:defRPr>
            </a:lvl1pPr>
          </a:lstStyle>
          <a:p>
            <a:fld id="{E15027FD-2839-4952-8D5B-75EFD26BAC3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9">
            <a:extLst>
              <a:ext uri="{FF2B5EF4-FFF2-40B4-BE49-F238E27FC236}">
                <a16:creationId xmlns:a16="http://schemas.microsoft.com/office/drawing/2014/main" id="{B8FAF5D8-74D6-4390-9D6C-B6581B41F8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Klik om de opmaakprofielen van de modeltekst te bewerken</a:t>
            </a:r>
          </a:p>
          <a:p>
            <a:pPr lvl="1"/>
            <a:r>
              <a:rPr lang="en-US" altLang="en-US"/>
              <a:t>Tweede niveau</a:t>
            </a:r>
          </a:p>
          <a:p>
            <a:pPr lvl="2"/>
            <a:r>
              <a:rPr lang="en-US" altLang="en-US"/>
              <a:t>Derde niveau</a:t>
            </a:r>
          </a:p>
          <a:p>
            <a:pPr lvl="3"/>
            <a:r>
              <a:rPr lang="en-US" altLang="en-US"/>
              <a:t>Vierde niveau</a:t>
            </a:r>
          </a:p>
          <a:p>
            <a:pPr lvl="4"/>
            <a:r>
              <a:rPr lang="en-US" altLang="en-US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  <p:sldLayoutId id="2147483974" r:id="rId12"/>
    <p:sldLayoutId id="2147483975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1A136512-8852-47A5-AD8E-2A3647BB410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A70BB59-8213-4E13-BB9A-B51B42301593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3075" name="Rectangle 8">
            <a:extLst>
              <a:ext uri="{FF2B5EF4-FFF2-40B4-BE49-F238E27FC236}">
                <a16:creationId xmlns:a16="http://schemas.microsoft.com/office/drawing/2014/main" id="{F567B3B1-2C45-4672-B1E5-8D1B7968683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moeder-dochterrelatie</a:t>
            </a:r>
          </a:p>
        </p:txBody>
      </p:sp>
      <p:sp>
        <p:nvSpPr>
          <p:cNvPr id="3076" name="Rectangle 9">
            <a:extLst>
              <a:ext uri="{FF2B5EF4-FFF2-40B4-BE49-F238E27FC236}">
                <a16:creationId xmlns:a16="http://schemas.microsoft.com/office/drawing/2014/main" id="{4E23D6E4-BB9D-4CBA-9675-D0998FC99C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A715C9F-9117-413C-81B4-C6CAA5799C35}" type="slidenum">
              <a:rPr lang="en-US" altLang="en-US" sz="1400">
                <a:cs typeface="Arial" panose="020B0604020202020204" pitchFamily="34" charset="0"/>
              </a:rPr>
              <a:pPr eaLnBrk="1" hangingPunct="1"/>
              <a:t>1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3778" name="Rectangle 2">
            <a:extLst>
              <a:ext uri="{FF2B5EF4-FFF2-40B4-BE49-F238E27FC236}">
                <a16:creationId xmlns:a16="http://schemas.microsoft.com/office/drawing/2014/main" id="{1B66DD1E-EC99-4D1D-B1B3-66946945A0F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7388" y="608013"/>
            <a:ext cx="7772400" cy="1143000"/>
          </a:xfrm>
        </p:spPr>
        <p:txBody>
          <a:bodyPr anchor="ctr"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Moeder-dochterrelatie</a:t>
            </a:r>
            <a:endParaRPr lang="en-GB" sz="3600" b="1">
              <a:latin typeface="Arial" charset="0"/>
            </a:endParaRPr>
          </a:p>
        </p:txBody>
      </p:sp>
      <p:sp>
        <p:nvSpPr>
          <p:cNvPr id="3078" name="Rectangle 3">
            <a:extLst>
              <a:ext uri="{FF2B5EF4-FFF2-40B4-BE49-F238E27FC236}">
                <a16:creationId xmlns:a16="http://schemas.microsoft.com/office/drawing/2014/main" id="{9568D26D-5296-464D-97BF-E50DAAC9631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r>
              <a:rPr lang="en-US" altLang="en-US" sz="2000">
                <a:latin typeface="Arial" panose="020B0604020202020204" pitchFamily="34" charset="0"/>
              </a:rPr>
              <a:t>RUG / GARP</a:t>
            </a: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r>
              <a:rPr lang="en-US" altLang="en-US" sz="2000">
                <a:latin typeface="Arial" panose="020B0604020202020204" pitchFamily="34" charset="0"/>
              </a:rPr>
              <a:t>Frits Pleiter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DC35A30-40D7-2F19-62EB-8EAC7655D0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000" y="2259000"/>
            <a:ext cx="2340000" cy="2340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>
            <a:extLst>
              <a:ext uri="{FF2B5EF4-FFF2-40B4-BE49-F238E27FC236}">
                <a16:creationId xmlns:a16="http://schemas.microsoft.com/office/drawing/2014/main" id="{A2E729E5-7F91-4843-BF82-2B0DD5F8F68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7802ADB-F9BE-4965-9120-5CE13CC9C1D4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4099" name="Slide Number Placeholder 5">
            <a:extLst>
              <a:ext uri="{FF2B5EF4-FFF2-40B4-BE49-F238E27FC236}">
                <a16:creationId xmlns:a16="http://schemas.microsoft.com/office/drawing/2014/main" id="{C88990C2-F993-4769-8E2E-9A540B320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EAB7E4C-7F66-4F3A-A5B9-FE8C1F55079D}" type="slidenum">
              <a:rPr lang="en-US" altLang="en-US" sz="1400">
                <a:cs typeface="Arial" panose="020B0604020202020204" pitchFamily="34" charset="0"/>
              </a:rPr>
              <a:pPr eaLnBrk="1" hangingPunct="1"/>
              <a:t>10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21186" name="Rectangle 2">
            <a:extLst>
              <a:ext uri="{FF2B5EF4-FFF2-40B4-BE49-F238E27FC236}">
                <a16:creationId xmlns:a16="http://schemas.microsoft.com/office/drawing/2014/main" id="{3F739134-8C0C-4D8B-A59B-F5F029906B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Moeder-dochterrelatie</a:t>
            </a:r>
            <a:br>
              <a:rPr lang="en-US" sz="36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indeling</a:t>
            </a:r>
            <a:endParaRPr lang="en-GB" sz="2000" b="1" dirty="0"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4102" name="Rectangle 3">
            <a:extLst>
              <a:ext uri="{FF2B5EF4-FFF2-40B4-BE49-F238E27FC236}">
                <a16:creationId xmlns:a16="http://schemas.microsoft.com/office/drawing/2014/main" id="{437EA352-A75D-474B-94C1-AAA22543EB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00550"/>
          </a:xfrm>
        </p:spPr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SzTx/>
              <a:buFont typeface="Wingdings" pitchFamily="2" charset="2"/>
              <a:buNone/>
              <a:defRPr/>
            </a:pPr>
            <a:r>
              <a:rPr lang="en-GB" sz="2000" b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moeder-dochterrelatie</a:t>
            </a:r>
          </a:p>
          <a:p>
            <a:pPr marL="432000" lvl="1" indent="0" defTabSz="216000" eaLnBrk="1" hangingPunct="1">
              <a:spcBef>
                <a:spcPts val="0"/>
              </a:spcBef>
              <a:buSzTx/>
              <a:buFont typeface="Wingdings" pitchFamily="2" charset="2"/>
              <a:buNone/>
              <a:defRPr/>
            </a:pPr>
            <a:endParaRPr lang="en-GB" sz="200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774900" defTabSz="216000" eaLnBrk="1" hangingPunct="1">
              <a:spcBef>
                <a:spcPts val="300"/>
              </a:spcBef>
              <a:buClrTx/>
              <a:buSzPct val="100000"/>
              <a:buFont typeface="Wingdings" panose="05000000000000000000" pitchFamily="2" charset="2"/>
              <a:buChar char="§"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T</a:t>
            </a:r>
            <a:r>
              <a:rPr lang="en-GB" sz="2000" baseline="-25000">
                <a:solidFill>
                  <a:srgbClr val="FF0000"/>
                </a:solidFill>
                <a:latin typeface="Arial" charset="0"/>
                <a:cs typeface="Arial" panose="020B0604020202020204" pitchFamily="34" charset="0"/>
                <a:sym typeface="Symbol" pitchFamily="18" charset="2"/>
              </a:rPr>
              <a:t>½,moeder</a:t>
            </a:r>
            <a:r>
              <a:rPr lang="en-GB" sz="2000">
                <a:solidFill>
                  <a:srgbClr val="FF0000"/>
                </a:solidFill>
                <a:latin typeface="Arial" charset="0"/>
                <a:cs typeface="Arial" panose="020B0604020202020204" pitchFamily="34" charset="0"/>
                <a:sym typeface="Symbol" pitchFamily="18" charset="2"/>
              </a:rPr>
              <a:t> &lt;&lt;</a:t>
            </a: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T</a:t>
            </a:r>
            <a:r>
              <a:rPr lang="en-GB" sz="2000" baseline="-25000">
                <a:solidFill>
                  <a:srgbClr val="FF0000"/>
                </a:solidFill>
                <a:latin typeface="Arial" charset="0"/>
                <a:cs typeface="Arial" panose="020B0604020202020204" pitchFamily="34" charset="0"/>
                <a:sym typeface="Symbol" pitchFamily="18" charset="2"/>
              </a:rPr>
              <a:t>½,dochter</a:t>
            </a:r>
          </a:p>
          <a:p>
            <a:pPr marL="774900" defTabSz="216000" eaLnBrk="1" hangingPunct="1">
              <a:spcBef>
                <a:spcPts val="300"/>
              </a:spcBef>
              <a:buClrTx/>
              <a:buSzPct val="100000"/>
              <a:buFont typeface="Wingdings" panose="05000000000000000000" pitchFamily="2" charset="2"/>
              <a:buChar char="§"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cs typeface="Arial" panose="020B0604020202020204" pitchFamily="34" charset="0"/>
                <a:sym typeface="Symbol" pitchFamily="18" charset="2"/>
              </a:rPr>
              <a:t>een oefening</a:t>
            </a:r>
          </a:p>
          <a:p>
            <a:pPr marL="774900" defTabSz="216000" eaLnBrk="1" hangingPunct="1">
              <a:spcBef>
                <a:spcPts val="300"/>
              </a:spcBef>
              <a:buClrTx/>
              <a:buSzPct val="100000"/>
              <a:buFont typeface="Wingdings" panose="05000000000000000000" pitchFamily="2" charset="2"/>
              <a:buChar char="§"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cs typeface="Arial" panose="020B0604020202020204" pitchFamily="34" charset="0"/>
                <a:sym typeface="Symbol" pitchFamily="18" charset="2"/>
              </a:rPr>
              <a:t>concurrerende verwijdering</a:t>
            </a:r>
          </a:p>
          <a:p>
            <a:pPr marL="774900" defTabSz="216000" eaLnBrk="1" hangingPunct="1">
              <a:spcBef>
                <a:spcPts val="300"/>
              </a:spcBef>
              <a:buClrTx/>
              <a:buSzPct val="100000"/>
              <a:buFont typeface="Wingdings" panose="05000000000000000000" pitchFamily="2" charset="2"/>
              <a:buChar char="§"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cs typeface="Arial" panose="020B0604020202020204" pitchFamily="34" charset="0"/>
                <a:sym typeface="Symbol" pitchFamily="18" charset="2"/>
              </a:rPr>
              <a:t>evenwicht</a:t>
            </a:r>
          </a:p>
        </p:txBody>
      </p:sp>
      <p:sp>
        <p:nvSpPr>
          <p:cNvPr id="4103" name="Rectangle 8">
            <a:extLst>
              <a:ext uri="{FF2B5EF4-FFF2-40B4-BE49-F238E27FC236}">
                <a16:creationId xmlns:a16="http://schemas.microsoft.com/office/drawing/2014/main" id="{52353DC8-6C9E-4A16-8730-A51F5A7A9A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moeder-dochterrelatie</a:t>
            </a:r>
          </a:p>
        </p:txBody>
      </p:sp>
    </p:spTree>
    <p:extLst>
      <p:ext uri="{BB962C8B-B14F-4D97-AF65-F5344CB8AC3E}">
        <p14:creationId xmlns:p14="http://schemas.microsoft.com/office/powerpoint/2010/main" val="1632955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792AEA8-64A2-4D32-BA18-8DEE5B32E17C}"/>
              </a:ext>
            </a:extLst>
          </p:cNvPr>
          <p:cNvSpPr/>
          <p:nvPr/>
        </p:nvSpPr>
        <p:spPr bwMode="auto">
          <a:xfrm>
            <a:off x="4355976" y="3140968"/>
            <a:ext cx="396000" cy="159526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46" name="Date Placeholder 3">
            <a:extLst>
              <a:ext uri="{FF2B5EF4-FFF2-40B4-BE49-F238E27FC236}">
                <a16:creationId xmlns:a16="http://schemas.microsoft.com/office/drawing/2014/main" id="{69E0DF20-63B2-4E12-BCFC-78399C0D49B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4645B7F-6BCF-4193-B7DD-47B89C12A1FB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6147" name="Slide Number Placeholder 5">
            <a:extLst>
              <a:ext uri="{FF2B5EF4-FFF2-40B4-BE49-F238E27FC236}">
                <a16:creationId xmlns:a16="http://schemas.microsoft.com/office/drawing/2014/main" id="{528E00EF-1891-4905-BB3F-5777C577E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84E84BB-776C-4A3C-8670-C92FD1742544}" type="slidenum">
              <a:rPr lang="en-US" altLang="en-US" sz="1400">
                <a:cs typeface="Arial" panose="020B0604020202020204" pitchFamily="34" charset="0"/>
              </a:rPr>
              <a:pPr eaLnBrk="1" hangingPunct="1"/>
              <a:t>11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75106" name="Rectangle 2">
            <a:extLst>
              <a:ext uri="{FF2B5EF4-FFF2-40B4-BE49-F238E27FC236}">
                <a16:creationId xmlns:a16="http://schemas.microsoft.com/office/drawing/2014/main" id="{5CCE8372-51F6-439E-877B-DAB191A85F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Moeder-dochterrelatie</a:t>
            </a:r>
            <a:br>
              <a:rPr lang="en-US" sz="36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T</a:t>
            </a:r>
            <a:r>
              <a:rPr lang="en-US" sz="2000" b="1" baseline="-250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½,moeder</a:t>
            </a:r>
            <a:r>
              <a:rPr lang="en-US" sz="20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&lt;&lt; </a:t>
            </a:r>
            <a:r>
              <a:rPr lang="en-US" sz="2000" b="1">
                <a:effectLst/>
                <a:latin typeface="Arial" charset="0"/>
              </a:rPr>
              <a:t>T</a:t>
            </a:r>
            <a:r>
              <a:rPr lang="en-US" sz="2000" b="1" baseline="-250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½,dochter</a:t>
            </a:r>
            <a:endParaRPr lang="en-US" sz="2000" b="1" baseline="-2500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50" name="Rectangle 8">
            <a:extLst>
              <a:ext uri="{FF2B5EF4-FFF2-40B4-BE49-F238E27FC236}">
                <a16:creationId xmlns:a16="http://schemas.microsoft.com/office/drawing/2014/main" id="{D34E70D9-30EA-46DE-BE8E-C63EA509F7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moeder-dochterrelatie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49" name="Rectangle 3">
                <a:extLst>
                  <a:ext uri="{FF2B5EF4-FFF2-40B4-BE49-F238E27FC236}">
                    <a16:creationId xmlns:a16="http://schemas.microsoft.com/office/drawing/2014/main" id="{21C1F80B-7BFF-4753-916B-7832D49826E5}"/>
                  </a:ext>
                </a:extLst>
              </p:cNvPr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65162" y="1989138"/>
                <a:ext cx="7939285" cy="4176166"/>
              </a:xfrm>
            </p:spPr>
            <p:txBody>
              <a:bodyPr/>
              <a:lstStyle/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:endParaRPr lang="en-US" sz="2000" i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A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aseline="-25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d</m:t>
                        </m:r>
                      </m:sub>
                    </m:sSub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t</m:t>
                    </m:r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m:rPr>
                        <m:nor/>
                      </m:rPr>
                      <a:rPr lang="en-US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A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aseline="-25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m</m:t>
                        </m:r>
                      </m:sub>
                    </m:sSub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(0)</m:t>
                    </m:r>
                    <m:r>
                      <m:rPr>
                        <m:nor/>
                      </m:rPr>
                      <a:rPr lang="en-US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sz="2000"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baseline="-5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d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sz="2000"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baseline="-5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d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sz="2000" baseline="-5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000" b="0" i="0" smtClean="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2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l-GR" sz="2000"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baseline="-5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m</m:t>
                            </m:r>
                          </m:sub>
                        </m:sSub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nl-NL" sz="2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e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sz="2000" b="0" i="0" smtClean="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l-GR" sz="2000">
                                    <a:latin typeface="Arial" panose="020B0604020202020204" pitchFamily="34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000" baseline="-5000"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m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nl-NL" sz="2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t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sz="2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000" b="0" i="0" smtClean="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sz="2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nl-NL" sz="2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e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sz="2000" b="0" i="0" smtClean="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l-GR" sz="2000">
                                    <a:latin typeface="Arial" panose="020B0604020202020204" pitchFamily="34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000" baseline="-5000"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d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nl-NL" sz="2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t</m:t>
                            </m:r>
                          </m:sup>
                        </m:sSup>
                      </m:e>
                    </m:d>
                  </m:oMath>
                </a14:m>
                <a:r>
                  <a:rPr lang="en-GB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						</a:t>
                </a:r>
                <a:r>
                  <a:rPr lang="el-GR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US" altLang="en-US" sz="20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moeder</a:t>
                </a:r>
                <a:r>
                  <a:rPr lang="en-US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&gt;&gt; </a:t>
                </a:r>
                <a:r>
                  <a:rPr lang="el-GR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US" altLang="en-US" sz="20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dochter</a:t>
                </a:r>
                <a:endParaRPr lang="en-GB" altLang="en-US" sz="2000" baseline="-250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1" indent="0" defTabSz="215900" eaLnBrk="1" hangingPunct="1">
                  <a:spcBef>
                    <a:spcPct val="0"/>
                  </a:spcBef>
                  <a:buNone/>
                </a:pPr>
                <a:r>
                  <a:rPr lang="en-GB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kleine </a:t>
                </a:r>
                <a:r>
                  <a:rPr lang="el-GR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US" altLang="en-US" sz="20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d</a:t>
                </a:r>
                <a:r>
                  <a:rPr lang="en-GB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t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A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aseline="-25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d</m:t>
                        </m:r>
                      </m:sub>
                    </m:sSub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t</m:t>
                    </m:r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m:rPr>
                        <m:nor/>
                      </m:rPr>
                      <a:rPr lang="en-US" sz="2000" b="0" i="0" smtClean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≈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A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aseline="-25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m</m:t>
                        </m:r>
                      </m:sub>
                    </m:sSub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(0)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sz="2000"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baseline="-5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d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sz="2000"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baseline="-5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m</m:t>
                            </m:r>
                          </m:sub>
                        </m:sSub>
                      </m:den>
                    </m:f>
                    <m:r>
                      <a:rPr lang="en-US" sz="2000" b="0" i="1" baseline="-5000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nl-NL" sz="2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sz="2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000" b="0" i="0" smtClean="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200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nl-NL" sz="2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e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sz="2000" b="0" i="0" smtClean="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l-GR" sz="2000">
                                    <a:latin typeface="Arial" panose="020B0604020202020204" pitchFamily="34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000" baseline="-5000"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m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nl-NL" sz="2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t</m:t>
                            </m:r>
                          </m:sup>
                        </m:sSup>
                      </m:e>
                    </m:d>
                  </m:oMath>
                </a14:m>
                <a:r>
                  <a:rPr lang="en-GB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		</a:t>
                </a:r>
                <a:r>
                  <a:rPr lang="en-US" sz="200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syllabus (2.29)</a:t>
                </a:r>
                <a:endParaRPr lang="en-US" sz="200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grote </a:t>
                </a:r>
                <a:r>
                  <a:rPr lang="el-GR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US" altLang="en-US" sz="20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d</a:t>
                </a:r>
                <a:r>
                  <a:rPr lang="en-GB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t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A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aseline="-25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d</m:t>
                        </m:r>
                      </m:sub>
                    </m:sSub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t</m:t>
                    </m:r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m:rPr>
                        <m:nor/>
                      </m:rPr>
                      <a:rPr lang="en-US" sz="2000" b="0" i="0" smtClean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≈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A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aseline="-25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m</m:t>
                        </m:r>
                      </m:sub>
                    </m:sSub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(0)</m:t>
                    </m:r>
                    <m:r>
                      <m:rPr>
                        <m:nor/>
                      </m:rPr>
                      <a:rPr lang="en-US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sz="2000"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baseline="-5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d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sz="2000"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baseline="-5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m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nl-NL" sz="2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e</m:t>
                        </m:r>
                      </m:e>
                      <m:sup>
                        <m:r>
                          <m:rPr>
                            <m:nor/>
                          </m:rPr>
                          <a:rPr lang="en-US" sz="2000" b="0" i="0" smtClean="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sz="2000"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baseline="-5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d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nl-NL" sz="2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t</m:t>
                        </m:r>
                      </m:sup>
                    </m:sSup>
                    <m:r>
                      <a:rPr lang="nl-NL" sz="20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200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					syllabus (2.30)</a:t>
                </a:r>
              </a:p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1" indent="0" defTabSz="215900" eaLnBrk="1" hangingPunct="1">
                  <a:spcBef>
                    <a:spcPct val="0"/>
                  </a:spcBef>
                  <a:buNone/>
                </a:pPr>
                <a:r>
                  <a:rPr lang="en-GB" altLang="en-US" sz="2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het lijkt alsof de dochter een kleine beginactiviteit heeft</a:t>
                </a:r>
              </a:p>
              <a:p>
                <a:pPr marL="431800" lvl="1" indent="0" defTabSz="215900" eaLnBrk="1" hangingPunct="1">
                  <a:spcBef>
                    <a:spcPct val="0"/>
                  </a:spcBef>
                  <a:buNone/>
                </a:pPr>
                <a:r>
                  <a:rPr lang="en-GB" altLang="en-US" sz="2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ingroei gaat met T</a:t>
                </a:r>
                <a:r>
                  <a:rPr lang="en-GB" altLang="en-US" sz="2000" baseline="-25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½,moeder</a:t>
                </a:r>
              </a:p>
              <a:p>
                <a:pPr marL="431800" lvl="1" indent="0" defTabSz="215900" eaLnBrk="1" hangingPunct="1">
                  <a:spcBef>
                    <a:spcPct val="0"/>
                  </a:spcBef>
                  <a:buNone/>
                </a:pPr>
                <a:r>
                  <a:rPr lang="en-GB" altLang="en-US" sz="2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hierbij speel T</a:t>
                </a:r>
                <a:r>
                  <a:rPr lang="en-GB" altLang="en-US" sz="2000" baseline="-25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½,dochter</a:t>
                </a:r>
                <a:r>
                  <a:rPr lang="en-GB" altLang="en-US" sz="2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geen rol</a:t>
                </a:r>
              </a:p>
              <a:p>
                <a:pPr marL="431800" lvl="1" indent="0" defTabSz="215900" eaLnBrk="1" hangingPunct="1">
                  <a:spcBef>
                    <a:spcPct val="0"/>
                  </a:spcBef>
                  <a:buNone/>
                </a:pPr>
                <a:r>
                  <a:rPr lang="en-GB" altLang="en-US" sz="2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afname gaat met T</a:t>
                </a:r>
                <a:r>
                  <a:rPr lang="en-GB" altLang="en-US" sz="2000" baseline="-25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½,dochter</a:t>
                </a:r>
                <a:endParaRPr lang="en-GB" altLang="en-US" sz="2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6149" name="Rectangle 3">
                <a:extLst>
                  <a:ext uri="{FF2B5EF4-FFF2-40B4-BE49-F238E27FC236}">
                    <a16:creationId xmlns:a16="http://schemas.microsoft.com/office/drawing/2014/main" id="{21C1F80B-7BFF-4753-916B-7832D49826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65162" y="1989138"/>
                <a:ext cx="7939285" cy="4176166"/>
              </a:xfrm>
              <a:blipFill>
                <a:blip r:embed="rId3"/>
                <a:stretch>
                  <a:fillRect b="-2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46665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>
            <a:extLst>
              <a:ext uri="{FF2B5EF4-FFF2-40B4-BE49-F238E27FC236}">
                <a16:creationId xmlns:a16="http://schemas.microsoft.com/office/drawing/2014/main" id="{D2D5FEFA-BD7B-449E-ACA9-84CFACA8DE1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9DE6E1A-C25A-49E8-BA97-C0532596BC89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7171" name="Slide Number Placeholder 5">
            <a:extLst>
              <a:ext uri="{FF2B5EF4-FFF2-40B4-BE49-F238E27FC236}">
                <a16:creationId xmlns:a16="http://schemas.microsoft.com/office/drawing/2014/main" id="{C371959B-AF49-460F-BF86-937BB9EE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6EC5DF9-13B3-4839-9379-27B2ADDC062C}" type="slidenum">
              <a:rPr lang="en-US" altLang="en-US" sz="1400">
                <a:cs typeface="Arial" panose="020B0604020202020204" pitchFamily="34" charset="0"/>
              </a:rPr>
              <a:pPr eaLnBrk="1" hangingPunct="1"/>
              <a:t>12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77154" name="Rectangle 2">
            <a:extLst>
              <a:ext uri="{FF2B5EF4-FFF2-40B4-BE49-F238E27FC236}">
                <a16:creationId xmlns:a16="http://schemas.microsoft.com/office/drawing/2014/main" id="{FB8CA638-17D4-4EFE-85BB-C0FB26DC9B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Moeder-dochterrelatie</a:t>
            </a:r>
            <a:br>
              <a:rPr lang="en-US" sz="36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T</a:t>
            </a:r>
            <a:r>
              <a:rPr lang="en-US" sz="2000" b="1" baseline="-250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½,moeder</a:t>
            </a:r>
            <a:r>
              <a:rPr lang="en-US" sz="20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&gt;&gt; </a:t>
            </a:r>
            <a:r>
              <a:rPr lang="en-US" sz="2000" b="1">
                <a:effectLst/>
                <a:latin typeface="Arial" charset="0"/>
              </a:rPr>
              <a:t>T</a:t>
            </a:r>
            <a:r>
              <a:rPr lang="en-US" sz="2000" b="1" baseline="-250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½,dochter</a:t>
            </a:r>
            <a:endParaRPr lang="en-US" sz="12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6076B1E9-64F1-464F-9AF3-689E0CD9C0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19672" y="5373216"/>
            <a:ext cx="5830416" cy="583704"/>
          </a:xfrm>
        </p:spPr>
        <p:txBody>
          <a:bodyPr/>
          <a:lstStyle/>
          <a:p>
            <a:pPr marL="0" lvl="1" indent="0" algn="ctr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GB" altLang="en-US" sz="1600">
                <a:latin typeface="Arial" panose="020B0604020202020204" pitchFamily="34" charset="0"/>
                <a:sym typeface="Symbol" panose="05050102010706020507" pitchFamily="18" charset="2"/>
              </a:rPr>
              <a:t>kernverval van </a:t>
            </a:r>
            <a:r>
              <a:rPr lang="en-GB" altLang="en-US" sz="1600" baseline="30000">
                <a:latin typeface="Arial" panose="020B0604020202020204" pitchFamily="34" charset="0"/>
                <a:sym typeface="Symbol" panose="05050102010706020507" pitchFamily="18" charset="2"/>
              </a:rPr>
              <a:t>99m</a:t>
            </a:r>
            <a:r>
              <a:rPr lang="en-GB" altLang="en-US" sz="1600">
                <a:latin typeface="Arial" panose="020B0604020202020204" pitchFamily="34" charset="0"/>
                <a:sym typeface="Symbol" panose="05050102010706020507" pitchFamily="18" charset="2"/>
              </a:rPr>
              <a:t>Tc (T</a:t>
            </a:r>
            <a:r>
              <a:rPr lang="en-GB" altLang="en-US" sz="16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GB" altLang="en-US" sz="16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6 uur) naar </a:t>
            </a:r>
            <a:r>
              <a:rPr lang="en-GB" altLang="en-US" sz="16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99</a:t>
            </a:r>
            <a:r>
              <a:rPr lang="en-GB" altLang="en-US" sz="16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Tc (T</a:t>
            </a:r>
            <a:r>
              <a:rPr lang="en-GB" altLang="en-US" sz="16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GB" altLang="en-US" sz="16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2</a:t>
            </a:r>
            <a:r>
              <a:rPr lang="en-GB" altLang="en-US" sz="16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GB" altLang="en-US" sz="16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GB" altLang="en-US" sz="16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5</a:t>
            </a:r>
            <a:r>
              <a:rPr lang="en-GB" altLang="en-US" sz="16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jaar)</a:t>
            </a:r>
            <a:endParaRPr lang="en-GB" altLang="en-US" sz="1600" dirty="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7174" name="Rectangle 8">
            <a:extLst>
              <a:ext uri="{FF2B5EF4-FFF2-40B4-BE49-F238E27FC236}">
                <a16:creationId xmlns:a16="http://schemas.microsoft.com/office/drawing/2014/main" id="{8E03CA8F-F5E6-4191-AB17-4E2C3814DE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moeder-dochterrelatie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86ADEE-69A9-40E1-B36E-128A7A364F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2060848"/>
            <a:ext cx="6267232" cy="3365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161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>
            <a:extLst>
              <a:ext uri="{FF2B5EF4-FFF2-40B4-BE49-F238E27FC236}">
                <a16:creationId xmlns:a16="http://schemas.microsoft.com/office/drawing/2014/main" id="{35748153-0FDB-4C08-9412-6063E0EBA08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255CCF0-307C-4EDF-B456-84C5C3D8F2F8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8195" name="Slide Number Placeholder 5">
            <a:extLst>
              <a:ext uri="{FF2B5EF4-FFF2-40B4-BE49-F238E27FC236}">
                <a16:creationId xmlns:a16="http://schemas.microsoft.com/office/drawing/2014/main" id="{DE219920-831F-4009-AE43-E88C6BD34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3CD8E5-0D0F-46DC-9C64-EDB8BF71918E}" type="slidenum">
              <a:rPr lang="en-US" altLang="en-US" sz="1400">
                <a:cs typeface="Arial" panose="020B0604020202020204" pitchFamily="34" charset="0"/>
              </a:rPr>
              <a:pPr eaLnBrk="1" hangingPunct="1"/>
              <a:t>13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17090" name="Rectangle 2">
            <a:extLst>
              <a:ext uri="{FF2B5EF4-FFF2-40B4-BE49-F238E27FC236}">
                <a16:creationId xmlns:a16="http://schemas.microsoft.com/office/drawing/2014/main" id="{EB1F95CE-5CFD-4761-AB91-FCC8EC897D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Moeder-dochterrelatie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samenvatting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7" name="Rectangle 3">
            <a:extLst>
              <a:ext uri="{FF2B5EF4-FFF2-40B4-BE49-F238E27FC236}">
                <a16:creationId xmlns:a16="http://schemas.microsoft.com/office/drawing/2014/main" id="{FDECAE66-141E-4A11-BA36-9D1489D440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62664" cy="4114800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aan het 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begin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wordt de ingroei van de dochteractiviteit bepaald door de 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kleinste halveringstijd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							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  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snel proces</a:t>
            </a:r>
          </a:p>
          <a:p>
            <a:pPr marL="4318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aan het 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eind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wordt de afname van de dochteractiviteit bepaald door de 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grootste halveringstijd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							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  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langzaam proces</a:t>
            </a:r>
          </a:p>
          <a:p>
            <a:pPr marL="4318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soms moeder-dochterevenwicht						→   </a:t>
            </a:r>
            <a:r>
              <a:rPr lang="en-US" sz="20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000" baseline="-250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½,moeder</a:t>
            </a:r>
            <a:r>
              <a:rPr lang="en-US" sz="20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&gt; T</a:t>
            </a:r>
            <a:r>
              <a:rPr lang="en-US" sz="2000" baseline="-250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½,dochter</a:t>
            </a: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een 3-compartimentensysteem kan (bijna) altijd worden gesplitst in twee opeenvolgende 2-compartimentensystemen</a:t>
            </a:r>
          </a:p>
        </p:txBody>
      </p:sp>
      <p:sp>
        <p:nvSpPr>
          <p:cNvPr id="8198" name="Rectangle 8">
            <a:extLst>
              <a:ext uri="{FF2B5EF4-FFF2-40B4-BE49-F238E27FC236}">
                <a16:creationId xmlns:a16="http://schemas.microsoft.com/office/drawing/2014/main" id="{CE8546D7-438B-4F65-B0C4-8BCF96B84A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moeder-dochterrelatie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>
            <a:extLst>
              <a:ext uri="{FF2B5EF4-FFF2-40B4-BE49-F238E27FC236}">
                <a16:creationId xmlns:a16="http://schemas.microsoft.com/office/drawing/2014/main" id="{35748153-0FDB-4C08-9412-6063E0EBA08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216000" eaLnBrk="1" hangingPunct="1"/>
            <a:fld id="{8255CCF0-307C-4EDF-B456-84C5C3D8F2F8}" type="datetime1">
              <a:rPr lang="en-GB" altLang="en-US" sz="1400" smtClean="0">
                <a:cs typeface="Arial" panose="020B0604020202020204" pitchFamily="34" charset="0"/>
              </a:rPr>
              <a:pPr defTabSz="216000"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8195" name="Slide Number Placeholder 5">
            <a:extLst>
              <a:ext uri="{FF2B5EF4-FFF2-40B4-BE49-F238E27FC236}">
                <a16:creationId xmlns:a16="http://schemas.microsoft.com/office/drawing/2014/main" id="{DE219920-831F-4009-AE43-E88C6BD34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216000" eaLnBrk="1" hangingPunct="1"/>
            <a:fld id="{7B3CD8E5-0D0F-46DC-9C64-EDB8BF71918E}" type="slidenum">
              <a:rPr lang="en-US" altLang="en-US" sz="1400">
                <a:cs typeface="Arial" panose="020B0604020202020204" pitchFamily="34" charset="0"/>
              </a:rPr>
              <a:pPr defTabSz="216000" eaLnBrk="1" hangingPunct="1"/>
              <a:t>14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17090" name="Rectangle 2">
            <a:extLst>
              <a:ext uri="{FF2B5EF4-FFF2-40B4-BE49-F238E27FC236}">
                <a16:creationId xmlns:a16="http://schemas.microsoft.com/office/drawing/2014/main" id="{EB1F95CE-5CFD-4761-AB91-FCC8EC897D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Moeder-dochterrelatie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latin typeface="Arial" charset="0"/>
              </a:rPr>
              <a:t>een </a:t>
            </a: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oefening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7" name="Rectangle 3">
            <a:extLst>
              <a:ext uri="{FF2B5EF4-FFF2-40B4-BE49-F238E27FC236}">
                <a16:creationId xmlns:a16="http://schemas.microsoft.com/office/drawing/2014/main" id="{FDECAE66-141E-4A11-BA36-9D1489D440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7544" y="3815676"/>
            <a:ext cx="4320480" cy="2432723"/>
          </a:xfrm>
          <a:solidFill>
            <a:srgbClr val="FFFF00"/>
          </a:solidFill>
        </p:spPr>
        <p:txBody>
          <a:bodyPr/>
          <a:lstStyle/>
          <a:p>
            <a:pPr marL="216000" lvl="2" indent="0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GB" sz="180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INTERACTIE</a:t>
            </a:r>
          </a:p>
          <a:p>
            <a:pPr marL="216000" lvl="2" indent="0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endParaRPr lang="en-GB" altLang="en-US" sz="1800">
              <a:sym typeface="Symbol" panose="05050102010706020507" pitchFamily="18" charset="2"/>
            </a:endParaRPr>
          </a:p>
          <a:p>
            <a:pPr marL="216000" lvl="1" indent="0" defTabSz="2160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sym typeface="Symbol" panose="05050102010706020507" pitchFamily="18" charset="2"/>
              </a:rPr>
              <a:t>A</a:t>
            </a:r>
            <a:r>
              <a:rPr lang="en-US" altLang="en-US" sz="1800" baseline="-25000">
                <a:latin typeface="Arial" panose="020B0604020202020204" pitchFamily="34" charset="0"/>
                <a:sym typeface="Symbol" panose="05050102010706020507" pitchFamily="18" charset="2"/>
              </a:rPr>
              <a:t>longen</a:t>
            </a:r>
            <a:r>
              <a:rPr lang="en-US" altLang="en-US" sz="1800">
                <a:latin typeface="Arial" panose="020B0604020202020204" pitchFamily="34" charset="0"/>
                <a:sym typeface="Symbol" panose="05050102010706020507" pitchFamily="18" charset="2"/>
              </a:rPr>
              <a:t>(0) = 1 kBq</a:t>
            </a:r>
          </a:p>
          <a:p>
            <a:pPr marL="216000" lvl="1" indent="0" defTabSz="2160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l-GR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,longen→bloed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10 minuten (</a:t>
            </a:r>
            <a:r>
              <a:rPr lang="el-GR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12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≈ 4 h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</a:p>
          <a:p>
            <a:pPr marL="216000" lvl="1" indent="0" defTabSz="216000" eaLnBrk="1" hangingPunct="1">
              <a:spcBef>
                <a:spcPct val="0"/>
              </a:spcBef>
              <a:buSzTx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l-GR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,bloed→lever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6 uur (</a:t>
            </a:r>
            <a:r>
              <a:rPr lang="el-GR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23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≈ 0,1 h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</a:p>
          <a:p>
            <a:pPr marL="216000" lvl="1" indent="0" defTabSz="216000" eaLnBrk="1" hangingPunct="1">
              <a:spcBef>
                <a:spcPct val="0"/>
              </a:spcBef>
              <a:buSzTx/>
              <a:buNone/>
            </a:pPr>
            <a:endParaRPr lang="en-US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216000" lvl="1" indent="0" defTabSz="216000" eaLnBrk="1" hangingPunct="1">
              <a:spcBef>
                <a:spcPct val="0"/>
              </a:spcBef>
              <a:buSzTx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schat activiteit na 1 uur in het bloed</a:t>
            </a:r>
          </a:p>
          <a:p>
            <a:pPr marL="216000" lvl="1" indent="0" defTabSz="216000" eaLnBrk="1" hangingPunct="1">
              <a:spcBef>
                <a:spcPct val="0"/>
              </a:spcBef>
              <a:buSzTx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schat activiteit na 1 uur in de lever</a:t>
            </a:r>
            <a:endParaRPr lang="en-US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8198" name="Rectangle 8">
            <a:extLst>
              <a:ext uri="{FF2B5EF4-FFF2-40B4-BE49-F238E27FC236}">
                <a16:creationId xmlns:a16="http://schemas.microsoft.com/office/drawing/2014/main" id="{CE8546D7-438B-4F65-B0C4-8BCF96B84A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216000" eaLnBrk="1" hangingPunct="1"/>
            <a:r>
              <a:rPr lang="en-US" altLang="en-US" sz="1400">
                <a:cs typeface="Arial" panose="020B0604020202020204" pitchFamily="34" charset="0"/>
              </a:rPr>
              <a:t>cursus CD - moeder-dochterrelatie</a:t>
            </a:r>
          </a:p>
        </p:txBody>
      </p:sp>
      <p:grpSp>
        <p:nvGrpSpPr>
          <p:cNvPr id="7" name="Canvas 15">
            <a:extLst>
              <a:ext uri="{FF2B5EF4-FFF2-40B4-BE49-F238E27FC236}">
                <a16:creationId xmlns:a16="http://schemas.microsoft.com/office/drawing/2014/main" id="{B5E6BB17-1C0E-4F5A-BCC1-EBD5F98BF03B}"/>
              </a:ext>
            </a:extLst>
          </p:cNvPr>
          <p:cNvGrpSpPr>
            <a:grpSpLocks noChangeAspect="1"/>
          </p:cNvGrpSpPr>
          <p:nvPr/>
        </p:nvGrpSpPr>
        <p:grpSpPr>
          <a:xfrm>
            <a:off x="1475656" y="2060848"/>
            <a:ext cx="6199632" cy="1446581"/>
            <a:chOff x="0" y="0"/>
            <a:chExt cx="4305300" cy="100457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E2D6D89-F653-4982-BE18-D554E1A1D1EB}"/>
                </a:ext>
              </a:extLst>
            </p:cNvPr>
            <p:cNvSpPr/>
            <p:nvPr/>
          </p:nvSpPr>
          <p:spPr>
            <a:xfrm>
              <a:off x="0" y="0"/>
              <a:ext cx="4305300" cy="1004570"/>
            </a:xfrm>
            <a:prstGeom prst="rect">
              <a:avLst/>
            </a:prstGeom>
            <a:noFill/>
            <a:ln>
              <a:noFill/>
            </a:ln>
          </p:spPr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55645D1-9EFF-4E8F-83D4-CF4BFFCB2F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751" y="143364"/>
              <a:ext cx="4028139" cy="691218"/>
              <a:chOff x="2794" y="2208"/>
              <a:chExt cx="3895" cy="675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A93E2DD-D108-44E4-B4E0-745241EE1E8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94" y="2208"/>
                <a:ext cx="780" cy="67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2160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Text Box 19">
                <a:extLst>
                  <a:ext uri="{FF2B5EF4-FFF2-40B4-BE49-F238E27FC236}">
                    <a16:creationId xmlns:a16="http://schemas.microsoft.com/office/drawing/2014/main" id="{0D3D9340-AD83-46B1-84EE-EDB1A188B199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2799" y="2419"/>
                <a:ext cx="775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114300" tIns="57150" rIns="114300" bIns="57150" anchor="t" anchorCtr="0" upright="1">
                <a:noAutofit/>
              </a:bodyPr>
              <a:lstStyle/>
              <a:p>
                <a:pPr marL="0" marR="0" lvl="0" indent="0" algn="ctr" defTabSz="2160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</a:rPr>
                  <a:t>longen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40B21AA-1FBB-4BBD-82B2-ADB49BB27B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3" y="2208"/>
                <a:ext cx="781" cy="675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2160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Text Box 21">
                <a:extLst>
                  <a:ext uri="{FF2B5EF4-FFF2-40B4-BE49-F238E27FC236}">
                    <a16:creationId xmlns:a16="http://schemas.microsoft.com/office/drawing/2014/main" id="{AFE939B7-18CB-46E7-9452-6A1D7BDB51F4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3803" y="2279"/>
                <a:ext cx="448" cy="2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114300" tIns="57150" rIns="114300" bIns="57150" anchor="t" anchorCtr="0" upright="1">
                <a:noAutofit/>
              </a:bodyPr>
              <a:lstStyle/>
              <a:p>
                <a:pPr marL="0" marR="0" lvl="0" indent="0" defTabSz="2160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Times New Roman" panose="02020603050405020304" pitchFamily="18" charset="0"/>
                    <a:cs typeface="Arial" panose="020B0604020202020204" pitchFamily="34" charset="0"/>
                  </a:rPr>
                  <a:t>λ</a:t>
                </a:r>
                <a:r>
                  <a:rPr kumimoji="0" lang="en-US" sz="1800" b="0" i="0" u="none" strike="noStrike" kern="0" cap="none" spc="0" normalizeH="0" baseline="-2500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</a:rPr>
                  <a:t>12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cxnSp>
            <p:nvCxnSpPr>
              <p:cNvPr id="14" name="Line 22">
                <a:extLst>
                  <a:ext uri="{FF2B5EF4-FFF2-40B4-BE49-F238E27FC236}">
                    <a16:creationId xmlns:a16="http://schemas.microsoft.com/office/drawing/2014/main" id="{1263B9D4-25AE-4397-8394-8E5115D3D95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>
                <a:off x="3574" y="2545"/>
                <a:ext cx="7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5" name="Text Box 23">
                <a:extLst>
                  <a:ext uri="{FF2B5EF4-FFF2-40B4-BE49-F238E27FC236}">
                    <a16:creationId xmlns:a16="http://schemas.microsoft.com/office/drawing/2014/main" id="{B2569140-553A-4A91-A1A6-0DCB1D226094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55" y="2419"/>
                <a:ext cx="773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114300" tIns="57150" rIns="114300" bIns="57150" anchor="t" anchorCtr="0" upright="1">
                <a:noAutofit/>
              </a:bodyPr>
              <a:lstStyle/>
              <a:p>
                <a:pPr marL="0" marR="0" lvl="0" indent="0" algn="ctr" defTabSz="2160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</a:rPr>
                  <a:t>bloed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cxnSp>
            <p:nvCxnSpPr>
              <p:cNvPr id="16" name="Line 26">
                <a:extLst>
                  <a:ext uri="{FF2B5EF4-FFF2-40B4-BE49-F238E27FC236}">
                    <a16:creationId xmlns:a16="http://schemas.microsoft.com/office/drawing/2014/main" id="{51E4D07F-AA00-406F-BB0E-1B61393D6DC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>
                <a:off x="5130" y="2545"/>
                <a:ext cx="78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EAA8E3A-0C23-4E50-B18B-E5C70419A0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909" y="2208"/>
                <a:ext cx="780" cy="675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2160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" name="Text Box 28">
                <a:extLst>
                  <a:ext uri="{FF2B5EF4-FFF2-40B4-BE49-F238E27FC236}">
                    <a16:creationId xmlns:a16="http://schemas.microsoft.com/office/drawing/2014/main" id="{9C5F8FEC-0F8D-4A14-9808-0994BBE42BC2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5949" y="2419"/>
                <a:ext cx="725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114300" tIns="57150" rIns="114300" bIns="57150" anchor="t" anchorCtr="0" upright="1">
                <a:noAutofit/>
              </a:bodyPr>
              <a:lstStyle/>
              <a:p>
                <a:pPr marL="0" marR="0" lvl="0" indent="0" algn="ctr" defTabSz="2160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</a:rPr>
                  <a:t>lever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9" name="Text Box 29">
                <a:extLst>
                  <a:ext uri="{FF2B5EF4-FFF2-40B4-BE49-F238E27FC236}">
                    <a16:creationId xmlns:a16="http://schemas.microsoft.com/office/drawing/2014/main" id="{08DAF2A5-4793-41F0-B41E-2CB6091BEAB6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5353" y="2279"/>
                <a:ext cx="494" cy="2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114300" tIns="57150" rIns="114300" bIns="57150" anchor="t" anchorCtr="0" upright="1">
                <a:noAutofit/>
              </a:bodyPr>
              <a:lstStyle/>
              <a:p>
                <a:pPr marL="0" marR="0" lvl="0" indent="0" defTabSz="2160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Times New Roman" panose="02020603050405020304" pitchFamily="18" charset="0"/>
                    <a:cs typeface="Arial" panose="020B0604020202020204" pitchFamily="34" charset="0"/>
                  </a:rPr>
                  <a:t>λ</a:t>
                </a:r>
                <a:r>
                  <a:rPr kumimoji="0" lang="en-US" sz="1800" b="0" i="0" u="none" strike="noStrike" kern="0" cap="none" spc="0" normalizeH="0" baseline="-2500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</a:rPr>
                  <a:t>23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</p:grpSp>
      <p:sp>
        <p:nvSpPr>
          <p:cNvPr id="20" name="Rectangle 3">
            <a:extLst>
              <a:ext uri="{FF2B5EF4-FFF2-40B4-BE49-F238E27FC236}">
                <a16:creationId xmlns:a16="http://schemas.microsoft.com/office/drawing/2014/main" id="{224ADD32-729B-429B-BEE1-60ACF1D515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8024" y="3815676"/>
            <a:ext cx="3888432" cy="243272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16000" lvl="2" indent="0" defTabSz="2160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altLang="en-US" sz="1800" kern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216000" lvl="2" indent="0" defTabSz="2160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n-US" sz="1800" kern="0">
                <a:latin typeface="Arial" panose="020B0604020202020204" pitchFamily="34" charset="0"/>
                <a:sym typeface="Symbol" panose="05050102010706020507" pitchFamily="18" charset="2"/>
              </a:rPr>
              <a:t>in 1 uur = 6 halveringstijden gaat (bijna) alles van longen naar bloed</a:t>
            </a:r>
          </a:p>
          <a:p>
            <a:pPr marL="216000" lvl="2" indent="0" defTabSz="2160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n-US" sz="1800" kern="0">
                <a:latin typeface="Arial" panose="020B0604020202020204" pitchFamily="34" charset="0"/>
                <a:sym typeface="Symbol" panose="05050102010706020507" pitchFamily="18" charset="2"/>
              </a:rPr>
              <a:t>in 1/6 halveringstijd gaat ongeveer 10% van bloed naar lever</a:t>
            </a:r>
          </a:p>
          <a:p>
            <a:pPr marL="216000" lvl="2" indent="0" defTabSz="2160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n-US" sz="18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   A</a:t>
            </a:r>
            <a:r>
              <a:rPr lang="en-US" altLang="en-US" sz="1800" kern="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bloed</a:t>
            </a:r>
            <a:r>
              <a:rPr lang="en-US" altLang="en-US" sz="18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≈ 0,9 kBq</a:t>
            </a:r>
          </a:p>
          <a:p>
            <a:pPr marL="216000" lvl="2" indent="0" defTabSz="21600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n-US" sz="1800" kern="0">
                <a:latin typeface="Arial" panose="020B0604020202020204" pitchFamily="34" charset="0"/>
                <a:sym typeface="Symbol" panose="05050102010706020507" pitchFamily="18" charset="2"/>
              </a:rPr>
              <a:t>		A</a:t>
            </a:r>
            <a:r>
              <a:rPr lang="en-US" altLang="en-US" sz="1800" kern="0" baseline="-25000">
                <a:latin typeface="Arial" panose="020B0604020202020204" pitchFamily="34" charset="0"/>
                <a:sym typeface="Symbol" panose="05050102010706020507" pitchFamily="18" charset="2"/>
              </a:rPr>
              <a:t>lever</a:t>
            </a:r>
            <a:r>
              <a:rPr lang="en-US" altLang="en-US" sz="1800" ker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≈ 0,1 kBq</a:t>
            </a:r>
            <a:endParaRPr lang="en-US" altLang="en-US" sz="1800" kern="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12193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>
            <a:extLst>
              <a:ext uri="{FF2B5EF4-FFF2-40B4-BE49-F238E27FC236}">
                <a16:creationId xmlns:a16="http://schemas.microsoft.com/office/drawing/2014/main" id="{893A2BF4-5199-4420-A75F-DAA00B0C94B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C561F36-C2E1-47A3-B055-77AEC6BBB363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5123" name="Slide Number Placeholder 5">
            <a:extLst>
              <a:ext uri="{FF2B5EF4-FFF2-40B4-BE49-F238E27FC236}">
                <a16:creationId xmlns:a16="http://schemas.microsoft.com/office/drawing/2014/main" id="{9EE91DE6-72C3-42B8-B63D-22C079303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3CDDF93-5417-4B42-B681-67331B282486}" type="slidenum">
              <a:rPr lang="en-US" altLang="en-US" sz="1400">
                <a:cs typeface="Arial" panose="020B0604020202020204" pitchFamily="34" charset="0"/>
              </a:rPr>
              <a:pPr eaLnBrk="1" hangingPunct="1"/>
              <a:t>15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E42377D2-3D26-4ECB-AD35-628D50CF94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Moeder-dochterrelatie</a:t>
            </a:r>
            <a:br>
              <a:rPr lang="en-US" sz="36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concurrerende verwijdering</a:t>
            </a:r>
            <a:endParaRPr lang="en-GB" sz="2000" b="1"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5126" name="Rectangle 8">
            <a:extLst>
              <a:ext uri="{FF2B5EF4-FFF2-40B4-BE49-F238E27FC236}">
                <a16:creationId xmlns:a16="http://schemas.microsoft.com/office/drawing/2014/main" id="{BD638F1B-B4C2-4114-9E6D-B7F66B0B57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moeder-dochterrelatie</a:t>
            </a:r>
          </a:p>
        </p:txBody>
      </p:sp>
      <p:sp>
        <p:nvSpPr>
          <p:cNvPr id="5127" name="Rectangle 3">
            <a:extLst>
              <a:ext uri="{FF2B5EF4-FFF2-40B4-BE49-F238E27FC236}">
                <a16:creationId xmlns:a16="http://schemas.microsoft.com/office/drawing/2014/main" id="{DE08B358-653D-4600-A0DA-1360A038B8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581128"/>
            <a:ext cx="5254352" cy="152325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/>
          <a:lstStyle>
            <a:lvl1pPr marL="342900" indent="-3429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318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16000" lvl="2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GB" sz="180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INTERACTIE</a:t>
            </a:r>
          </a:p>
          <a:p>
            <a:pPr marL="216000" lvl="2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endParaRPr lang="en-GB" altLang="en-US" sz="1800">
              <a:sym typeface="Symbol" panose="05050102010706020507" pitchFamily="18" charset="2"/>
            </a:endParaRPr>
          </a:p>
          <a:p>
            <a:pPr marL="216000" lvl="2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US" altLang="en-US" sz="1800">
                <a:sym typeface="Symbol" panose="05050102010706020507" pitchFamily="18" charset="2"/>
              </a:rPr>
              <a:t>1 hand graait de schaal halfleeg in 1 uur</a:t>
            </a:r>
            <a:endParaRPr lang="en-GB" altLang="en-US" sz="1800" baseline="30000"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216000" lvl="2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US" altLang="en-US" sz="1800">
                <a:sym typeface="Symbol" panose="05050102010706020507" pitchFamily="18" charset="2"/>
              </a:rPr>
              <a:t>hoe snel graaien 4 handen de schaal halfleeg ?</a:t>
            </a:r>
          </a:p>
          <a:p>
            <a:pPr marL="216000" lvl="2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US" altLang="en-US" sz="1800">
                <a:cs typeface="Arial" panose="020B0604020202020204" pitchFamily="34" charset="0"/>
                <a:sym typeface="Symbol" panose="05050102010706020507" pitchFamily="18" charset="2"/>
              </a:rPr>
              <a:t>hoeveel krijgt elk als ze even hard graaien ?</a:t>
            </a:r>
            <a:endParaRPr lang="en-GB" altLang="en-US" sz="1800" dirty="0">
              <a:sym typeface="Symbol" panose="05050102010706020507" pitchFamily="18" charset="2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7D00CDC5-39A7-4FF9-B55C-F87A37C268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152" y="4581128"/>
            <a:ext cx="2664296" cy="152325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/>
          <a:lstStyle>
            <a:lvl1pPr marL="342900" indent="-3429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318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endParaRPr lang="en-GB" altLang="en-US" sz="1800">
              <a:sym typeface="Symbol" panose="05050102010706020507" pitchFamily="18" charset="2"/>
            </a:endParaRPr>
          </a:p>
          <a:p>
            <a:pPr lvl="2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endParaRPr lang="en-GB" altLang="en-US" sz="1800">
              <a:sym typeface="Symbol" panose="05050102010706020507" pitchFamily="18" charset="2"/>
            </a:endParaRPr>
          </a:p>
          <a:p>
            <a:pPr lvl="2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endParaRPr lang="en-GB" altLang="en-US" sz="1800">
              <a:sym typeface="Symbol" panose="05050102010706020507" pitchFamily="18" charset="2"/>
            </a:endParaRPr>
          </a:p>
          <a:p>
            <a:pPr lvl="2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GB" altLang="en-US" sz="1800">
                <a:cs typeface="Arial" panose="020B0604020202020204" pitchFamily="34" charset="0"/>
                <a:sym typeface="Symbol" panose="05050102010706020507" pitchFamily="18" charset="2"/>
              </a:rPr>
              <a:t>¼ uur</a:t>
            </a:r>
          </a:p>
          <a:p>
            <a:pPr lvl="2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GB" altLang="en-US" sz="1800">
                <a:cs typeface="Arial" panose="020B0604020202020204" pitchFamily="34" charset="0"/>
                <a:sym typeface="Symbol" panose="05050102010706020507" pitchFamily="18" charset="2"/>
              </a:rPr>
              <a:t>¼</a:t>
            </a:r>
            <a:endParaRPr lang="en-GB" altLang="en-US" sz="1800">
              <a:sym typeface="Symbol" panose="05050102010706020507" pitchFamily="18" charset="2"/>
            </a:endParaRPr>
          </a:p>
          <a:p>
            <a:pPr lvl="2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endParaRPr lang="en-GB" altLang="en-US" sz="1800">
              <a:sym typeface="Symbol" panose="05050102010706020507" pitchFamily="1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C1FB75-02AE-4B85-8B14-9AAA592212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192" y="1916832"/>
            <a:ext cx="3429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8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>
            <a:extLst>
              <a:ext uri="{FF2B5EF4-FFF2-40B4-BE49-F238E27FC236}">
                <a16:creationId xmlns:a16="http://schemas.microsoft.com/office/drawing/2014/main" id="{D2D5FEFA-BD7B-449E-ACA9-84CFACA8DE1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9DE6E1A-C25A-49E8-BA97-C0532596BC89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7171" name="Slide Number Placeholder 5">
            <a:extLst>
              <a:ext uri="{FF2B5EF4-FFF2-40B4-BE49-F238E27FC236}">
                <a16:creationId xmlns:a16="http://schemas.microsoft.com/office/drawing/2014/main" id="{C371959B-AF49-460F-BF86-937BB9EE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6EC5DF9-13B3-4839-9379-27B2ADDC062C}" type="slidenum">
              <a:rPr lang="en-US" altLang="en-US" sz="1400">
                <a:cs typeface="Arial" panose="020B0604020202020204" pitchFamily="34" charset="0"/>
              </a:rPr>
              <a:pPr eaLnBrk="1" hangingPunct="1"/>
              <a:t>16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77154" name="Rectangle 2">
            <a:extLst>
              <a:ext uri="{FF2B5EF4-FFF2-40B4-BE49-F238E27FC236}">
                <a16:creationId xmlns:a16="http://schemas.microsoft.com/office/drawing/2014/main" id="{FB8CA638-17D4-4EFE-85BB-C0FB26DC9B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Moeder-dochterrelatie</a:t>
            </a:r>
            <a:br>
              <a:rPr lang="en-US" sz="36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concurrerende verwijdering</a:t>
            </a:r>
            <a:endParaRPr lang="en-US" sz="12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6076B1E9-64F1-464F-9AF3-689E0CD9C0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19672" y="5437584"/>
            <a:ext cx="5830416" cy="583704"/>
          </a:xfrm>
        </p:spPr>
        <p:txBody>
          <a:bodyPr/>
          <a:lstStyle/>
          <a:p>
            <a:pPr marL="0" lvl="1" indent="0" algn="ctr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GB" altLang="en-US" sz="1600">
                <a:latin typeface="Arial" panose="020B0604020202020204" pitchFamily="34" charset="0"/>
                <a:sym typeface="Symbol" panose="05050102010706020507" pitchFamily="18" charset="2"/>
              </a:rPr>
              <a:t>isomeer verval van </a:t>
            </a:r>
            <a:r>
              <a:rPr lang="en-GB" altLang="en-US" sz="1600" baseline="30000">
                <a:latin typeface="Arial" panose="020B0604020202020204" pitchFamily="34" charset="0"/>
                <a:sym typeface="Symbol" panose="05050102010706020507" pitchFamily="18" charset="2"/>
              </a:rPr>
              <a:t>99m</a:t>
            </a:r>
            <a:r>
              <a:rPr lang="en-GB" altLang="en-US" sz="1600">
                <a:latin typeface="Arial" panose="020B0604020202020204" pitchFamily="34" charset="0"/>
                <a:sym typeface="Symbol" panose="05050102010706020507" pitchFamily="18" charset="2"/>
              </a:rPr>
              <a:t>Tc </a:t>
            </a:r>
            <a:r>
              <a:rPr lang="en-GB" altLang="en-US" sz="16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naar </a:t>
            </a:r>
            <a:r>
              <a:rPr lang="en-GB" altLang="en-US" sz="16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99</a:t>
            </a:r>
            <a:r>
              <a:rPr lang="en-GB" altLang="en-US" sz="16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Tc</a:t>
            </a:r>
            <a:endParaRPr lang="en-GB" altLang="en-US" sz="1600" dirty="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7174" name="Rectangle 8">
            <a:extLst>
              <a:ext uri="{FF2B5EF4-FFF2-40B4-BE49-F238E27FC236}">
                <a16:creationId xmlns:a16="http://schemas.microsoft.com/office/drawing/2014/main" id="{8E03CA8F-F5E6-4191-AB17-4E2C3814DE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moeder-dochterrelatie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E3EA4C-4F65-4E8C-A040-6037D630AD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988840"/>
            <a:ext cx="2727629" cy="288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9904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>
            <a:extLst>
              <a:ext uri="{FF2B5EF4-FFF2-40B4-BE49-F238E27FC236}">
                <a16:creationId xmlns:a16="http://schemas.microsoft.com/office/drawing/2014/main" id="{D2D5FEFA-BD7B-449E-ACA9-84CFACA8DE1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9DE6E1A-C25A-49E8-BA97-C0532596BC89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7171" name="Slide Number Placeholder 5">
            <a:extLst>
              <a:ext uri="{FF2B5EF4-FFF2-40B4-BE49-F238E27FC236}">
                <a16:creationId xmlns:a16="http://schemas.microsoft.com/office/drawing/2014/main" id="{C371959B-AF49-460F-BF86-937BB9EE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6EC5DF9-13B3-4839-9379-27B2ADDC062C}" type="slidenum">
              <a:rPr lang="en-US" altLang="en-US" sz="1400">
                <a:cs typeface="Arial" panose="020B0604020202020204" pitchFamily="34" charset="0"/>
              </a:rPr>
              <a:pPr eaLnBrk="1" hangingPunct="1"/>
              <a:t>17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77154" name="Rectangle 2">
            <a:extLst>
              <a:ext uri="{FF2B5EF4-FFF2-40B4-BE49-F238E27FC236}">
                <a16:creationId xmlns:a16="http://schemas.microsoft.com/office/drawing/2014/main" id="{FB8CA638-17D4-4EFE-85BB-C0FB26DC9B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Moeder-dochterrelatie</a:t>
            </a:r>
            <a:br>
              <a:rPr lang="en-US" sz="36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concurrerende verwijdering</a:t>
            </a:r>
            <a:endParaRPr lang="en-US" sz="12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6076B1E9-64F1-464F-9AF3-689E0CD9C0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15616" y="4437112"/>
            <a:ext cx="6840760" cy="1333818"/>
          </a:xfrm>
        </p:spPr>
        <p:txBody>
          <a:bodyPr/>
          <a:lstStyle/>
          <a:p>
            <a:pPr marL="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GB" altLang="en-US" sz="1600">
                <a:latin typeface="Arial" panose="020B0604020202020204" pitchFamily="34" charset="0"/>
                <a:sym typeface="Symbol" panose="05050102010706020507" pitchFamily="18" charset="2"/>
              </a:rPr>
              <a:t>maag-darmmodel volgens ICRP			ST = maag</a:t>
            </a:r>
          </a:p>
          <a:p>
            <a:pPr marL="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GB" altLang="en-US" sz="1600">
                <a:latin typeface="Arial" panose="020B0604020202020204" pitchFamily="34" charset="0"/>
                <a:sym typeface="Symbol" panose="05050102010706020507" pitchFamily="18" charset="2"/>
              </a:rPr>
              <a:t>																SI = dunne darm</a:t>
            </a:r>
          </a:p>
          <a:p>
            <a:pPr marL="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GB" altLang="en-US" sz="1600">
                <a:latin typeface="Arial" panose="020B0604020202020204" pitchFamily="34" charset="0"/>
                <a:sym typeface="Symbol" panose="05050102010706020507" pitchFamily="18" charset="2"/>
              </a:rPr>
              <a:t>																ULI = dikke darm (bovenste deel)</a:t>
            </a:r>
            <a:endParaRPr lang="en-GB" altLang="en-US" sz="160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lvl="1" indent="0" defTabSz="215900" eaLnBrk="1" hangingPunct="1">
              <a:spcBef>
                <a:spcPct val="0"/>
              </a:spcBef>
              <a:buSzTx/>
              <a:buNone/>
            </a:pPr>
            <a:r>
              <a:rPr lang="en-GB" altLang="en-US" sz="1600">
                <a:latin typeface="Arial" panose="020B0604020202020204" pitchFamily="34" charset="0"/>
                <a:sym typeface="Symbol" panose="05050102010706020507" pitchFamily="18" charset="2"/>
              </a:rPr>
              <a:t>																LLI = dikke darm (onderste deel)</a:t>
            </a:r>
          </a:p>
          <a:p>
            <a:pPr marL="0" lvl="1" indent="0" defTabSz="215900" eaLnBrk="1" hangingPunct="1">
              <a:spcBef>
                <a:spcPct val="0"/>
              </a:spcBef>
              <a:buSzTx/>
              <a:buNone/>
            </a:pPr>
            <a:r>
              <a:rPr lang="en-GB" altLang="en-US" sz="1600">
                <a:latin typeface="Arial" panose="020B0604020202020204" pitchFamily="34" charset="0"/>
                <a:sym typeface="Symbol" panose="05050102010706020507" pitchFamily="18" charset="2"/>
              </a:rPr>
              <a:t>																TC = bloedbaan</a:t>
            </a:r>
          </a:p>
          <a:p>
            <a:pPr marL="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endParaRPr lang="en-GB" altLang="en-US" sz="16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7174" name="Rectangle 8">
            <a:extLst>
              <a:ext uri="{FF2B5EF4-FFF2-40B4-BE49-F238E27FC236}">
                <a16:creationId xmlns:a16="http://schemas.microsoft.com/office/drawing/2014/main" id="{8E03CA8F-F5E6-4191-AB17-4E2C3814DE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moeder-dochterrelatie</a:t>
            </a:r>
          </a:p>
        </p:txBody>
      </p:sp>
      <p:grpSp>
        <p:nvGrpSpPr>
          <p:cNvPr id="8" name="Canvas 298">
            <a:extLst>
              <a:ext uri="{FF2B5EF4-FFF2-40B4-BE49-F238E27FC236}">
                <a16:creationId xmlns:a16="http://schemas.microsoft.com/office/drawing/2014/main" id="{EFA8AF09-0C6E-4FA0-B389-9DFCB984BB08}"/>
              </a:ext>
            </a:extLst>
          </p:cNvPr>
          <p:cNvGrpSpPr>
            <a:grpSpLocks noChangeAspect="1"/>
          </p:cNvGrpSpPr>
          <p:nvPr/>
        </p:nvGrpSpPr>
        <p:grpSpPr>
          <a:xfrm>
            <a:off x="576856" y="2132856"/>
            <a:ext cx="7955584" cy="1909340"/>
            <a:chOff x="0" y="0"/>
            <a:chExt cx="5381625" cy="129159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F54FB1E-BAD6-4F95-B1B0-6E12C0262AB0}"/>
                </a:ext>
              </a:extLst>
            </p:cNvPr>
            <p:cNvSpPr/>
            <p:nvPr/>
          </p:nvSpPr>
          <p:spPr>
            <a:xfrm>
              <a:off x="0" y="0"/>
              <a:ext cx="5381625" cy="1291590"/>
            </a:xfrm>
            <a:prstGeom prst="rect">
              <a:avLst/>
            </a:prstGeom>
            <a:noFill/>
            <a:ln>
              <a:noFill/>
            </a:ln>
          </p:spPr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24C8D42-EE3D-49F0-9B01-3B98EA1CE9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576" y="143597"/>
              <a:ext cx="5093648" cy="1001909"/>
              <a:chOff x="3399" y="2923"/>
              <a:chExt cx="6173" cy="1214"/>
            </a:xfrm>
          </p:grpSpPr>
          <p:sp>
            <p:nvSpPr>
              <p:cNvPr id="11" name="Text Box 300">
                <a:extLst>
                  <a:ext uri="{FF2B5EF4-FFF2-40B4-BE49-F238E27FC236}">
                    <a16:creationId xmlns:a16="http://schemas.microsoft.com/office/drawing/2014/main" id="{B47FC90B-FE39-480C-AB5C-C35773114E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29" y="2923"/>
                <a:ext cx="522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18000" tIns="72000" rIns="18000" bIns="18000" anchor="t" anchorCtr="0" upright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ST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Text Box 302">
                <a:extLst>
                  <a:ext uri="{FF2B5EF4-FFF2-40B4-BE49-F238E27FC236}">
                    <a16:creationId xmlns:a16="http://schemas.microsoft.com/office/drawing/2014/main" id="{75B69DE3-9FE8-4B41-B90D-F968DB2BC2E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73" y="3793"/>
                <a:ext cx="522" cy="34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18000" tIns="72000" rIns="18000" bIns="18000" anchor="t" anchorCtr="0" upright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TC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AutoShape 304">
                <a:extLst>
                  <a:ext uri="{FF2B5EF4-FFF2-40B4-BE49-F238E27FC236}">
                    <a16:creationId xmlns:a16="http://schemas.microsoft.com/office/drawing/2014/main" id="{03696B45-FF3B-4DD1-BF2C-59EA6F3A5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4225" y="2966"/>
                <a:ext cx="345" cy="259"/>
              </a:xfrm>
              <a:prstGeom prst="downArrow">
                <a:avLst>
                  <a:gd name="adj1" fmla="val 50000"/>
                  <a:gd name="adj2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" name="Text Box 309">
                <a:extLst>
                  <a:ext uri="{FF2B5EF4-FFF2-40B4-BE49-F238E27FC236}">
                    <a16:creationId xmlns:a16="http://schemas.microsoft.com/office/drawing/2014/main" id="{B90C0E8B-FA3C-4FD4-BD94-AE2212F80A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99" y="2923"/>
                <a:ext cx="869" cy="34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18000" tIns="72000" rIns="18000" bIns="18000" anchor="t" anchorCtr="0" upright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ingestie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5" name="Line 313">
                <a:extLst>
                  <a:ext uri="{FF2B5EF4-FFF2-40B4-BE49-F238E27FC236}">
                    <a16:creationId xmlns:a16="http://schemas.microsoft.com/office/drawing/2014/main" id="{996C0F3E-A19A-40A0-AF93-44A8BBC8496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051" y="3097"/>
                <a:ext cx="522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" name="Text Box 320">
                <a:extLst>
                  <a:ext uri="{FF2B5EF4-FFF2-40B4-BE49-F238E27FC236}">
                    <a16:creationId xmlns:a16="http://schemas.microsoft.com/office/drawing/2014/main" id="{947C3D91-CE74-4891-A4A3-4584AAF627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703" y="2923"/>
                <a:ext cx="869" cy="34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18000" tIns="72000" rIns="18000" bIns="18000" anchor="t" anchorCtr="0" upright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faeces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Text Box 321">
                <a:extLst>
                  <a:ext uri="{FF2B5EF4-FFF2-40B4-BE49-F238E27FC236}">
                    <a16:creationId xmlns:a16="http://schemas.microsoft.com/office/drawing/2014/main" id="{41B0A629-FAD5-47B0-9131-CB4B4717E3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51" y="3184"/>
                <a:ext cx="522" cy="3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18000" tIns="18000" rIns="18000" bIns="18000" anchor="t" anchorCtr="0" upright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8" name="Line 357">
                <a:extLst>
                  <a:ext uri="{FF2B5EF4-FFF2-40B4-BE49-F238E27FC236}">
                    <a16:creationId xmlns:a16="http://schemas.microsoft.com/office/drawing/2014/main" id="{83D58C5B-E085-48CD-8948-36EBEE2ED7B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5834" y="3271"/>
                <a:ext cx="1" cy="52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9" name="Text Box 425">
                <a:extLst>
                  <a:ext uri="{FF2B5EF4-FFF2-40B4-BE49-F238E27FC236}">
                    <a16:creationId xmlns:a16="http://schemas.microsoft.com/office/drawing/2014/main" id="{DE5678FA-3457-4517-8D76-5065638036D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660" y="2923"/>
                <a:ext cx="521" cy="34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18000" tIns="72000" rIns="18000" bIns="18000" anchor="t" anchorCtr="0" upright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LLI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Text Box 426">
                <a:extLst>
                  <a:ext uri="{FF2B5EF4-FFF2-40B4-BE49-F238E27FC236}">
                    <a16:creationId xmlns:a16="http://schemas.microsoft.com/office/drawing/2014/main" id="{1FC8D950-EF80-4FFF-9379-C992A81B752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73" y="2923"/>
                <a:ext cx="523" cy="34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18000" tIns="72000" rIns="18000" bIns="18000" anchor="t" anchorCtr="0" upright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SI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Text Box 427">
                <a:extLst>
                  <a:ext uri="{FF2B5EF4-FFF2-40B4-BE49-F238E27FC236}">
                    <a16:creationId xmlns:a16="http://schemas.microsoft.com/office/drawing/2014/main" id="{0002023A-B712-4C0E-B003-9690B791A2A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16" y="2923"/>
                <a:ext cx="522" cy="34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18000" tIns="72000" rIns="18000" bIns="18000" anchor="t" anchorCtr="0" upright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ULI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2" name="Line 428">
                <a:extLst>
                  <a:ext uri="{FF2B5EF4-FFF2-40B4-BE49-F238E27FC236}">
                    <a16:creationId xmlns:a16="http://schemas.microsoft.com/office/drawing/2014/main" id="{F8082C1F-ACAC-45BA-85BC-A56E2D19413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6094" y="3097"/>
                <a:ext cx="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" name="Line 429">
                <a:extLst>
                  <a:ext uri="{FF2B5EF4-FFF2-40B4-BE49-F238E27FC236}">
                    <a16:creationId xmlns:a16="http://schemas.microsoft.com/office/drawing/2014/main" id="{E5BDC86C-2983-4ED5-8634-BB23601D19A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7138" y="3097"/>
                <a:ext cx="522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4" name="Line 430">
                <a:extLst>
                  <a:ext uri="{FF2B5EF4-FFF2-40B4-BE49-F238E27FC236}">
                    <a16:creationId xmlns:a16="http://schemas.microsoft.com/office/drawing/2014/main" id="{63DE1E57-D775-4CE0-B107-506DD313F36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8181" y="3097"/>
                <a:ext cx="521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" name="Text Box 431">
                <a:extLst>
                  <a:ext uri="{FF2B5EF4-FFF2-40B4-BE49-F238E27FC236}">
                    <a16:creationId xmlns:a16="http://schemas.microsoft.com/office/drawing/2014/main" id="{A74447C5-184F-4FA7-9DA2-92AF329BE54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47" y="3358"/>
                <a:ext cx="521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18000" tIns="18000" rIns="18000" bIns="18000" anchor="t" anchorCtr="0" upright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  <a:sym typeface="Symbol" panose="05050102010706020507" pitchFamily="18" charset="2"/>
                  </a:rPr>
                  <a:t></a:t>
                </a:r>
                <a:r>
                  <a:rPr kumimoji="0" lang="en-US" sz="1800" b="0" i="0" u="none" strike="noStrike" kern="0" cap="none" spc="0" normalizeH="0" baseline="-2500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Text Box 432">
                <a:extLst>
                  <a:ext uri="{FF2B5EF4-FFF2-40B4-BE49-F238E27FC236}">
                    <a16:creationId xmlns:a16="http://schemas.microsoft.com/office/drawing/2014/main" id="{FF5FD059-935C-4376-B924-430FF11D548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181" y="3184"/>
                <a:ext cx="521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18000" tIns="18000" rIns="18000" bIns="18000" anchor="t" anchorCtr="0" upright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  <a:sym typeface="Symbol" panose="05050102010706020507" pitchFamily="18" charset="2"/>
                  </a:rPr>
                  <a:t></a:t>
                </a:r>
                <a:r>
                  <a:rPr kumimoji="0" lang="en-US" sz="1800" b="0" i="0" u="none" strike="noStrike" kern="0" cap="none" spc="0" normalizeH="0" baseline="-2500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LLI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Text Box 434">
                <a:extLst>
                  <a:ext uri="{FF2B5EF4-FFF2-40B4-BE49-F238E27FC236}">
                    <a16:creationId xmlns:a16="http://schemas.microsoft.com/office/drawing/2014/main" id="{270E0D40-E15B-44CD-9B1F-A1D9142944E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94" y="3184"/>
                <a:ext cx="522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18000" tIns="18000" rIns="18000" bIns="18000" anchor="t" anchorCtr="0" upright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  <a:sym typeface="Symbol" panose="05050102010706020507" pitchFamily="18" charset="2"/>
                  </a:rPr>
                  <a:t></a:t>
                </a:r>
                <a:r>
                  <a:rPr kumimoji="0" lang="en-US" sz="1800" b="0" i="0" u="none" strike="noStrike" kern="0" cap="none" spc="0" normalizeH="0" baseline="-2500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SI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Text Box 435">
                <a:extLst>
                  <a:ext uri="{FF2B5EF4-FFF2-40B4-BE49-F238E27FC236}">
                    <a16:creationId xmlns:a16="http://schemas.microsoft.com/office/drawing/2014/main" id="{72B0077D-09A4-4AB4-B7B9-C889A45A70A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38" y="3184"/>
                <a:ext cx="522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18000" tIns="18000" rIns="18000" bIns="18000" anchor="t" anchorCtr="0" upright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  <a:sym typeface="Symbol" panose="05050102010706020507" pitchFamily="18" charset="2"/>
                  </a:rPr>
                  <a:t></a:t>
                </a:r>
                <a:r>
                  <a:rPr kumimoji="0" lang="en-US" sz="1800" b="0" i="0" u="none" strike="noStrike" kern="0" cap="none" spc="0" normalizeH="0" baseline="-2500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ULI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eorgia" panose="02040502050405020303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576707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>
            <a:extLst>
              <a:ext uri="{FF2B5EF4-FFF2-40B4-BE49-F238E27FC236}">
                <a16:creationId xmlns:a16="http://schemas.microsoft.com/office/drawing/2014/main" id="{D2D5FEFA-BD7B-449E-ACA9-84CFACA8DE1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9DE6E1A-C25A-49E8-BA97-C0532596BC89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7171" name="Slide Number Placeholder 5">
            <a:extLst>
              <a:ext uri="{FF2B5EF4-FFF2-40B4-BE49-F238E27FC236}">
                <a16:creationId xmlns:a16="http://schemas.microsoft.com/office/drawing/2014/main" id="{C371959B-AF49-460F-BF86-937BB9EE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6EC5DF9-13B3-4839-9379-27B2ADDC062C}" type="slidenum">
              <a:rPr lang="en-US" altLang="en-US" sz="1400">
                <a:cs typeface="Arial" panose="020B0604020202020204" pitchFamily="34" charset="0"/>
              </a:rPr>
              <a:pPr eaLnBrk="1" hangingPunct="1"/>
              <a:t>18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77154" name="Rectangle 2">
            <a:extLst>
              <a:ext uri="{FF2B5EF4-FFF2-40B4-BE49-F238E27FC236}">
                <a16:creationId xmlns:a16="http://schemas.microsoft.com/office/drawing/2014/main" id="{FB8CA638-17D4-4EFE-85BB-C0FB26DC9B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Moeder-dochterrelatie</a:t>
            </a:r>
            <a:br>
              <a:rPr lang="en-US" sz="36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concurrerende verwijdering</a:t>
            </a:r>
            <a:endParaRPr lang="en-US" sz="1200" b="1"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73" name="Rectangle 3">
                <a:extLst>
                  <a:ext uri="{FF2B5EF4-FFF2-40B4-BE49-F238E27FC236}">
                    <a16:creationId xmlns:a16="http://schemas.microsoft.com/office/drawing/2014/main" id="{6076B1E9-64F1-464F-9AF3-689E0CD9C010}"/>
                  </a:ext>
                </a:extLst>
              </p:cNvPr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85800" y="2060848"/>
                <a:ext cx="7918648" cy="3960440"/>
              </a:xfrm>
            </p:spPr>
            <p:txBody>
              <a:bodyPr/>
              <a:lstStyle/>
              <a:p>
                <a:pPr marL="0" lvl="1" indent="0" defTabSz="215900" eaLnBrk="1" hangingPunct="1">
                  <a:spcBef>
                    <a:spcPct val="0"/>
                  </a:spcBef>
                  <a:buSzTx/>
                  <a:buFont typeface="Wingdings" panose="05000000000000000000" pitchFamily="2" charset="2"/>
                  <a:buNone/>
                </a:pPr>
                <a:endParaRPr lang="en-US" altLang="en-US" sz="20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0" lvl="1" indent="0" defTabSz="215900" eaLnBrk="1" hangingPunct="1">
                  <a:spcBef>
                    <a:spcPct val="0"/>
                  </a:spcBef>
                  <a:buSzTx/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i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d</m:t>
                        </m:r>
                        <m:sSub>
                          <m:sSubPr>
                            <m:ctrlP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2000" i="0"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D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i="0" baseline="-5000"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m:rPr>
                            <m:nor/>
                          </m:rPr>
                          <a:rPr lang="en-US" sz="2000" i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dt</m:t>
                        </m:r>
                      </m:den>
                    </m:f>
                    <m:r>
                      <m:rPr>
                        <m:nor/>
                      </m:rPr>
                      <a:rPr lang="en-US" sz="20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 i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 b="0" i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 i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m:rPr>
                        <m:nor/>
                      </m:rPr>
                      <a:rPr lang="en-US" sz="2000" i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λ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i="0" baseline="-2500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12</m:t>
                        </m:r>
                      </m:sub>
                    </m:sSub>
                    <m:r>
                      <m:rPr>
                        <m:nor/>
                      </m:rPr>
                      <a:rPr lang="en-US" sz="20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 i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+</m:t>
                    </m:r>
                    <m:r>
                      <a:rPr lang="en-US" sz="20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λ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i="0" baseline="-2500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13</m:t>
                        </m:r>
                      </m:sub>
                    </m:sSub>
                    <m:r>
                      <m:rPr>
                        <m:nor/>
                      </m:rPr>
                      <a:rPr lang="en-US" sz="2000" i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m:rPr>
                        <m:nor/>
                      </m:rPr>
                      <a:rPr lang="en-US" sz="2000" b="0" i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i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D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i="0" baseline="-2500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																</a:t>
                </a:r>
                <a:r>
                  <a:rPr lang="en-US" sz="200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syllabus (2.31)</a:t>
                </a:r>
                <a:endParaRPr lang="en-US" sz="200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0" lvl="1" indent="0" defTabSz="215900" eaLnBrk="1" hangingPunct="1">
                  <a:spcBef>
                    <a:spcPct val="0"/>
                  </a:spcBef>
                  <a:buSzTx/>
                  <a:buFont typeface="Wingdings" panose="05000000000000000000" pitchFamily="2" charset="2"/>
                  <a:buNone/>
                </a:pPr>
                <a:endParaRPr lang="en-US" altLang="en-US" sz="20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0" lvl="1" indent="0" defTabSz="215900" eaLnBrk="1" hangingPunct="1">
                  <a:spcBef>
                    <a:spcPct val="0"/>
                  </a:spcBef>
                  <a:buSzTx/>
                  <a:buFont typeface="Wingdings" panose="05000000000000000000" pitchFamily="2" charset="2"/>
                  <a:buNone/>
                </a:pPr>
                <a:endParaRPr lang="en-US" altLang="en-US" sz="20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0" lvl="1" indent="0" defTabSz="215900" eaLnBrk="1" hangingPunct="1">
                  <a:spcBef>
                    <a:spcPct val="0"/>
                  </a:spcBef>
                  <a:buSzTx/>
                  <a:buFont typeface="Wingdings" panose="05000000000000000000" pitchFamily="2" charset="2"/>
                  <a:buNone/>
                </a:pPr>
                <a:r>
                  <a:rPr lang="el-GR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US" altLang="en-US" sz="20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eff</a:t>
                </a:r>
                <a:r>
                  <a:rPr lang="en-US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= </a:t>
                </a:r>
                <a:r>
                  <a:rPr lang="el-GR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US" altLang="en-US" sz="20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12</a:t>
                </a:r>
                <a:r>
                  <a:rPr lang="en-US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+ </a:t>
                </a:r>
                <a:r>
                  <a:rPr lang="el-GR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US" altLang="en-US" sz="20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13</a:t>
                </a:r>
                <a:r>
                  <a:rPr lang="en-US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	→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i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nor/>
                              </m:rPr>
                              <a:rPr lang="en-US" sz="2000" i="0"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T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i="0" baseline="-5000"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½</m:t>
                            </m:r>
                          </m:sub>
                          <m:sup>
                            <m:r>
                              <m:rPr>
                                <m:nor/>
                              </m:rPr>
                              <a:rPr lang="en-US" sz="2000" baseline="5000"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eff</m:t>
                            </m:r>
                          </m:sup>
                        </m:sSubSup>
                      </m:den>
                    </m:f>
                    <m:r>
                      <a:rPr lang="en-US" sz="20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 i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 b="0" i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i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nor/>
                              </m:rPr>
                              <a:rPr lang="en-US" sz="2000" i="0"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T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i="0" baseline="-5000"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½</m:t>
                            </m:r>
                          </m:sub>
                          <m:sup>
                            <m:r>
                              <m:rPr>
                                <m:nor/>
                              </m:rPr>
                              <a:rPr lang="en-US" sz="2000" i="0" baseline="5000"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12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sz="20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 i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+</m:t>
                    </m:r>
                    <m:r>
                      <m:rPr>
                        <m:nor/>
                      </m:rPr>
                      <a:rPr lang="en-US" sz="2000" b="0" i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i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nor/>
                              </m:rPr>
                              <a:rPr lang="en-US" sz="2000" i="0"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T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i="0" baseline="-5000"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½</m:t>
                            </m:r>
                          </m:sub>
                          <m:sup>
                            <m:r>
                              <m:rPr>
                                <m:nor/>
                              </m:rPr>
                              <a:rPr lang="en-US" sz="2000" i="0" baseline="5000"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13</m:t>
                            </m:r>
                          </m:sup>
                        </m:sSubSup>
                      </m:den>
                    </m:f>
                  </m:oMath>
                </a14:m>
                <a:endParaRPr lang="en-US" sz="200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0" lvl="1" indent="0" defTabSz="215900" eaLnBrk="1" hangingPunct="1">
                  <a:spcBef>
                    <a:spcPct val="0"/>
                  </a:spcBef>
                  <a:buSzTx/>
                  <a:buFont typeface="Wingdings" panose="05000000000000000000" pitchFamily="2" charset="2"/>
                  <a:buNone/>
                </a:pPr>
                <a:endParaRPr lang="en-GB" altLang="en-US" sz="2000">
                  <a:latin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0" lvl="1" indent="0" defTabSz="215900" eaLnBrk="1" hangingPunct="1">
                  <a:spcBef>
                    <a:spcPct val="0"/>
                  </a:spcBef>
                  <a:buSzTx/>
                  <a:buFont typeface="Wingdings" panose="05000000000000000000" pitchFamily="2" charset="2"/>
                  <a:buNone/>
                </a:pPr>
                <a:r>
                  <a:rPr lang="en-GB" altLang="en-US" sz="2000">
                    <a:latin typeface="Arial" panose="020B0604020202020204" pitchFamily="34" charset="0"/>
                    <a:sym typeface="Symbol" panose="05050102010706020507" pitchFamily="18" charset="2"/>
                  </a:rPr>
                  <a:t>D</a:t>
                </a:r>
                <a:r>
                  <a:rPr lang="en-GB" altLang="en-US" sz="2000" baseline="-25000">
                    <a:latin typeface="Arial" panose="020B0604020202020204" pitchFamily="34" charset="0"/>
                    <a:sym typeface="Symbol" panose="05050102010706020507" pitchFamily="18" charset="2"/>
                  </a:rPr>
                  <a:t>2</a:t>
                </a:r>
                <a:r>
                  <a:rPr lang="en-GB" altLang="en-US" sz="2000">
                    <a:latin typeface="Arial" panose="020B0604020202020204" pitchFamily="34" charset="0"/>
                    <a:sym typeface="Symbol" panose="05050102010706020507" pitchFamily="18" charset="2"/>
                  </a:rPr>
                  <a:t>(t) / D</a:t>
                </a:r>
                <a:r>
                  <a:rPr lang="en-GB" altLang="en-US" sz="2000" baseline="-25000">
                    <a:latin typeface="Arial" panose="020B0604020202020204" pitchFamily="34" charset="0"/>
                    <a:sym typeface="Symbol" panose="05050102010706020507" pitchFamily="18" charset="2"/>
                  </a:rPr>
                  <a:t>3</a:t>
                </a:r>
                <a:r>
                  <a:rPr lang="en-GB" altLang="en-US" sz="2000">
                    <a:latin typeface="Arial" panose="020B0604020202020204" pitchFamily="34" charset="0"/>
                    <a:sym typeface="Symbol" panose="05050102010706020507" pitchFamily="18" charset="2"/>
                  </a:rPr>
                  <a:t>(t) = </a:t>
                </a:r>
                <a:r>
                  <a:rPr lang="el-GR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US" altLang="en-US" sz="20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12</a:t>
                </a:r>
                <a:r>
                  <a:rPr lang="en-US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/ </a:t>
                </a:r>
                <a:r>
                  <a:rPr lang="el-GR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US" altLang="en-US" sz="20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13</a:t>
                </a:r>
                <a:endParaRPr lang="en-GB" altLang="en-US" sz="2000" dirty="0">
                  <a:latin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7173" name="Rectangle 3">
                <a:extLst>
                  <a:ext uri="{FF2B5EF4-FFF2-40B4-BE49-F238E27FC236}">
                    <a16:creationId xmlns:a16="http://schemas.microsoft.com/office/drawing/2014/main" id="{6076B1E9-64F1-464F-9AF3-689E0CD9C0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85800" y="2060848"/>
                <a:ext cx="7918648" cy="3960440"/>
              </a:xfrm>
              <a:blipFill>
                <a:blip r:embed="rId3"/>
                <a:stretch>
                  <a:fillRect l="-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74" name="Rectangle 8">
            <a:extLst>
              <a:ext uri="{FF2B5EF4-FFF2-40B4-BE49-F238E27FC236}">
                <a16:creationId xmlns:a16="http://schemas.microsoft.com/office/drawing/2014/main" id="{8E03CA8F-F5E6-4191-AB17-4E2C3814DE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moeder-dochterrelatie</a:t>
            </a:r>
          </a:p>
        </p:txBody>
      </p:sp>
      <p:grpSp>
        <p:nvGrpSpPr>
          <p:cNvPr id="21" name="Canvas 36">
            <a:extLst>
              <a:ext uri="{FF2B5EF4-FFF2-40B4-BE49-F238E27FC236}">
                <a16:creationId xmlns:a16="http://schemas.microsoft.com/office/drawing/2014/main" id="{2FD9FBC2-C1A7-4E35-86CD-997557974326}"/>
              </a:ext>
            </a:extLst>
          </p:cNvPr>
          <p:cNvGrpSpPr>
            <a:grpSpLocks noChangeAspect="1"/>
          </p:cNvGrpSpPr>
          <p:nvPr/>
        </p:nvGrpSpPr>
        <p:grpSpPr>
          <a:xfrm>
            <a:off x="5404428" y="2996952"/>
            <a:ext cx="3272028" cy="2497074"/>
            <a:chOff x="0" y="0"/>
            <a:chExt cx="2726690" cy="208089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89089CF-D950-4557-A55B-B05E0ABB638B}"/>
                </a:ext>
              </a:extLst>
            </p:cNvPr>
            <p:cNvSpPr/>
            <p:nvPr/>
          </p:nvSpPr>
          <p:spPr>
            <a:xfrm>
              <a:off x="0" y="0"/>
              <a:ext cx="2726690" cy="2080895"/>
            </a:xfrm>
            <a:prstGeom prst="rect">
              <a:avLst/>
            </a:prstGeom>
            <a:noFill/>
            <a:ln>
              <a:noFill/>
            </a:ln>
          </p:spPr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ECF04FB-D9EF-4242-877C-9E899473A9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816" y="287443"/>
              <a:ext cx="2383685" cy="1578891"/>
              <a:chOff x="2829" y="2419"/>
              <a:chExt cx="2884" cy="1928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26E5B932-0E8B-47D9-BB9F-90187F7C87C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29" y="3032"/>
                <a:ext cx="955" cy="701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Text Box 40">
                <a:extLst>
                  <a:ext uri="{FF2B5EF4-FFF2-40B4-BE49-F238E27FC236}">
                    <a16:creationId xmlns:a16="http://schemas.microsoft.com/office/drawing/2014/main" id="{251456EB-BF09-41A9-82A7-1C2707BDF4CA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3176" y="3207"/>
                <a:ext cx="278" cy="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Times New Roman" panose="02020603050405020304" pitchFamily="18" charset="0"/>
                  </a:rPr>
                  <a:t>I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6F158672-1D25-43AC-88A6-E616B652A0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739" y="2419"/>
                <a:ext cx="973" cy="701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Text Box 42">
                <a:extLst>
                  <a:ext uri="{FF2B5EF4-FFF2-40B4-BE49-F238E27FC236}">
                    <a16:creationId xmlns:a16="http://schemas.microsoft.com/office/drawing/2014/main" id="{5E60361D-CEF2-48DF-8C6F-040B5EE8A386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3957" y="2681"/>
                <a:ext cx="485" cy="3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Times New Roman" panose="02020603050405020304" pitchFamily="18" charset="0"/>
                    <a:cs typeface="Arial" panose="020B0604020202020204" pitchFamily="34" charset="0"/>
                  </a:rPr>
                  <a:t>λ</a:t>
                </a:r>
                <a:r>
                  <a:rPr kumimoji="0" lang="en-US" sz="1800" b="0" i="0" u="none" strike="noStrike" kern="0" cap="none" spc="0" normalizeH="0" baseline="-2500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</a:rPr>
                  <a:t>12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8" name="Text Box 44">
                <a:extLst>
                  <a:ext uri="{FF2B5EF4-FFF2-40B4-BE49-F238E27FC236}">
                    <a16:creationId xmlns:a16="http://schemas.microsoft.com/office/drawing/2014/main" id="{086B2F2A-B923-4D39-8CA9-C6618617B8C7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5020" y="2594"/>
                <a:ext cx="433" cy="3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</a:rPr>
                  <a:t>II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988F358C-D8F4-4DA7-B091-54D95FAA3F0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739" y="3645"/>
                <a:ext cx="974" cy="70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30" name="Line 47">
                <a:extLst>
                  <a:ext uri="{FF2B5EF4-FFF2-40B4-BE49-F238E27FC236}">
                    <a16:creationId xmlns:a16="http://schemas.microsoft.com/office/drawing/2014/main" id="{8833EDD6-AA45-44B9-9194-06CB677D585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3784" y="2769"/>
                <a:ext cx="955" cy="61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" name="Line 49">
                <a:extLst>
                  <a:ext uri="{FF2B5EF4-FFF2-40B4-BE49-F238E27FC236}">
                    <a16:creationId xmlns:a16="http://schemas.microsoft.com/office/drawing/2014/main" id="{7BC2C4BF-591E-4431-9965-32359ACAE5A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784" y="3383"/>
                <a:ext cx="955" cy="6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2" name="Text Box 50">
                <a:extLst>
                  <a:ext uri="{FF2B5EF4-FFF2-40B4-BE49-F238E27FC236}">
                    <a16:creationId xmlns:a16="http://schemas.microsoft.com/office/drawing/2014/main" id="{CAEB1246-7D91-4A1A-8B05-0F3E41AFC174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999" y="3821"/>
                <a:ext cx="521" cy="3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</a:rPr>
                  <a:t>III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3" name="Text Box 51">
                <a:extLst>
                  <a:ext uri="{FF2B5EF4-FFF2-40B4-BE49-F238E27FC236}">
                    <a16:creationId xmlns:a16="http://schemas.microsoft.com/office/drawing/2014/main" id="{0693CEF2-9A7D-4A3E-91BC-F1C97D49E4AC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3957" y="3733"/>
                <a:ext cx="486" cy="3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Times New Roman" panose="02020603050405020304" pitchFamily="18" charset="0"/>
                    <a:cs typeface="Arial" panose="020B0604020202020204" pitchFamily="34" charset="0"/>
                  </a:rPr>
                  <a:t>λ</a:t>
                </a:r>
                <a:r>
                  <a:rPr kumimoji="0" lang="en-US" sz="1800" b="0" i="0" u="none" strike="noStrike" kern="0" cap="none" spc="0" normalizeH="0" baseline="-2500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</a:rPr>
                  <a:t>13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301502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>
            <a:extLst>
              <a:ext uri="{FF2B5EF4-FFF2-40B4-BE49-F238E27FC236}">
                <a16:creationId xmlns:a16="http://schemas.microsoft.com/office/drawing/2014/main" id="{D2D5FEFA-BD7B-449E-ACA9-84CFACA8DE1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9DE6E1A-C25A-49E8-BA97-C0532596BC89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7171" name="Slide Number Placeholder 5">
            <a:extLst>
              <a:ext uri="{FF2B5EF4-FFF2-40B4-BE49-F238E27FC236}">
                <a16:creationId xmlns:a16="http://schemas.microsoft.com/office/drawing/2014/main" id="{C371959B-AF49-460F-BF86-937BB9EE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6EC5DF9-13B3-4839-9379-27B2ADDC062C}" type="slidenum">
              <a:rPr lang="en-US" altLang="en-US" sz="1400">
                <a:cs typeface="Arial" panose="020B0604020202020204" pitchFamily="34" charset="0"/>
              </a:rPr>
              <a:pPr eaLnBrk="1" hangingPunct="1"/>
              <a:t>19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77154" name="Rectangle 2">
            <a:extLst>
              <a:ext uri="{FF2B5EF4-FFF2-40B4-BE49-F238E27FC236}">
                <a16:creationId xmlns:a16="http://schemas.microsoft.com/office/drawing/2014/main" id="{FB8CA638-17D4-4EFE-85BB-C0FB26DC9B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Moeder-dochterrelatie</a:t>
            </a:r>
            <a:br>
              <a:rPr lang="en-US" sz="36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evenwicht</a:t>
            </a:r>
            <a:endParaRPr lang="en-US" sz="12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6076B1E9-64F1-464F-9AF3-689E0CD9C0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2060848"/>
            <a:ext cx="7918648" cy="4187552"/>
          </a:xfrm>
        </p:spPr>
        <p:txBody>
          <a:bodyPr/>
          <a:lstStyle/>
          <a:p>
            <a:pPr marL="4320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voor 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137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Cs geldt</a:t>
            </a:r>
          </a:p>
          <a:p>
            <a:pPr marL="6480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kernverval										T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½,fys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30 j</a:t>
            </a:r>
          </a:p>
          <a:p>
            <a:pPr marL="6480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biologische verwijdering			T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½,biol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110 d</a:t>
            </a:r>
          </a:p>
          <a:p>
            <a:pPr marL="6480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effectieve halveringstijd			T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½,eff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≈ T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½,biol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110 d</a:t>
            </a:r>
          </a:p>
          <a:p>
            <a:pPr marL="6480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										λ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eff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0,693 / 110 d = 0,0063 d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-1</a:t>
            </a:r>
            <a:endParaRPr lang="en-US" altLang="en-US" sz="2000" baseline="30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bij constante inname van 10 Bq per dag zal op een gegeven ogenblik evenwicht ontstaan tussen inname en verwijdering,</a:t>
            </a:r>
          </a:p>
          <a:p>
            <a:pPr marL="4320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en de activiteit in het lichaam de waarde A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evenwicht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bereiken</a:t>
            </a:r>
          </a:p>
          <a:p>
            <a:pPr marL="6480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inname											10 Bq</a:t>
            </a:r>
            <a:r>
              <a:rPr lang="en-US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-1</a:t>
            </a:r>
          </a:p>
          <a:p>
            <a:pPr marL="6480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verwijdering									λ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eff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A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evenwicht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0,0063 d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× A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evenwicht</a:t>
            </a:r>
            <a:endParaRPr lang="en-US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6480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evenwichtsactiviteit					A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evenwicht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10 Bq</a:t>
            </a:r>
            <a:r>
              <a:rPr lang="en-US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/ 0,0063 d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6480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														= 1600 Bq</a:t>
            </a: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2000" lvl="1" indent="0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7174" name="Rectangle 8">
            <a:extLst>
              <a:ext uri="{FF2B5EF4-FFF2-40B4-BE49-F238E27FC236}">
                <a16:creationId xmlns:a16="http://schemas.microsoft.com/office/drawing/2014/main" id="{8E03CA8F-F5E6-4191-AB17-4E2C3814DE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moeder-dochterrelatie</a:t>
            </a:r>
          </a:p>
        </p:txBody>
      </p:sp>
    </p:spTree>
    <p:extLst>
      <p:ext uri="{BB962C8B-B14F-4D97-AF65-F5344CB8AC3E}">
        <p14:creationId xmlns:p14="http://schemas.microsoft.com/office/powerpoint/2010/main" val="1079546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>
            <a:extLst>
              <a:ext uri="{FF2B5EF4-FFF2-40B4-BE49-F238E27FC236}">
                <a16:creationId xmlns:a16="http://schemas.microsoft.com/office/drawing/2014/main" id="{A2E729E5-7F91-4843-BF82-2B0DD5F8F68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7802ADB-F9BE-4965-9120-5CE13CC9C1D4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4099" name="Slide Number Placeholder 5">
            <a:extLst>
              <a:ext uri="{FF2B5EF4-FFF2-40B4-BE49-F238E27FC236}">
                <a16:creationId xmlns:a16="http://schemas.microsoft.com/office/drawing/2014/main" id="{C88990C2-F993-4769-8E2E-9A540B320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EAB7E4C-7F66-4F3A-A5B9-FE8C1F55079D}" type="slidenum">
              <a:rPr lang="en-US" altLang="en-US" sz="1400">
                <a:cs typeface="Arial" panose="020B0604020202020204" pitchFamily="34" charset="0"/>
              </a:rPr>
              <a:pPr eaLnBrk="1" hangingPunct="1"/>
              <a:t>2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21186" name="Rectangle 2">
            <a:extLst>
              <a:ext uri="{FF2B5EF4-FFF2-40B4-BE49-F238E27FC236}">
                <a16:creationId xmlns:a16="http://schemas.microsoft.com/office/drawing/2014/main" id="{3F739134-8C0C-4D8B-A59B-F5F029906B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Moeder-dochterrelatie</a:t>
            </a:r>
            <a:br>
              <a:rPr lang="en-US" sz="36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indeling</a:t>
            </a:r>
            <a:endParaRPr lang="en-GB" sz="2000" b="1" dirty="0"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4102" name="Rectangle 3">
            <a:extLst>
              <a:ext uri="{FF2B5EF4-FFF2-40B4-BE49-F238E27FC236}">
                <a16:creationId xmlns:a16="http://schemas.microsoft.com/office/drawing/2014/main" id="{437EA352-A75D-474B-94C1-AAA22543EB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00550"/>
          </a:xfrm>
        </p:spPr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SzTx/>
              <a:buFont typeface="Wingdings" pitchFamily="2" charset="2"/>
              <a:buNone/>
              <a:defRPr/>
            </a:pPr>
            <a:r>
              <a:rPr lang="en-GB" sz="2000" b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moeder-dochterrelatie</a:t>
            </a:r>
          </a:p>
          <a:p>
            <a:pPr marL="432000" lvl="1" indent="0" defTabSz="216000" eaLnBrk="1" hangingPunct="1">
              <a:spcBef>
                <a:spcPts val="0"/>
              </a:spcBef>
              <a:buSzTx/>
              <a:buFont typeface="Wingdings" pitchFamily="2" charset="2"/>
              <a:buNone/>
              <a:defRPr/>
            </a:pPr>
            <a:endParaRPr lang="en-GB" sz="200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864000" indent="-432000" defTabSz="216000" eaLnBrk="1" hangingPunct="1">
              <a:spcBef>
                <a:spcPts val="300"/>
              </a:spcBef>
              <a:buClrTx/>
              <a:buSzPct val="100000"/>
              <a:buFont typeface="Wingdings" panose="05000000000000000000" pitchFamily="2" charset="2"/>
              <a:buChar char="§"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compartiment I</a:t>
            </a:r>
          </a:p>
          <a:p>
            <a:pPr marL="864000" indent="-432000" defTabSz="216000" eaLnBrk="1" hangingPunct="1">
              <a:spcBef>
                <a:spcPts val="300"/>
              </a:spcBef>
              <a:buClrTx/>
              <a:buSzPct val="100000"/>
              <a:buFont typeface="Wingdings" panose="05000000000000000000" pitchFamily="2" charset="2"/>
              <a:buChar char="§"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compartiment II</a:t>
            </a:r>
          </a:p>
          <a:p>
            <a:pPr marL="864000" indent="-432000" defTabSz="216000" eaLnBrk="1" hangingPunct="1">
              <a:spcBef>
                <a:spcPts val="300"/>
              </a:spcBef>
              <a:buClrTx/>
              <a:buSzPct val="100000"/>
              <a:buFont typeface="Wingdings" panose="05000000000000000000" pitchFamily="2" charset="2"/>
              <a:buChar char="§"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T</a:t>
            </a:r>
            <a:r>
              <a:rPr lang="en-GB" sz="2000" baseline="-25000">
                <a:solidFill>
                  <a:srgbClr val="FF0000"/>
                </a:solidFill>
                <a:latin typeface="Arial" charset="0"/>
                <a:cs typeface="Arial" panose="020B0604020202020204" pitchFamily="34" charset="0"/>
                <a:sym typeface="Symbol" pitchFamily="18" charset="2"/>
              </a:rPr>
              <a:t>½,moeder</a:t>
            </a:r>
            <a:r>
              <a:rPr lang="en-GB" sz="2000">
                <a:solidFill>
                  <a:srgbClr val="FF0000"/>
                </a:solidFill>
                <a:latin typeface="Arial" charset="0"/>
                <a:cs typeface="Arial" panose="020B0604020202020204" pitchFamily="34" charset="0"/>
                <a:sym typeface="Symbol" pitchFamily="18" charset="2"/>
              </a:rPr>
              <a:t> &gt;&gt;</a:t>
            </a: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T</a:t>
            </a:r>
            <a:r>
              <a:rPr lang="en-GB" sz="2000" baseline="-25000">
                <a:solidFill>
                  <a:srgbClr val="FF0000"/>
                </a:solidFill>
                <a:latin typeface="Arial" charset="0"/>
                <a:cs typeface="Arial" panose="020B0604020202020204" pitchFamily="34" charset="0"/>
                <a:sym typeface="Symbol" pitchFamily="18" charset="2"/>
              </a:rPr>
              <a:t>½,dochter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9F5349A-AFC6-4580-95D9-B6EE9DF4C1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000" y="4078015"/>
            <a:ext cx="71913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Rectangle 8">
            <a:extLst>
              <a:ext uri="{FF2B5EF4-FFF2-40B4-BE49-F238E27FC236}">
                <a16:creationId xmlns:a16="http://schemas.microsoft.com/office/drawing/2014/main" id="{52353DC8-6C9E-4A16-8730-A51F5A7A9A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moeder-dochterrelatie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>
            <a:extLst>
              <a:ext uri="{FF2B5EF4-FFF2-40B4-BE49-F238E27FC236}">
                <a16:creationId xmlns:a16="http://schemas.microsoft.com/office/drawing/2014/main" id="{893A2BF4-5199-4420-A75F-DAA00B0C94B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C561F36-C2E1-47A3-B055-77AEC6BBB363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5123" name="Slide Number Placeholder 5">
            <a:extLst>
              <a:ext uri="{FF2B5EF4-FFF2-40B4-BE49-F238E27FC236}">
                <a16:creationId xmlns:a16="http://schemas.microsoft.com/office/drawing/2014/main" id="{9EE91DE6-72C3-42B8-B63D-22C079303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3CDDF93-5417-4B42-B681-67331B282486}" type="slidenum">
              <a:rPr lang="en-US" altLang="en-US" sz="1400">
                <a:cs typeface="Arial" panose="020B0604020202020204" pitchFamily="34" charset="0"/>
              </a:rPr>
              <a:pPr eaLnBrk="1" hangingPunct="1"/>
              <a:t>3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E42377D2-3D26-4ECB-AD35-628D50CF94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Moeder-dochterrelatie</a:t>
            </a:r>
            <a:br>
              <a:rPr lang="en-US" sz="36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compartiment I</a:t>
            </a:r>
            <a:endParaRPr lang="en-GB" sz="2000" b="1">
              <a:effectLst/>
              <a:latin typeface="Arial" charset="0"/>
              <a:sym typeface="Symbol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5" name="Rectangle 3">
                <a:extLst>
                  <a:ext uri="{FF2B5EF4-FFF2-40B4-BE49-F238E27FC236}">
                    <a16:creationId xmlns:a16="http://schemas.microsoft.com/office/drawing/2014/main" id="{B9489B5C-A4F1-475E-9EFB-165E5683C231}"/>
                  </a:ext>
                </a:extLst>
              </p:cNvPr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85800" y="1981200"/>
                <a:ext cx="8134350" cy="4040088"/>
              </a:xfrm>
            </p:spPr>
            <p:txBody>
              <a:bodyPr/>
              <a:lstStyle/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2000">
                  <a:latin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1" indent="0" defTabSz="215900" eaLnBrk="1" hangingPunct="1">
                  <a:spcBef>
                    <a:spcPct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N</m:t>
                        </m:r>
                      </m:e>
                      <m:sub>
                        <m:r>
                          <m:rPr>
                            <m:nor/>
                          </m:rPr>
                          <a:rPr lang="nl-NL" sz="2000" i="0" baseline="-25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nl-NL" sz="2000" i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(</m:t>
                    </m:r>
                    <m:r>
                      <m:rPr>
                        <m:nor/>
                      </m:rPr>
                      <a:rPr lang="nl-NL" sz="2000" i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t</m:t>
                    </m:r>
                    <m:r>
                      <m:rPr>
                        <m:nor/>
                      </m:rPr>
                      <a:rPr lang="nl-NL" sz="2000" i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)</m:t>
                    </m:r>
                    <m:r>
                      <m:rPr>
                        <m:nor/>
                      </m:rPr>
                      <a:rPr lang="en-US" sz="2000" b="0" i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nl-NL" sz="2000" i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 b="0" i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N</m:t>
                        </m:r>
                      </m:e>
                      <m:sub>
                        <m:r>
                          <m:rPr>
                            <m:nor/>
                          </m:rPr>
                          <a:rPr lang="nl-NL" sz="2000" baseline="-25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(</m:t>
                    </m:r>
                    <m:r>
                      <m:rPr>
                        <m:nor/>
                      </m:rPr>
                      <a:rPr lang="en-US" sz="2000" b="0" i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0</m:t>
                    </m:r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)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nl-NL" sz="2000" i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e</m:t>
                        </m:r>
                      </m:e>
                      <m:sup>
                        <m:r>
                          <m:rPr>
                            <m:nor/>
                          </m:rPr>
                          <a:rPr lang="en-US" sz="20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sz="2000" i="0" smtClean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nl-NL" sz="2000" i="0" baseline="-500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12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nl-NL" sz="2000" i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t</m:t>
                        </m:r>
                      </m:sup>
                    </m:sSup>
                  </m:oMath>
                </a14:m>
                <a:r>
                  <a:rPr lang="en-US" sz="200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																syllabus (2.20)</a:t>
                </a:r>
              </a:p>
              <a:p>
                <a:pPr marL="431800" lvl="1" indent="0" defTabSz="215900" eaLnBrk="1" hangingPunct="1"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A</m:t>
                        </m:r>
                      </m:e>
                      <m:sub>
                        <m:r>
                          <m:rPr>
                            <m:nor/>
                          </m:rPr>
                          <a:rPr lang="nl-NL" sz="2000" i="0" baseline="-25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nl-NL" sz="2000" i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(</m:t>
                    </m:r>
                    <m:r>
                      <m:rPr>
                        <m:nor/>
                      </m:rPr>
                      <a:rPr lang="nl-NL" sz="2000" i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t</m:t>
                    </m:r>
                    <m:r>
                      <m:rPr>
                        <m:nor/>
                      </m:rPr>
                      <a:rPr lang="nl-NL" sz="2000" i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)</m:t>
                    </m:r>
                    <m:r>
                      <m:rPr>
                        <m:nor/>
                      </m:rPr>
                      <a:rPr lang="en-US" sz="2000" b="0" i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nl-NL" sz="2000" i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 b="0" i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sz="200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b="0" i="0" baseline="-25000" smtClean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12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200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N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nl-NL" sz="2000" baseline="-2500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nl-NL" sz="2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sz="20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nl-NL" sz="2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sz="2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nl-NL" sz="2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=</m:t>
                        </m:r>
                        <m:r>
                          <m:rPr>
                            <m:nor/>
                          </m:rPr>
                          <a:rPr lang="en-US" sz="20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0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A</m:t>
                        </m:r>
                      </m:e>
                      <m:sub>
                        <m:r>
                          <m:rPr>
                            <m:nor/>
                          </m:rPr>
                          <a:rPr lang="nl-NL" sz="2000" baseline="-25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(</m:t>
                    </m:r>
                    <m:r>
                      <m:rPr>
                        <m:nor/>
                      </m:rPr>
                      <a:rPr lang="en-US" sz="2000" b="0" i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0</m:t>
                    </m:r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)</m:t>
                    </m:r>
                    <m:r>
                      <m:rPr>
                        <m:nor/>
                      </m:rPr>
                      <a:rPr lang="en-US" sz="2000" b="0" i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nl-NL" sz="2000" i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e</m:t>
                        </m:r>
                      </m:e>
                      <m:sup>
                        <m:r>
                          <m:rPr>
                            <m:nor/>
                          </m:rPr>
                          <a:rPr lang="en-US" sz="20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sz="2000" i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nl-NL" sz="2000" i="0" baseline="-500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12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nl-NL" sz="2000" i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t</m:t>
                        </m:r>
                      </m:sup>
                    </m:sSup>
                  </m:oMath>
                </a14:m>
                <a:r>
                  <a:rPr lang="en-US" sz="200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											syllabus (5.26)</a:t>
                </a:r>
              </a:p>
              <a:p>
                <a:pPr marL="431800" lvl="1" indent="0" defTabSz="215900" eaLnBrk="1" hangingPunct="1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n-US" altLang="en-US" sz="20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1" indent="0" defTabSz="215900" eaLnBrk="1" hangingPunct="1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US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= fractie van kernen die per tijdseenheid vervalt</a:t>
                </a:r>
              </a:p>
              <a:p>
                <a:pPr marL="431800" lvl="1" indent="0" defTabSz="215900" eaLnBrk="1" hangingPunct="1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n-US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= </a:t>
                </a:r>
                <a:r>
                  <a:rPr lang="en-US" altLang="en-US" sz="2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vervalconstante</a:t>
                </a:r>
              </a:p>
              <a:p>
                <a:pPr marL="431800" lvl="1" indent="0" defTabSz="215900" eaLnBrk="1" hangingPunct="1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n-US" altLang="en-US" sz="20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1" indent="0" defTabSz="215900" eaLnBrk="1" hangingPunct="1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US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= fractie van ruimtevolume die per tijdseenheid wordt afgezogen</a:t>
                </a:r>
              </a:p>
              <a:p>
                <a:pPr marL="431800" lvl="1" indent="0" defTabSz="215900" eaLnBrk="1" hangingPunct="1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n-US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=	</a:t>
                </a:r>
                <a:r>
                  <a:rPr lang="en-US" altLang="en-US" sz="2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ventilatievoud</a:t>
                </a:r>
              </a:p>
            </p:txBody>
          </p:sp>
        </mc:Choice>
        <mc:Fallback xmlns="">
          <p:sp>
            <p:nvSpPr>
              <p:cNvPr id="5125" name="Rectangle 3">
                <a:extLst>
                  <a:ext uri="{FF2B5EF4-FFF2-40B4-BE49-F238E27FC236}">
                    <a16:creationId xmlns:a16="http://schemas.microsoft.com/office/drawing/2014/main" id="{B9489B5C-A4F1-475E-9EFB-165E5683C2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85800" y="1981200"/>
                <a:ext cx="8134350" cy="404008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26" name="Rectangle 8">
            <a:extLst>
              <a:ext uri="{FF2B5EF4-FFF2-40B4-BE49-F238E27FC236}">
                <a16:creationId xmlns:a16="http://schemas.microsoft.com/office/drawing/2014/main" id="{BD638F1B-B4C2-4114-9E6D-B7F66B0B57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moeder-dochterrelatie</a:t>
            </a:r>
          </a:p>
        </p:txBody>
      </p:sp>
    </p:spTree>
    <p:extLst>
      <p:ext uri="{BB962C8B-B14F-4D97-AF65-F5344CB8AC3E}">
        <p14:creationId xmlns:p14="http://schemas.microsoft.com/office/powerpoint/2010/main" val="1100293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>
            <a:extLst>
              <a:ext uri="{FF2B5EF4-FFF2-40B4-BE49-F238E27FC236}">
                <a16:creationId xmlns:a16="http://schemas.microsoft.com/office/drawing/2014/main" id="{893A2BF4-5199-4420-A75F-DAA00B0C94B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216000" eaLnBrk="1" hangingPunct="1"/>
            <a:fld id="{3C561F36-C2E1-47A3-B055-77AEC6BBB363}" type="datetime1">
              <a:rPr lang="en-GB" altLang="en-US" sz="1400" smtClean="0">
                <a:cs typeface="Arial" panose="020B0604020202020204" pitchFamily="34" charset="0"/>
              </a:rPr>
              <a:pPr defTabSz="216000"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5123" name="Slide Number Placeholder 5">
            <a:extLst>
              <a:ext uri="{FF2B5EF4-FFF2-40B4-BE49-F238E27FC236}">
                <a16:creationId xmlns:a16="http://schemas.microsoft.com/office/drawing/2014/main" id="{9EE91DE6-72C3-42B8-B63D-22C079303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216000" eaLnBrk="1" hangingPunct="1"/>
            <a:fld id="{A3CDDF93-5417-4B42-B681-67331B282486}" type="slidenum">
              <a:rPr lang="en-US" altLang="en-US" sz="1400">
                <a:cs typeface="Arial" panose="020B0604020202020204" pitchFamily="34" charset="0"/>
              </a:rPr>
              <a:pPr defTabSz="216000" eaLnBrk="1" hangingPunct="1"/>
              <a:t>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E42377D2-3D26-4ECB-AD35-628D50CF94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Moeder-dochterrelatie</a:t>
            </a:r>
            <a:br>
              <a:rPr lang="en-US" sz="36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compartiment II</a:t>
            </a:r>
            <a:endParaRPr lang="en-GB" sz="2000" b="1">
              <a:effectLst/>
              <a:latin typeface="Arial" charset="0"/>
              <a:sym typeface="Symbol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5" name="Rectangle 3">
                <a:extLst>
                  <a:ext uri="{FF2B5EF4-FFF2-40B4-BE49-F238E27FC236}">
                    <a16:creationId xmlns:a16="http://schemas.microsoft.com/office/drawing/2014/main" id="{B9489B5C-A4F1-475E-9EFB-165E5683C231}"/>
                  </a:ext>
                </a:extLst>
              </p:cNvPr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85800" y="1966981"/>
                <a:ext cx="8134350" cy="2887663"/>
              </a:xfrm>
            </p:spPr>
            <p:txBody>
              <a:bodyPr/>
              <a:lstStyle/>
              <a:p>
                <a:pPr marL="431800" lvl="1" indent="0" defTabSz="216000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2000">
                  <a:latin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1" indent="0" defTabSz="216000" eaLnBrk="1" hangingPunct="1">
                  <a:spcBef>
                    <a:spcPct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N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="0" i="0" baseline="-25000" smtClean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d</m:t>
                        </m:r>
                      </m:sub>
                    </m:sSub>
                    <m:r>
                      <m:rPr>
                        <m:nor/>
                      </m:rPr>
                      <a:rPr lang="nl-NL" sz="2000" i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m:rPr>
                        <m:nor/>
                      </m:rPr>
                      <a:rPr lang="nl-NL" sz="2000" i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t</m:t>
                    </m:r>
                    <m:r>
                      <m:rPr>
                        <m:nor/>
                      </m:rPr>
                      <a:rPr lang="nl-NL" sz="2000" i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m:rPr>
                        <m:nor/>
                      </m:rPr>
                      <a:rPr lang="en-US" sz="2000" b="0" i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nl-NL" sz="2000" i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 b="0" i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N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="0" i="0" baseline="-25000" smtClean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m</m:t>
                        </m:r>
                      </m:sub>
                    </m:sSub>
                    <m:r>
                      <m:rPr>
                        <m:nor/>
                      </m:rPr>
                      <a:rPr lang="nl-NL" sz="2000" i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(0)</m:t>
                    </m:r>
                    <m:r>
                      <m:rPr>
                        <m:nor/>
                      </m:rPr>
                      <a:rPr lang="en-US" sz="2000" b="0" i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sz="2000" i="0" smtClean="0">
                                <a:solidFill>
                                  <a:schemeClr val="tx1"/>
                                </a:solidFill>
                                <a:effectLst/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b="0" i="0" baseline="-5000" smtClean="0">
                                <a:solidFill>
                                  <a:schemeClr val="tx1"/>
                                </a:solidFill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m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sz="2000"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b="0" i="0" baseline="-5000" smtClean="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d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sz="2000" b="0" i="0" baseline="-500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l-GR" sz="2000"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baseline="-5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m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nl-NL" sz="2000" i="0">
                                <a:solidFill>
                                  <a:schemeClr val="tx1"/>
                                </a:solidFill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e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sz="2000" b="0" i="0" smtClean="0">
                                <a:solidFill>
                                  <a:schemeClr val="tx1"/>
                                </a:solidFill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l-GR" sz="2000">
                                    <a:latin typeface="Arial" panose="020B0604020202020204" pitchFamily="34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000" baseline="-5000"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m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nl-NL" sz="2000" i="0">
                                <a:solidFill>
                                  <a:schemeClr val="tx1"/>
                                </a:solidFill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t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− </m:t>
                        </m:r>
                        <m:sSup>
                          <m:sSup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nl-NL" sz="2000" i="0">
                                <a:solidFill>
                                  <a:schemeClr val="tx1"/>
                                </a:solidFill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e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sz="2000" b="0" i="0" smtClean="0">
                                <a:solidFill>
                                  <a:schemeClr val="tx1"/>
                                </a:solidFill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l-GR" sz="2000">
                                    <a:latin typeface="Arial" panose="020B0604020202020204" pitchFamily="34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000" b="0" i="0" baseline="-5000" smtClean="0"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d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nl-NL" sz="2000" i="0">
                                <a:solidFill>
                                  <a:schemeClr val="tx1"/>
                                </a:solidFill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t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00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							syllabus (2.22)</a:t>
                </a:r>
              </a:p>
              <a:p>
                <a:pPr marL="431800" lvl="1" indent="0" defTabSz="216000" eaLnBrk="1" hangingPunct="1"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b="0" i="0" smtClean="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A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aseline="-25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d</m:t>
                        </m:r>
                      </m:sub>
                    </m:sSub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t</m:t>
                    </m:r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m:rPr>
                        <m:nor/>
                      </m:rPr>
                      <a:rPr lang="en-US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b="0" i="0" smtClean="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A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aseline="-25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m</m:t>
                        </m:r>
                      </m:sub>
                    </m:sSub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(0)</m:t>
                    </m:r>
                    <m:r>
                      <m:rPr>
                        <m:nor/>
                      </m:rPr>
                      <a:rPr lang="en-US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sz="2000"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b="0" i="0" baseline="-5000" smtClean="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d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sz="2000"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baseline="-5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d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sz="2000" baseline="-50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000" b="0" i="0" smtClean="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200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l-GR" sz="2000"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baseline="-5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m</m:t>
                            </m:r>
                          </m:sub>
                        </m:sSub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nl-NL" sz="2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e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sz="2000" b="0" i="0" smtClean="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l-GR" sz="2000">
                                    <a:latin typeface="Arial" panose="020B0604020202020204" pitchFamily="34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000" baseline="-5000"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m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nl-NL" sz="2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t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sz="20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sz="2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nl-NL" sz="2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e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sz="2000" b="0" i="0" smtClean="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l-GR" sz="2000">
                                    <a:latin typeface="Arial" panose="020B0604020202020204" pitchFamily="34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000" baseline="-5000"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d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nl-NL" sz="2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t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00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							syllabus (5.27)</a:t>
                </a:r>
                <a:endParaRPr lang="en-GB" altLang="en-US" sz="2000">
                  <a:latin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831850" lvl="2" indent="0" defTabSz="216000" eaLnBrk="1" hangingPunct="1">
                  <a:spcBef>
                    <a:spcPct val="0"/>
                  </a:spcBef>
                  <a:buNone/>
                </a:pPr>
                <a:r>
                  <a:rPr lang="en-GB" altLang="en-US" sz="18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A</a:t>
                </a:r>
                <a:r>
                  <a:rPr lang="en-GB" altLang="en-US" sz="18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m</a:t>
                </a:r>
                <a:r>
                  <a:rPr lang="en-GB" altLang="en-US" sz="18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	activiteit moeder</a:t>
                </a:r>
              </a:p>
              <a:p>
                <a:pPr marL="831850" lvl="2" indent="0" defTabSz="216000" eaLnBrk="1" hangingPunct="1">
                  <a:spcBef>
                    <a:spcPct val="0"/>
                  </a:spcBef>
                  <a:buNone/>
                </a:pPr>
                <a:r>
                  <a:rPr lang="en-GB" altLang="en-US" sz="18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A</a:t>
                </a:r>
                <a:r>
                  <a:rPr lang="en-GB" altLang="en-US" sz="18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d</a:t>
                </a:r>
                <a:r>
                  <a:rPr lang="en-GB" altLang="en-US" sz="18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		activiteit dochter</a:t>
                </a:r>
              </a:p>
              <a:p>
                <a:pPr marL="831850" lvl="2" indent="0" defTabSz="216000" eaLnBrk="1" hangingPunct="1">
                  <a:spcBef>
                    <a:spcPct val="0"/>
                  </a:spcBef>
                  <a:buNone/>
                </a:pPr>
                <a:r>
                  <a:rPr lang="en-GB" altLang="en-US" sz="18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GB" altLang="en-US" sz="18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m</a:t>
                </a:r>
                <a:r>
                  <a:rPr lang="en-GB" altLang="en-US" sz="18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		vervalconstante moeder</a:t>
                </a:r>
              </a:p>
              <a:p>
                <a:pPr marL="831850" lvl="2" indent="0" defTabSz="216000" eaLnBrk="1" hangingPunct="1">
                  <a:spcBef>
                    <a:spcPct val="0"/>
                  </a:spcBef>
                  <a:buNone/>
                </a:pPr>
                <a:r>
                  <a:rPr lang="en-GB" altLang="en-US" sz="18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GB" altLang="en-US" sz="18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d</a:t>
                </a:r>
                <a:r>
                  <a:rPr lang="en-GB" altLang="en-US" sz="18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		vervalconstante dochter</a:t>
                </a:r>
                <a:endParaRPr lang="en-GB" altLang="en-US" sz="1800" dirty="0">
                  <a:latin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5125" name="Rectangle 3">
                <a:extLst>
                  <a:ext uri="{FF2B5EF4-FFF2-40B4-BE49-F238E27FC236}">
                    <a16:creationId xmlns:a16="http://schemas.microsoft.com/office/drawing/2014/main" id="{B9489B5C-A4F1-475E-9EFB-165E5683C2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85800" y="1966981"/>
                <a:ext cx="8134350" cy="288766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26" name="Rectangle 8">
            <a:extLst>
              <a:ext uri="{FF2B5EF4-FFF2-40B4-BE49-F238E27FC236}">
                <a16:creationId xmlns:a16="http://schemas.microsoft.com/office/drawing/2014/main" id="{BD638F1B-B4C2-4114-9E6D-B7F66B0B57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216000" eaLnBrk="1" hangingPunct="1"/>
            <a:r>
              <a:rPr lang="en-US" altLang="en-US" sz="1400">
                <a:cs typeface="Arial" panose="020B0604020202020204" pitchFamily="34" charset="0"/>
              </a:rPr>
              <a:t>cursus CD - moeder-dochterrelatie</a:t>
            </a:r>
          </a:p>
        </p:txBody>
      </p:sp>
      <p:sp>
        <p:nvSpPr>
          <p:cNvPr id="5127" name="Rectangle 3">
            <a:extLst>
              <a:ext uri="{FF2B5EF4-FFF2-40B4-BE49-F238E27FC236}">
                <a16:creationId xmlns:a16="http://schemas.microsoft.com/office/drawing/2014/main" id="{DE08B358-653D-4600-A0DA-1360A038B8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852556"/>
            <a:ext cx="4425876" cy="13127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/>
          <a:lstStyle>
            <a:lvl1pPr marL="342900" indent="-3429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318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16000" lvl="2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GB" sz="180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INTERACTIE</a:t>
            </a:r>
          </a:p>
          <a:p>
            <a:pPr marL="216000" lvl="2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endParaRPr lang="en-GB" altLang="en-US" sz="1800">
              <a:sym typeface="Symbol" panose="05050102010706020507" pitchFamily="18" charset="2"/>
            </a:endParaRPr>
          </a:p>
          <a:p>
            <a:pPr marL="216000" lvl="2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GB" altLang="en-US" sz="1800">
                <a:sym typeface="Symbol" panose="05050102010706020507" pitchFamily="18" charset="2"/>
              </a:rPr>
              <a:t>waarom vertoont A</a:t>
            </a:r>
            <a:r>
              <a:rPr lang="en-GB" altLang="en-US" sz="1800" baseline="-25000">
                <a:sym typeface="Symbol" panose="05050102010706020507" pitchFamily="18" charset="2"/>
              </a:rPr>
              <a:t>d</a:t>
            </a:r>
            <a:r>
              <a:rPr lang="en-GB" altLang="en-US" sz="1800">
                <a:sym typeface="Symbol" panose="05050102010706020507" pitchFamily="18" charset="2"/>
              </a:rPr>
              <a:t>(t) </a:t>
            </a:r>
            <a:r>
              <a:rPr lang="en-US" altLang="en-US" sz="1800">
                <a:sym typeface="Symbol" panose="05050102010706020507" pitchFamily="18" charset="2"/>
              </a:rPr>
              <a:t>een maximum</a:t>
            </a:r>
            <a:r>
              <a:rPr lang="en-US" altLang="en-US" sz="1800">
                <a:cs typeface="Arial" panose="020B0604020202020204" pitchFamily="34" charset="0"/>
                <a:sym typeface="Symbol" panose="05050102010706020507" pitchFamily="18" charset="2"/>
              </a:rPr>
              <a:t> ?</a:t>
            </a:r>
            <a:endParaRPr lang="en-GB" altLang="en-US" sz="1800" dirty="0">
              <a:sym typeface="Symbol" panose="05050102010706020507" pitchFamily="18" charset="2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7D00CDC5-39A7-4FF9-B55C-F87A37C268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1676" y="4869333"/>
            <a:ext cx="3708474" cy="12959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/>
          <a:lstStyle>
            <a:lvl1pPr marL="342900" indent="-3429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318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endParaRPr lang="en-GB" altLang="en-US" sz="1800">
              <a:sym typeface="Symbol" panose="05050102010706020507" pitchFamily="18" charset="2"/>
            </a:endParaRPr>
          </a:p>
          <a:p>
            <a:pPr lvl="2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endParaRPr lang="en-GB" altLang="en-US" sz="1800">
              <a:sym typeface="Symbol" panose="05050102010706020507" pitchFamily="18" charset="2"/>
            </a:endParaRPr>
          </a:p>
          <a:p>
            <a:pPr marL="216000" indent="0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GB" altLang="en-US" sz="1800">
                <a:sym typeface="Symbol" panose="05050102010706020507" pitchFamily="18" charset="2"/>
              </a:rPr>
              <a:t>A</a:t>
            </a:r>
            <a:r>
              <a:rPr lang="en-GB" altLang="en-US" sz="1800" baseline="-25000">
                <a:sym typeface="Symbol" panose="05050102010706020507" pitchFamily="18" charset="2"/>
              </a:rPr>
              <a:t>d</a:t>
            </a:r>
            <a:r>
              <a:rPr lang="en-GB" altLang="en-US" sz="1800">
                <a:sym typeface="Symbol" panose="05050102010706020507" pitchFamily="18" charset="2"/>
              </a:rPr>
              <a:t>(0) = A</a:t>
            </a:r>
            <a:r>
              <a:rPr lang="en-GB" altLang="en-US" sz="1800" baseline="-25000">
                <a:sym typeface="Symbol" panose="05050102010706020507" pitchFamily="18" charset="2"/>
              </a:rPr>
              <a:t>d</a:t>
            </a:r>
            <a:r>
              <a:rPr lang="en-GB" altLang="en-US" sz="1800">
                <a:sym typeface="Symbol" panose="05050102010706020507" pitchFamily="18" charset="2"/>
              </a:rPr>
              <a:t>(∞) = 0</a:t>
            </a:r>
          </a:p>
          <a:p>
            <a:pPr marL="216000" indent="0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GB" altLang="en-US" sz="1800">
                <a:sym typeface="Symbol" panose="05050102010706020507" pitchFamily="18" charset="2"/>
              </a:rPr>
              <a:t>tussen 0 en ∞ is een maximum</a:t>
            </a:r>
            <a:endParaRPr lang="en-GB" altLang="en-US" sz="1800" dirty="0"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>
            <a:extLst>
              <a:ext uri="{FF2B5EF4-FFF2-40B4-BE49-F238E27FC236}">
                <a16:creationId xmlns:a16="http://schemas.microsoft.com/office/drawing/2014/main" id="{893A2BF4-5199-4420-A75F-DAA00B0C94B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216000" eaLnBrk="1" hangingPunct="1"/>
            <a:fld id="{3C561F36-C2E1-47A3-B055-77AEC6BBB363}" type="datetime1">
              <a:rPr lang="en-GB" altLang="en-US" sz="1400" smtClean="0">
                <a:cs typeface="Arial" panose="020B0604020202020204" pitchFamily="34" charset="0"/>
              </a:rPr>
              <a:pPr defTabSz="216000"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5123" name="Slide Number Placeholder 5">
            <a:extLst>
              <a:ext uri="{FF2B5EF4-FFF2-40B4-BE49-F238E27FC236}">
                <a16:creationId xmlns:a16="http://schemas.microsoft.com/office/drawing/2014/main" id="{9EE91DE6-72C3-42B8-B63D-22C079303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216000" eaLnBrk="1" hangingPunct="1"/>
            <a:fld id="{A3CDDF93-5417-4B42-B681-67331B282486}" type="slidenum">
              <a:rPr lang="en-US" altLang="en-US" sz="1400">
                <a:cs typeface="Arial" panose="020B0604020202020204" pitchFamily="34" charset="0"/>
              </a:rPr>
              <a:pPr defTabSz="216000" eaLnBrk="1" hangingPunct="1"/>
              <a:t>5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E42377D2-3D26-4ECB-AD35-628D50CF94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Moeder-dochterrelatie</a:t>
            </a:r>
            <a:br>
              <a:rPr lang="en-US" sz="36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compartiment II</a:t>
            </a:r>
            <a:endParaRPr lang="en-GB" sz="2000" b="1">
              <a:effectLst/>
              <a:latin typeface="Arial" charset="0"/>
              <a:sym typeface="Symbol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5" name="Rectangle 3">
                <a:extLst>
                  <a:ext uri="{FF2B5EF4-FFF2-40B4-BE49-F238E27FC236}">
                    <a16:creationId xmlns:a16="http://schemas.microsoft.com/office/drawing/2014/main" id="{B9489B5C-A4F1-475E-9EFB-165E5683C231}"/>
                  </a:ext>
                </a:extLst>
              </p:cNvPr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85800" y="1981201"/>
                <a:ext cx="8134350" cy="1447800"/>
              </a:xfrm>
            </p:spPr>
            <p:txBody>
              <a:bodyPr/>
              <a:lstStyle/>
              <a:p>
                <a:pPr marL="431800" lvl="1" indent="0" defTabSz="216000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2000">
                  <a:latin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1" indent="0" defTabSz="216000" eaLnBrk="1" hangingPunct="1">
                  <a:spcBef>
                    <a:spcPct val="0"/>
                  </a:spcBef>
                  <a:buNone/>
                </a:pPr>
                <a:r>
                  <a:rPr lang="en-GB" sz="2000">
                    <a:latin typeface="Arial" charset="0"/>
                    <a:sym typeface="Symbol" pitchFamily="18" charset="2"/>
                  </a:rPr>
                  <a:t>aangetoond kan worden dat het maximum optreedt op tijdstip</a:t>
                </a:r>
              </a:p>
              <a:p>
                <a:pPr marL="431800" lvl="1" indent="0" defTabSz="216000" eaLnBrk="1" hangingPunct="1">
                  <a:spcBef>
                    <a:spcPct val="0"/>
                  </a:spcBef>
                  <a:buNone/>
                </a:pPr>
                <a:endParaRPr lang="en-GB" sz="2000">
                  <a:latin typeface="Arial" charset="0"/>
                  <a:sym typeface="Symbol" pitchFamily="18" charset="2"/>
                </a:endParaRPr>
              </a:p>
              <a:p>
                <a:pPr marL="648000" lvl="1" indent="0" defTabSz="216000" eaLnBrk="1" hangingPunct="1">
                  <a:spcBef>
                    <a:spcPct val="0"/>
                  </a:spcBef>
                  <a:buNone/>
                </a:pPr>
                <a:r>
                  <a:rPr lang="en-GB" sz="2000">
                    <a:latin typeface="Arial" charset="0"/>
                    <a:sym typeface="Symbol" pitchFamily="18" charset="2"/>
                  </a:rPr>
                  <a:t>t</a:t>
                </a:r>
                <a:r>
                  <a:rPr lang="en-GB" sz="2000" baseline="-25000">
                    <a:latin typeface="Arial" charset="0"/>
                    <a:sym typeface="Symbol" pitchFamily="18" charset="2"/>
                  </a:rPr>
                  <a:t>maximum</a:t>
                </a:r>
                <a:r>
                  <a:rPr lang="en-GB" sz="2000">
                    <a:latin typeface="Arial" charset="0"/>
                    <a:sym typeface="Symbol" pitchFamily="18" charset="2"/>
                  </a:rPr>
                  <a:t> =  ln(</a:t>
                </a:r>
                <a:r>
                  <a:rPr lang="el-GR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λ</a:t>
                </a:r>
                <a:r>
                  <a:rPr lang="en-US" sz="20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d</a:t>
                </a:r>
                <a:r>
                  <a:rPr lang="en-GB" sz="2000">
                    <a:latin typeface="Arial" charset="0"/>
                    <a:sym typeface="Symbol" pitchFamily="18" charset="2"/>
                  </a:rPr>
                  <a:t> / </a:t>
                </a:r>
                <a:r>
                  <a:rPr lang="el-GR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λ</a:t>
                </a:r>
                <a:r>
                  <a:rPr lang="en-US" sz="20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m</a:t>
                </a:r>
                <a:r>
                  <a:rPr lang="en-GB" sz="2000">
                    <a:latin typeface="Arial" charset="0"/>
                    <a:sym typeface="Symbol" pitchFamily="18" charset="2"/>
                  </a:rPr>
                  <a:t>) / (</a:t>
                </a:r>
                <a:r>
                  <a:rPr lang="el-GR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λ</a:t>
                </a:r>
                <a:r>
                  <a:rPr lang="en-US" sz="20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d</a:t>
                </a:r>
                <a:r>
                  <a:rPr lang="en-GB" sz="2000">
                    <a:latin typeface="Arial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b="0" i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</m:t>
                    </m:r>
                  </m:oMath>
                </a14:m>
                <a:r>
                  <a:rPr lang="en-GB" sz="2000">
                    <a:latin typeface="Arial" charset="0"/>
                    <a:sym typeface="Symbol" pitchFamily="18" charset="2"/>
                  </a:rPr>
                  <a:t> </a:t>
                </a:r>
                <a:r>
                  <a:rPr lang="el-GR" sz="2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λ</a:t>
                </a:r>
                <a:r>
                  <a:rPr lang="en-US" sz="20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m</a:t>
                </a:r>
                <a:r>
                  <a:rPr lang="en-GB" sz="2000">
                    <a:latin typeface="Arial" charset="0"/>
                    <a:sym typeface="Symbol" pitchFamily="18" charset="2"/>
                  </a:rPr>
                  <a:t>)</a:t>
                </a:r>
                <a:endParaRPr lang="en-GB" altLang="en-US" sz="2000">
                  <a:latin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831850" lvl="2" indent="0" defTabSz="216000" eaLnBrk="1" hangingPunct="1">
                  <a:spcBef>
                    <a:spcPct val="0"/>
                  </a:spcBef>
                  <a:buNone/>
                </a:pPr>
                <a:endParaRPr lang="en-GB" altLang="en-US" sz="1800" dirty="0">
                  <a:latin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5125" name="Rectangle 3">
                <a:extLst>
                  <a:ext uri="{FF2B5EF4-FFF2-40B4-BE49-F238E27FC236}">
                    <a16:creationId xmlns:a16="http://schemas.microsoft.com/office/drawing/2014/main" id="{B9489B5C-A4F1-475E-9EFB-165E5683C2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85800" y="1981201"/>
                <a:ext cx="8134350" cy="1447800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26" name="Rectangle 8">
            <a:extLst>
              <a:ext uri="{FF2B5EF4-FFF2-40B4-BE49-F238E27FC236}">
                <a16:creationId xmlns:a16="http://schemas.microsoft.com/office/drawing/2014/main" id="{BD638F1B-B4C2-4114-9E6D-B7F66B0B57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216000" eaLnBrk="1" hangingPunct="1"/>
            <a:r>
              <a:rPr lang="en-US" altLang="en-US" sz="1400">
                <a:cs typeface="Arial" panose="020B0604020202020204" pitchFamily="34" charset="0"/>
              </a:rPr>
              <a:t>cursus CD - moeder-dochterrelatie</a:t>
            </a:r>
          </a:p>
        </p:txBody>
      </p:sp>
      <p:sp>
        <p:nvSpPr>
          <p:cNvPr id="5127" name="Rectangle 3">
            <a:extLst>
              <a:ext uri="{FF2B5EF4-FFF2-40B4-BE49-F238E27FC236}">
                <a16:creationId xmlns:a16="http://schemas.microsoft.com/office/drawing/2014/main" id="{DE08B358-653D-4600-A0DA-1360A038B8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293096"/>
            <a:ext cx="4390256" cy="188329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/>
          <a:lstStyle>
            <a:lvl1pPr marL="342900" indent="-3429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318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16000" lvl="2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GB" sz="180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INTERACTIE</a:t>
            </a:r>
          </a:p>
          <a:p>
            <a:pPr marL="216000" lvl="2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endParaRPr lang="en-GB" altLang="en-US" sz="1800">
              <a:sym typeface="Symbol" panose="05050102010706020507" pitchFamily="18" charset="2"/>
            </a:endParaRPr>
          </a:p>
          <a:p>
            <a:pPr marL="216000" lvl="2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GB" altLang="en-US" sz="1800">
                <a:sym typeface="Symbol" panose="05050102010706020507" pitchFamily="18" charset="2"/>
              </a:rPr>
              <a:t>T</a:t>
            </a:r>
            <a:r>
              <a:rPr lang="en-GB" altLang="en-US" sz="1800" baseline="-25000">
                <a:cs typeface="Arial" panose="020B0604020202020204" pitchFamily="34" charset="0"/>
                <a:sym typeface="Symbol" panose="05050102010706020507" pitchFamily="18" charset="2"/>
              </a:rPr>
              <a:t>½,moeder</a:t>
            </a:r>
            <a:r>
              <a:rPr lang="en-GB" altLang="en-US" sz="1800">
                <a:cs typeface="Arial" panose="020B0604020202020204" pitchFamily="34" charset="0"/>
                <a:sym typeface="Symbol" panose="05050102010706020507" pitchFamily="18" charset="2"/>
              </a:rPr>
              <a:t> = 66 uur	</a:t>
            </a:r>
            <a:r>
              <a:rPr lang="el-GR" altLang="en-US" sz="180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1800" baseline="-25000">
                <a:cs typeface="Arial" panose="020B0604020202020204" pitchFamily="34" charset="0"/>
                <a:sym typeface="Symbol" panose="05050102010706020507" pitchFamily="18" charset="2"/>
              </a:rPr>
              <a:t>m</a:t>
            </a:r>
            <a:r>
              <a:rPr lang="en-US" altLang="en-US" sz="1800">
                <a:cs typeface="Arial" panose="020B0604020202020204" pitchFamily="34" charset="0"/>
                <a:sym typeface="Symbol" panose="05050102010706020507" pitchFamily="18" charset="2"/>
              </a:rPr>
              <a:t> = 0,011 per uur</a:t>
            </a:r>
            <a:endParaRPr lang="en-GB" altLang="en-US" sz="1800" baseline="30000"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216000" lvl="2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GB" altLang="en-US" sz="1800">
                <a:sym typeface="Symbol" panose="05050102010706020507" pitchFamily="18" charset="2"/>
              </a:rPr>
              <a:t>T</a:t>
            </a:r>
            <a:r>
              <a:rPr lang="en-GB" altLang="en-US" sz="1800" baseline="-25000">
                <a:cs typeface="Arial" panose="020B0604020202020204" pitchFamily="34" charset="0"/>
                <a:sym typeface="Symbol" panose="05050102010706020507" pitchFamily="18" charset="2"/>
              </a:rPr>
              <a:t>½,dochter</a:t>
            </a:r>
            <a:r>
              <a:rPr lang="en-GB" altLang="en-US" sz="1800">
                <a:cs typeface="Arial" panose="020B0604020202020204" pitchFamily="34" charset="0"/>
                <a:sym typeface="Symbol" panose="05050102010706020507" pitchFamily="18" charset="2"/>
              </a:rPr>
              <a:t> = 6 uur		</a:t>
            </a:r>
            <a:r>
              <a:rPr lang="el-GR" altLang="en-US" sz="1800"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GB" altLang="en-US" sz="1800" baseline="-25000">
                <a:cs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en-GB" altLang="en-US" sz="1800">
                <a:cs typeface="Arial" panose="020B0604020202020204" pitchFamily="34" charset="0"/>
                <a:sym typeface="Symbol" panose="05050102010706020507" pitchFamily="18" charset="2"/>
              </a:rPr>
              <a:t> = 0,12 per uur</a:t>
            </a:r>
            <a:endParaRPr lang="en-GB" altLang="en-US" sz="1800" baseline="30000"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216000" lvl="2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GB" altLang="en-US" sz="1800">
                <a:cs typeface="Arial" panose="020B0604020202020204" pitchFamily="34" charset="0"/>
                <a:sym typeface="Symbol" panose="05050102010706020507" pitchFamily="18" charset="2"/>
              </a:rPr>
              <a:t>wat is t</a:t>
            </a:r>
            <a:r>
              <a:rPr lang="en-GB" altLang="en-US" sz="1800" baseline="-25000">
                <a:cs typeface="Arial" panose="020B0604020202020204" pitchFamily="34" charset="0"/>
                <a:sym typeface="Symbol" panose="05050102010706020507" pitchFamily="18" charset="2"/>
              </a:rPr>
              <a:t>maximum</a:t>
            </a:r>
            <a:r>
              <a:rPr lang="en-GB" altLang="en-US" sz="1800">
                <a:cs typeface="Arial" panose="020B0604020202020204" pitchFamily="34" charset="0"/>
                <a:sym typeface="Symbol" panose="05050102010706020507" pitchFamily="18" charset="2"/>
              </a:rPr>
              <a:t> ?</a:t>
            </a:r>
            <a:endParaRPr lang="en-GB" altLang="en-US" sz="1800" baseline="-25000"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216000" lvl="2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endParaRPr lang="en-GB" altLang="en-US" sz="1800">
              <a:sym typeface="Symbol" panose="05050102010706020507" pitchFamily="18" charset="2"/>
            </a:endParaRPr>
          </a:p>
          <a:p>
            <a:pPr marL="216000" lvl="2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endParaRPr lang="en-GB" altLang="en-US" sz="1800" dirty="0">
              <a:sym typeface="Symbol" panose="05050102010706020507" pitchFamily="18" charset="2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7D00CDC5-39A7-4FF9-B55C-F87A37C268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056" y="4292626"/>
            <a:ext cx="3744094" cy="188329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/>
          <a:lstStyle>
            <a:lvl1pPr marL="342900" indent="-3429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318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2159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endParaRPr lang="en-GB" altLang="en-US" sz="1800">
              <a:sym typeface="Symbol" panose="05050102010706020507" pitchFamily="18" charset="2"/>
            </a:endParaRPr>
          </a:p>
          <a:p>
            <a:pPr lvl="2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endParaRPr lang="en-GB" altLang="en-US" sz="1800">
              <a:sym typeface="Symbol" panose="05050102010706020507" pitchFamily="18" charset="2"/>
            </a:endParaRPr>
          </a:p>
          <a:p>
            <a:pPr marL="216000" indent="0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l-GR" sz="1800"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US" sz="1800" baseline="-25000">
                <a:cs typeface="Arial" panose="020B0604020202020204" pitchFamily="34" charset="0"/>
                <a:sym typeface="Symbol" pitchFamily="18" charset="2"/>
              </a:rPr>
              <a:t>d</a:t>
            </a:r>
            <a:r>
              <a:rPr lang="en-GB" sz="1800">
                <a:latin typeface="Arial" charset="0"/>
                <a:sym typeface="Symbol" pitchFamily="18" charset="2"/>
              </a:rPr>
              <a:t> / </a:t>
            </a:r>
            <a:r>
              <a:rPr lang="el-GR" sz="1800"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US" sz="1800" baseline="-25000">
                <a:cs typeface="Arial" panose="020B0604020202020204" pitchFamily="34" charset="0"/>
                <a:sym typeface="Symbol" pitchFamily="18" charset="2"/>
              </a:rPr>
              <a:t>m</a:t>
            </a:r>
            <a:r>
              <a:rPr lang="en-US" sz="1800">
                <a:cs typeface="Arial" panose="020B0604020202020204" pitchFamily="34" charset="0"/>
                <a:sym typeface="Symbol" pitchFamily="18" charset="2"/>
              </a:rPr>
              <a:t> = 0,12 / 0,011 = 11</a:t>
            </a:r>
            <a:endParaRPr lang="en-GB" altLang="en-US" sz="1800">
              <a:sym typeface="Symbol" panose="05050102010706020507" pitchFamily="18" charset="2"/>
            </a:endParaRPr>
          </a:p>
          <a:p>
            <a:pPr marL="216000" indent="0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l-GR" sz="1800"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US" sz="1800" baseline="-25000">
                <a:cs typeface="Arial" panose="020B0604020202020204" pitchFamily="34" charset="0"/>
                <a:sym typeface="Symbol" pitchFamily="18" charset="2"/>
              </a:rPr>
              <a:t>d</a:t>
            </a:r>
            <a:r>
              <a:rPr lang="en-GB" sz="1800">
                <a:latin typeface="Arial" charset="0"/>
                <a:sym typeface="Symbol" pitchFamily="18" charset="2"/>
              </a:rPr>
              <a:t> - </a:t>
            </a:r>
            <a:r>
              <a:rPr lang="el-GR" sz="1800"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US" sz="1800" baseline="-25000">
                <a:cs typeface="Arial" panose="020B0604020202020204" pitchFamily="34" charset="0"/>
                <a:sym typeface="Symbol" pitchFamily="18" charset="2"/>
              </a:rPr>
              <a:t>m</a:t>
            </a:r>
            <a:r>
              <a:rPr lang="en-US" sz="1800">
                <a:cs typeface="Arial" panose="020B0604020202020204" pitchFamily="34" charset="0"/>
                <a:sym typeface="Symbol" pitchFamily="18" charset="2"/>
              </a:rPr>
              <a:t> = 0,12 - 0,011 = 0,11</a:t>
            </a:r>
            <a:endParaRPr lang="en-US" sz="1800" baseline="30000">
              <a:cs typeface="Arial" panose="020B0604020202020204" pitchFamily="34" charset="0"/>
              <a:sym typeface="Symbol" pitchFamily="18" charset="2"/>
            </a:endParaRPr>
          </a:p>
          <a:p>
            <a:pPr marL="216000" indent="0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US" altLang="en-US" sz="1800">
                <a:cs typeface="Arial" panose="020B0604020202020204" pitchFamily="34" charset="0"/>
                <a:sym typeface="Symbol" pitchFamily="18" charset="2"/>
              </a:rPr>
              <a:t>t</a:t>
            </a:r>
            <a:r>
              <a:rPr lang="en-US" altLang="en-US" sz="1800" baseline="-25000">
                <a:cs typeface="Arial" panose="020B0604020202020204" pitchFamily="34" charset="0"/>
                <a:sym typeface="Symbol" pitchFamily="18" charset="2"/>
              </a:rPr>
              <a:t>maximum</a:t>
            </a:r>
            <a:r>
              <a:rPr lang="en-US" altLang="en-US" sz="1800">
                <a:cs typeface="Arial" panose="020B0604020202020204" pitchFamily="34" charset="0"/>
                <a:sym typeface="Symbol" pitchFamily="18" charset="2"/>
              </a:rPr>
              <a:t> = ln(11) / 0,11</a:t>
            </a:r>
          </a:p>
          <a:p>
            <a:pPr marL="216000" indent="0" defTabSz="216000" eaLnBrk="1" hangingPunct="1">
              <a:spcBef>
                <a:spcPct val="0"/>
              </a:spcBef>
              <a:buClr>
                <a:schemeClr val="accent1"/>
              </a:buClr>
              <a:buSzPct val="60000"/>
              <a:buNone/>
            </a:pPr>
            <a:r>
              <a:rPr lang="en-US" altLang="en-US" sz="1800">
                <a:cs typeface="Arial" panose="020B0604020202020204" pitchFamily="34" charset="0"/>
                <a:sym typeface="Symbol" pitchFamily="18" charset="2"/>
              </a:rPr>
              <a:t>			  = 2,4 / 0,11 = 22 uur</a:t>
            </a:r>
            <a:endParaRPr lang="en-GB" altLang="en-US" sz="1800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74883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>
            <a:extLst>
              <a:ext uri="{FF2B5EF4-FFF2-40B4-BE49-F238E27FC236}">
                <a16:creationId xmlns:a16="http://schemas.microsoft.com/office/drawing/2014/main" id="{69E0DF20-63B2-4E12-BCFC-78399C0D49B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4645B7F-6BCF-4193-B7DD-47B89C12A1FB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6147" name="Slide Number Placeholder 5">
            <a:extLst>
              <a:ext uri="{FF2B5EF4-FFF2-40B4-BE49-F238E27FC236}">
                <a16:creationId xmlns:a16="http://schemas.microsoft.com/office/drawing/2014/main" id="{528E00EF-1891-4905-BB3F-5777C577E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84E84BB-776C-4A3C-8670-C92FD1742544}" type="slidenum">
              <a:rPr lang="en-US" altLang="en-US" sz="1400">
                <a:cs typeface="Arial" panose="020B0604020202020204" pitchFamily="34" charset="0"/>
              </a:rPr>
              <a:pPr eaLnBrk="1" hangingPunct="1"/>
              <a:t>6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75106" name="Rectangle 2">
            <a:extLst>
              <a:ext uri="{FF2B5EF4-FFF2-40B4-BE49-F238E27FC236}">
                <a16:creationId xmlns:a16="http://schemas.microsoft.com/office/drawing/2014/main" id="{5CCE8372-51F6-439E-877B-DAB191A85F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Moeder-dochterrelatie</a:t>
            </a:r>
            <a:br>
              <a:rPr lang="en-US" sz="36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T</a:t>
            </a:r>
            <a:r>
              <a:rPr lang="en-US" sz="2000" b="1" baseline="-250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½,moeder</a:t>
            </a:r>
            <a:r>
              <a:rPr lang="en-US" sz="20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&gt;&gt; </a:t>
            </a:r>
            <a:r>
              <a:rPr lang="en-US" sz="2000" b="1">
                <a:effectLst/>
                <a:latin typeface="Arial" charset="0"/>
              </a:rPr>
              <a:t>T</a:t>
            </a:r>
            <a:r>
              <a:rPr lang="en-US" sz="2000" b="1" baseline="-250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½,dochter</a:t>
            </a:r>
            <a:endParaRPr lang="en-US" sz="2000" b="1" baseline="-25000"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49" name="Rectangle 3">
                <a:extLst>
                  <a:ext uri="{FF2B5EF4-FFF2-40B4-BE49-F238E27FC236}">
                    <a16:creationId xmlns:a16="http://schemas.microsoft.com/office/drawing/2014/main" id="{21C1F80B-7BFF-4753-916B-7832D49826E5}"/>
                  </a:ext>
                </a:extLst>
              </p:cNvPr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65162" y="1989138"/>
                <a:ext cx="7939285" cy="4176166"/>
              </a:xfrm>
            </p:spPr>
            <p:txBody>
              <a:bodyPr/>
              <a:lstStyle/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:endParaRPr lang="en-US" sz="2000" i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A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="0" i="0" baseline="-25000" smtClean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d</m:t>
                        </m:r>
                      </m:sub>
                    </m:sSub>
                    <m:r>
                      <m:rPr>
                        <m:nor/>
                      </m:rPr>
                      <a:rPr lang="nl-NL" sz="2000" i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m:rPr>
                        <m:nor/>
                      </m:rPr>
                      <a:rPr lang="nl-NL" sz="2000" i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t</m:t>
                    </m:r>
                    <m:r>
                      <m:rPr>
                        <m:nor/>
                      </m:rPr>
                      <a:rPr lang="nl-NL" sz="2000" i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m:rPr>
                        <m:nor/>
                      </m:rPr>
                      <a:rPr lang="en-US" sz="2000" b="0" i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nl-NL" sz="2000" i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 b="0" i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A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="0" i="0" baseline="-25000" smtClean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m</m:t>
                        </m:r>
                      </m:sub>
                    </m:sSub>
                    <m:r>
                      <m:rPr>
                        <m:nor/>
                      </m:rPr>
                      <a:rPr lang="nl-NL" sz="2000" i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(0)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sz="2000" i="0" smtClean="0">
                                <a:solidFill>
                                  <a:schemeClr val="tx1"/>
                                </a:solidFill>
                                <a:effectLst/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b="0" i="0" baseline="-5000" smtClean="0">
                                <a:solidFill>
                                  <a:schemeClr val="tx1"/>
                                </a:solidFill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d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sz="2000"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b="0" i="0" baseline="-5000" smtClean="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d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sz="2000" b="0" i="0" baseline="-5000" smtClean="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2000" b="0" i="0" smtClean="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l-GR" sz="2000"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baseline="-5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m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nl-NL" sz="2000" i="0">
                                <a:solidFill>
                                  <a:schemeClr val="tx1"/>
                                </a:solidFill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e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sz="2000" b="0" i="0" smtClean="0">
                                <a:solidFill>
                                  <a:schemeClr val="tx1"/>
                                </a:solidFill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l-GR" sz="2000">
                                    <a:latin typeface="Arial" panose="020B0604020202020204" pitchFamily="34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000" baseline="-5000"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m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nl-NL" sz="2000" i="0">
                                <a:solidFill>
                                  <a:schemeClr val="tx1"/>
                                </a:solidFill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t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− </m:t>
                        </m:r>
                        <m:sSup>
                          <m:sSup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nl-NL" sz="2000" i="0">
                                <a:solidFill>
                                  <a:schemeClr val="tx1"/>
                                </a:solidFill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e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sz="2000" b="0" i="0" smtClean="0">
                                <a:solidFill>
                                  <a:schemeClr val="tx1"/>
                                </a:solidFill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l-GR" sz="2000">
                                    <a:latin typeface="Arial" panose="020B0604020202020204" pitchFamily="34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000" b="0" i="0" baseline="-5000" smtClean="0"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d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nl-NL" sz="2000" i="0">
                                <a:solidFill>
                                  <a:schemeClr val="tx1"/>
                                </a:solidFill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t</m:t>
                            </m:r>
                          </m:sup>
                        </m:sSup>
                      </m:e>
                    </m:d>
                  </m:oMath>
                </a14:m>
                <a:r>
                  <a:rPr lang="en-GB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						</a:t>
                </a:r>
                <a:r>
                  <a:rPr lang="el-GR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US" altLang="en-US" sz="20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moeder</a:t>
                </a:r>
                <a:r>
                  <a:rPr lang="en-US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&lt;&lt; </a:t>
                </a:r>
                <a:r>
                  <a:rPr lang="el-GR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US" altLang="en-US" sz="20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dochter</a:t>
                </a:r>
                <a:endParaRPr lang="en-GB" altLang="en-US" sz="2000" baseline="-250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1" indent="0" defTabSz="215900" eaLnBrk="1" hangingPunct="1">
                  <a:spcBef>
                    <a:spcPct val="0"/>
                  </a:spcBef>
                  <a:buNone/>
                </a:pPr>
                <a:r>
                  <a:rPr lang="en-GB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kleine </a:t>
                </a:r>
                <a:r>
                  <a:rPr lang="el-GR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US" altLang="en-US" sz="20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m</a:t>
                </a:r>
                <a:r>
                  <a:rPr lang="en-GB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t				</a:t>
                </a:r>
                <a:r>
                  <a:rPr lang="en-US" sz="200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b="0" i="0" smtClean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A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="0" i="0" baseline="-25000" smtClean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d</m:t>
                        </m:r>
                      </m:sub>
                    </m:sSub>
                    <m:r>
                      <m:rPr>
                        <m:nor/>
                      </m:rPr>
                      <a:rPr lang="nl-NL" sz="2000" i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m:rPr>
                        <m:nor/>
                      </m:rPr>
                      <a:rPr lang="nl-NL" sz="2000" i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t</m:t>
                    </m:r>
                    <m:r>
                      <m:rPr>
                        <m:nor/>
                      </m:rPr>
                      <a:rPr lang="nl-NL" sz="2000" i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 ≈</m:t>
                    </m:r>
                    <m:r>
                      <m:rPr>
                        <m:nor/>
                      </m:rPr>
                      <a:rPr lang="en-US" sz="2000" b="0" i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b="0" i="0" smtClean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A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="0" i="0" baseline="-25000" smtClean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m</m:t>
                        </m:r>
                      </m:sub>
                    </m:sSub>
                    <m:r>
                      <m:rPr>
                        <m:nor/>
                      </m:rPr>
                      <a:rPr lang="nl-NL" sz="2000" i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(0)</m:t>
                    </m:r>
                    <m:d>
                      <m:d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nl-NL" sz="2000" i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sz="2000" b="0" i="0" smtClean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−</m:t>
                        </m:r>
                        <m:sSup>
                          <m:sSupPr>
                            <m:ctrlP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2000" b="0" i="0" smtClean="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nl-NL" sz="2000" i="0">
                                <a:effectLst/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e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sz="2000" b="0" i="0" smtClean="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l-GR" sz="2000">
                                    <a:latin typeface="Arial" panose="020B0604020202020204" pitchFamily="34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000" baseline="-5000"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d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nl-NL" sz="200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t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00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			syllabus (5.29)</a:t>
                </a:r>
                <a:endParaRPr lang="en-US" sz="200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grote </a:t>
                </a:r>
                <a:r>
                  <a:rPr lang="el-GR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λ</a:t>
                </a:r>
                <a:r>
                  <a:rPr lang="en-US" altLang="en-US" sz="2000" baseline="-25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m</a:t>
                </a:r>
                <a:r>
                  <a:rPr lang="en-GB" altLang="en-US" sz="200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t				</a:t>
                </a:r>
                <a:r>
                  <a:rPr lang="en-US" sz="200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b="0" i="0" smtClean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A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="0" i="0" baseline="-25000" smtClean="0"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d</m:t>
                        </m:r>
                      </m:sub>
                    </m:sSub>
                    <m:r>
                      <m:rPr>
                        <m:nor/>
                      </m:rPr>
                      <a:rPr lang="nl-NL" sz="2000" i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m:rPr>
                        <m:nor/>
                      </m:rPr>
                      <a:rPr lang="nl-NL" sz="2000" i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t</m:t>
                    </m:r>
                    <m:r>
                      <m:rPr>
                        <m:nor/>
                      </m:rPr>
                      <a:rPr lang="nl-NL" sz="2000" i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 ≈</m:t>
                    </m:r>
                    <m:r>
                      <m:rPr>
                        <m:nor/>
                      </m:rPr>
                      <a:rPr lang="en-US" sz="2000" b="0" i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A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aseline="-25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m</m:t>
                        </m:r>
                      </m:sub>
                    </m:sSub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(0)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0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nl-NL" sz="2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e</m:t>
                        </m:r>
                      </m:e>
                      <m:sup>
                        <m:r>
                          <m:rPr>
                            <m:nor/>
                          </m:rPr>
                          <a:rPr lang="en-US" sz="2000" b="0" i="0" smtClean="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sz="2000">
                                <a:latin typeface="Arial" panose="020B0604020202020204" pitchFamily="34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000" b="0" i="0" baseline="-5000" smtClean="0">
                                <a:latin typeface="Arial" panose="020B0604020202020204" pitchFamily="34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m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nl-NL" sz="2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t</m:t>
                        </m:r>
                      </m:sup>
                    </m:sSup>
                    <m:r>
                      <m:rPr>
                        <m:nor/>
                      </m:rPr>
                      <a:rPr lang="en-US" sz="2000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A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aseline="-25000">
                            <a:latin typeface="Arial" panose="020B060402020202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m</m:t>
                        </m:r>
                      </m:sub>
                    </m:sSub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m:rPr>
                        <m:nor/>
                      </m:rPr>
                      <a:rPr lang="en-US" sz="2000" b="0" i="0" smtClean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t</m:t>
                    </m:r>
                    <m:r>
                      <m:rPr>
                        <m:nor/>
                      </m:rPr>
                      <a:rPr lang="nl-NL" sz="200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US" sz="200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			syllabus (5.30)</a:t>
                </a:r>
              </a:p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20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431800" lvl="1" indent="0" defTabSz="215900"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2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dit wordt moeder-dochterevenwicht genoemd</a:t>
                </a:r>
              </a:p>
              <a:p>
                <a:pPr marL="431800" lvl="1" indent="0" defTabSz="215900" eaLnBrk="1" hangingPunct="1">
                  <a:spcBef>
                    <a:spcPct val="0"/>
                  </a:spcBef>
                  <a:buNone/>
                </a:pPr>
                <a:r>
                  <a:rPr lang="en-GB" altLang="en-US" sz="2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ingroei gaat met T</a:t>
                </a:r>
                <a:r>
                  <a:rPr lang="en-GB" altLang="en-US" sz="2000" baseline="-25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½,dochter</a:t>
                </a:r>
              </a:p>
              <a:p>
                <a:pPr marL="431800" lvl="1" indent="0" defTabSz="215900" eaLnBrk="1" hangingPunct="1">
                  <a:spcBef>
                    <a:spcPct val="0"/>
                  </a:spcBef>
                  <a:buNone/>
                </a:pPr>
                <a:r>
                  <a:rPr lang="en-GB" altLang="en-US" sz="2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hierbij speel T</a:t>
                </a:r>
                <a:r>
                  <a:rPr lang="en-GB" altLang="en-US" sz="2000" baseline="-25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½,moeder</a:t>
                </a:r>
                <a:r>
                  <a:rPr lang="en-GB" altLang="en-US" sz="2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geen rol (ook niet als dit 10</a:t>
                </a:r>
                <a:r>
                  <a:rPr lang="en-GB" altLang="en-US" sz="2000" baseline="30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9</a:t>
                </a:r>
                <a:r>
                  <a:rPr lang="en-GB" altLang="en-US" sz="2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 jaar is)</a:t>
                </a:r>
              </a:p>
              <a:p>
                <a:pPr marL="431800" lvl="1" indent="0" defTabSz="215900" eaLnBrk="1" hangingPunct="1">
                  <a:spcBef>
                    <a:spcPct val="0"/>
                  </a:spcBef>
                  <a:buNone/>
                </a:pPr>
                <a:r>
                  <a:rPr lang="en-GB" altLang="en-US" sz="2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afname gaat met T</a:t>
                </a:r>
                <a:r>
                  <a:rPr lang="en-GB" altLang="en-US" sz="2000" baseline="-25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½,moeder</a:t>
                </a:r>
                <a:endParaRPr lang="en-GB" altLang="en-US" sz="2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6149" name="Rectangle 3">
                <a:extLst>
                  <a:ext uri="{FF2B5EF4-FFF2-40B4-BE49-F238E27FC236}">
                    <a16:creationId xmlns:a16="http://schemas.microsoft.com/office/drawing/2014/main" id="{21C1F80B-7BFF-4753-916B-7832D49826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65162" y="1989138"/>
                <a:ext cx="7939285" cy="4176166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50" name="Rectangle 8">
            <a:extLst>
              <a:ext uri="{FF2B5EF4-FFF2-40B4-BE49-F238E27FC236}">
                <a16:creationId xmlns:a16="http://schemas.microsoft.com/office/drawing/2014/main" id="{D34E70D9-30EA-46DE-BE8E-C63EA509F7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moeder-dochterrelatie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>
            <a:extLst>
              <a:ext uri="{FF2B5EF4-FFF2-40B4-BE49-F238E27FC236}">
                <a16:creationId xmlns:a16="http://schemas.microsoft.com/office/drawing/2014/main" id="{D2D5FEFA-BD7B-449E-ACA9-84CFACA8DE1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9DE6E1A-C25A-49E8-BA97-C0532596BC89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7171" name="Slide Number Placeholder 5">
            <a:extLst>
              <a:ext uri="{FF2B5EF4-FFF2-40B4-BE49-F238E27FC236}">
                <a16:creationId xmlns:a16="http://schemas.microsoft.com/office/drawing/2014/main" id="{C371959B-AF49-460F-BF86-937BB9EE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6EC5DF9-13B3-4839-9379-27B2ADDC062C}" type="slidenum">
              <a:rPr lang="en-US" altLang="en-US" sz="1400">
                <a:cs typeface="Arial" panose="020B0604020202020204" pitchFamily="34" charset="0"/>
              </a:rPr>
              <a:pPr eaLnBrk="1" hangingPunct="1"/>
              <a:t>7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77154" name="Rectangle 2">
            <a:extLst>
              <a:ext uri="{FF2B5EF4-FFF2-40B4-BE49-F238E27FC236}">
                <a16:creationId xmlns:a16="http://schemas.microsoft.com/office/drawing/2014/main" id="{FB8CA638-17D4-4EFE-85BB-C0FB26DC9B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Moeder-dochterrelatie</a:t>
            </a:r>
            <a:br>
              <a:rPr lang="en-US" sz="36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T</a:t>
            </a:r>
            <a:r>
              <a:rPr lang="en-US" sz="2000" b="1" baseline="-250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½,moeder</a:t>
            </a:r>
            <a:r>
              <a:rPr lang="en-US" sz="20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&gt;&gt; </a:t>
            </a:r>
            <a:r>
              <a:rPr lang="en-US" sz="2000" b="1">
                <a:effectLst/>
                <a:latin typeface="Arial" charset="0"/>
              </a:rPr>
              <a:t>T</a:t>
            </a:r>
            <a:r>
              <a:rPr lang="en-US" sz="2000" b="1" baseline="-250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½,dochter</a:t>
            </a:r>
            <a:endParaRPr lang="en-US" sz="12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6076B1E9-64F1-464F-9AF3-689E0CD9C0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93912" y="5373216"/>
            <a:ext cx="5830416" cy="583704"/>
          </a:xfrm>
        </p:spPr>
        <p:txBody>
          <a:bodyPr/>
          <a:lstStyle/>
          <a:p>
            <a:pPr marL="0" lvl="1" indent="0" algn="ctr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GB" altLang="en-US" sz="1600">
                <a:latin typeface="Arial" panose="020B0604020202020204" pitchFamily="34" charset="0"/>
                <a:sym typeface="Symbol" panose="05050102010706020507" pitchFamily="18" charset="2"/>
              </a:rPr>
              <a:t>kernverval van </a:t>
            </a:r>
            <a:r>
              <a:rPr lang="en-GB" altLang="en-US" sz="1600" baseline="30000">
                <a:latin typeface="Arial" panose="020B0604020202020204" pitchFamily="34" charset="0"/>
                <a:sym typeface="Symbol" panose="05050102010706020507" pitchFamily="18" charset="2"/>
              </a:rPr>
              <a:t>99</a:t>
            </a:r>
            <a:r>
              <a:rPr lang="en-GB" altLang="en-US" sz="1600">
                <a:latin typeface="Arial" panose="020B0604020202020204" pitchFamily="34" charset="0"/>
                <a:sym typeface="Symbol" panose="05050102010706020507" pitchFamily="18" charset="2"/>
              </a:rPr>
              <a:t>Mo (T</a:t>
            </a:r>
            <a:r>
              <a:rPr lang="en-GB" altLang="en-US" sz="16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GB" altLang="en-US" sz="16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66 uur) naar </a:t>
            </a:r>
            <a:r>
              <a:rPr lang="en-GB" altLang="en-US" sz="16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99m</a:t>
            </a:r>
            <a:r>
              <a:rPr lang="en-GB" altLang="en-US" sz="16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Tc (T</a:t>
            </a:r>
            <a:r>
              <a:rPr lang="en-GB" altLang="en-US" sz="16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GB" altLang="en-US" sz="16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6 uur)</a:t>
            </a:r>
            <a:endParaRPr lang="en-GB" altLang="en-US" sz="1600" dirty="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7174" name="Rectangle 8">
            <a:extLst>
              <a:ext uri="{FF2B5EF4-FFF2-40B4-BE49-F238E27FC236}">
                <a16:creationId xmlns:a16="http://schemas.microsoft.com/office/drawing/2014/main" id="{8E03CA8F-F5E6-4191-AB17-4E2C3814DE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moeder-dochterrelatie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132C178-8C46-4F5F-B337-4D66CC1C6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618" y="1988840"/>
            <a:ext cx="5791702" cy="3365284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CD286266-24DA-4BEF-8F26-8899D9B6E9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3928" y="1856224"/>
            <a:ext cx="3273152" cy="34864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 algn="ctr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GB" altLang="en-US" sz="1600" kern="0">
                <a:latin typeface="Arial" panose="020B0604020202020204" pitchFamily="34" charset="0"/>
                <a:sym typeface="Symbol" panose="05050102010706020507" pitchFamily="18" charset="2"/>
              </a:rPr>
              <a:t>dochteractiviteit &gt; moederactiviteit</a:t>
            </a:r>
            <a:endParaRPr lang="en-GB" altLang="en-US" sz="1600" kern="0" dirty="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3E9CD89-E4E9-48AA-8E27-23D90EED10E2}"/>
              </a:ext>
            </a:extLst>
          </p:cNvPr>
          <p:cNvCxnSpPr/>
          <p:nvPr/>
        </p:nvCxnSpPr>
        <p:spPr bwMode="auto">
          <a:xfrm>
            <a:off x="3923928" y="2204864"/>
            <a:ext cx="0" cy="792088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>
            <a:extLst>
              <a:ext uri="{FF2B5EF4-FFF2-40B4-BE49-F238E27FC236}">
                <a16:creationId xmlns:a16="http://schemas.microsoft.com/office/drawing/2014/main" id="{D2D5FEFA-BD7B-449E-ACA9-84CFACA8DE1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9DE6E1A-C25A-49E8-BA97-C0532596BC89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7171" name="Slide Number Placeholder 5">
            <a:extLst>
              <a:ext uri="{FF2B5EF4-FFF2-40B4-BE49-F238E27FC236}">
                <a16:creationId xmlns:a16="http://schemas.microsoft.com/office/drawing/2014/main" id="{C371959B-AF49-460F-BF86-937BB9EE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6EC5DF9-13B3-4839-9379-27B2ADDC062C}" type="slidenum">
              <a:rPr lang="en-US" altLang="en-US" sz="1400">
                <a:cs typeface="Arial" panose="020B0604020202020204" pitchFamily="34" charset="0"/>
              </a:rPr>
              <a:pPr eaLnBrk="1" hangingPunct="1"/>
              <a:t>8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77154" name="Rectangle 2">
            <a:extLst>
              <a:ext uri="{FF2B5EF4-FFF2-40B4-BE49-F238E27FC236}">
                <a16:creationId xmlns:a16="http://schemas.microsoft.com/office/drawing/2014/main" id="{FB8CA638-17D4-4EFE-85BB-C0FB26DC9B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Moeder-dochterrelatie</a:t>
            </a:r>
            <a:br>
              <a:rPr lang="en-US" sz="36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T</a:t>
            </a:r>
            <a:r>
              <a:rPr lang="en-US" sz="2000" b="1" baseline="-250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½,moeder</a:t>
            </a:r>
            <a:r>
              <a:rPr lang="en-US" sz="20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&gt;&gt; </a:t>
            </a:r>
            <a:r>
              <a:rPr lang="en-US" sz="2000" b="1">
                <a:effectLst/>
                <a:latin typeface="Arial" charset="0"/>
              </a:rPr>
              <a:t>T</a:t>
            </a:r>
            <a:r>
              <a:rPr lang="en-US" sz="2000" b="1" baseline="-250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½,dochter</a:t>
            </a:r>
            <a:endParaRPr lang="en-US" sz="12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6076B1E9-64F1-464F-9AF3-689E0CD9C0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93912" y="5437584"/>
            <a:ext cx="5830416" cy="583704"/>
          </a:xfrm>
        </p:spPr>
        <p:txBody>
          <a:bodyPr/>
          <a:lstStyle/>
          <a:p>
            <a:pPr marL="0" lvl="1" indent="0" algn="ctr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GB" altLang="en-US" sz="1600">
                <a:latin typeface="Arial" panose="020B0604020202020204" pitchFamily="34" charset="0"/>
                <a:sym typeface="Symbol" panose="05050102010706020507" pitchFamily="18" charset="2"/>
              </a:rPr>
              <a:t>lekkende fles in een geventileerde ruimte</a:t>
            </a:r>
          </a:p>
          <a:p>
            <a:pPr marL="0" lvl="1" indent="0" algn="ctr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GB" altLang="en-US" sz="1600">
                <a:latin typeface="Arial" panose="020B0604020202020204" pitchFamily="34" charset="0"/>
                <a:sym typeface="Symbol" panose="05050102010706020507" pitchFamily="18" charset="2"/>
              </a:rPr>
              <a:t>lek = 1% per uur, ventilatievoud = 1</a:t>
            </a:r>
            <a:endParaRPr lang="en-GB" altLang="en-US" sz="1600" dirty="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7174" name="Rectangle 8">
            <a:extLst>
              <a:ext uri="{FF2B5EF4-FFF2-40B4-BE49-F238E27FC236}">
                <a16:creationId xmlns:a16="http://schemas.microsoft.com/office/drawing/2014/main" id="{8E03CA8F-F5E6-4191-AB17-4E2C3814DE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moeder-dochterrelatie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2F6CD933-12CC-44DD-A0D4-D4B1EF4C00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3928" y="1856224"/>
            <a:ext cx="4320000" cy="6120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 algn="ctr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GB" altLang="en-US" sz="1600" kern="0">
                <a:latin typeface="Arial" panose="020B0604020202020204" pitchFamily="34" charset="0"/>
                <a:sym typeface="Symbol" panose="05050102010706020507" pitchFamily="18" charset="2"/>
              </a:rPr>
              <a:t>binnnen een paar uur is het maximum bereikt</a:t>
            </a:r>
          </a:p>
          <a:p>
            <a:pPr marL="0" lvl="1" indent="0" algn="ctr" defTabSz="215900"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GB" altLang="en-US" sz="1600" kern="0">
                <a:latin typeface="Arial" panose="020B0604020202020204" pitchFamily="34" charset="0"/>
                <a:sym typeface="Symbol" panose="05050102010706020507" pitchFamily="18" charset="2"/>
              </a:rPr>
              <a:t>tijd wordt bepaald door ventilatievoud</a:t>
            </a:r>
            <a:endParaRPr lang="en-GB" altLang="en-US" sz="1600" kern="0" dirty="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A00B68E-5D91-4D63-A25C-88A9BBD40973}"/>
              </a:ext>
            </a:extLst>
          </p:cNvPr>
          <p:cNvCxnSpPr/>
          <p:nvPr/>
        </p:nvCxnSpPr>
        <p:spPr bwMode="auto">
          <a:xfrm>
            <a:off x="3923928" y="2204864"/>
            <a:ext cx="0" cy="792088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982B23E5-43CE-458D-9CED-AA446A6383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2007932"/>
            <a:ext cx="5791702" cy="3365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5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>
            <a:extLst>
              <a:ext uri="{FF2B5EF4-FFF2-40B4-BE49-F238E27FC236}">
                <a16:creationId xmlns:a16="http://schemas.microsoft.com/office/drawing/2014/main" id="{13F02AC3-9295-478B-BEBD-92F7E83D888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A9DDA2F-EB2D-4F42-8EFF-AAE2DDE8B5D0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8435" name="Slide Number Placeholder 5">
            <a:extLst>
              <a:ext uri="{FF2B5EF4-FFF2-40B4-BE49-F238E27FC236}">
                <a16:creationId xmlns:a16="http://schemas.microsoft.com/office/drawing/2014/main" id="{52E3A8C6-1C1C-4827-84C8-AA90B3840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59FEC47-A35A-4FF4-A5EF-23217D858E87}" type="slidenum">
              <a:rPr lang="en-US" altLang="en-US" sz="1400">
                <a:cs typeface="Arial" panose="020B0604020202020204" pitchFamily="34" charset="0"/>
              </a:rPr>
              <a:pPr eaLnBrk="1" hangingPunct="1"/>
              <a:t>9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38594" name="Rectangle 2">
            <a:extLst>
              <a:ext uri="{FF2B5EF4-FFF2-40B4-BE49-F238E27FC236}">
                <a16:creationId xmlns:a16="http://schemas.microsoft.com/office/drawing/2014/main" id="{A4743CC3-9185-4A9E-BFD6-22C4DFEA2F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Moeder-dochterrelatie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koffie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437" name="Rectangle 8">
            <a:extLst>
              <a:ext uri="{FF2B5EF4-FFF2-40B4-BE49-F238E27FC236}">
                <a16:creationId xmlns:a16="http://schemas.microsoft.com/office/drawing/2014/main" id="{671AB652-4B74-4B35-AE25-CE592A84B4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8400"/>
            <a:ext cx="338455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cs typeface="Arial" panose="020B0604020202020204" pitchFamily="34" charset="0"/>
              </a:rPr>
              <a:t>cursus CD - moeder-dochterrelatie</a:t>
            </a:r>
          </a:p>
        </p:txBody>
      </p:sp>
      <p:pic>
        <p:nvPicPr>
          <p:cNvPr id="18438" name="Picture 6">
            <a:extLst>
              <a:ext uri="{FF2B5EF4-FFF2-40B4-BE49-F238E27FC236}">
                <a16:creationId xmlns:a16="http://schemas.microsoft.com/office/drawing/2014/main" id="{4004A8E1-8EFB-4268-ACA3-CE4E822705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2879725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ZGCaspariT"/>
        <a:ea typeface=""/>
        <a:cs typeface=""/>
      </a:majorFont>
      <a:minorFont>
        <a:latin typeface="AZGCaspar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6142</TotalTime>
  <Words>1385</Words>
  <Application>Microsoft Office PowerPoint</Application>
  <PresentationFormat>On-screen Show (4:3)</PresentationFormat>
  <Paragraphs>258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AZGCaspariT</vt:lpstr>
      <vt:lpstr>Cambria Math</vt:lpstr>
      <vt:lpstr>Georgia</vt:lpstr>
      <vt:lpstr>Symbol</vt:lpstr>
      <vt:lpstr>Times New Roman</vt:lpstr>
      <vt:lpstr>Wingdings</vt:lpstr>
      <vt:lpstr>Vliegerdiagram</vt:lpstr>
      <vt:lpstr>Moeder-dochterrelatie</vt:lpstr>
      <vt:lpstr>Moeder-dochterrelatie indeling</vt:lpstr>
      <vt:lpstr>Moeder-dochterrelatie compartiment I</vt:lpstr>
      <vt:lpstr>Moeder-dochterrelatie compartiment II</vt:lpstr>
      <vt:lpstr>Moeder-dochterrelatie compartiment II</vt:lpstr>
      <vt:lpstr>Moeder-dochterrelatie T½,moeder &gt;&gt; T½,dochter</vt:lpstr>
      <vt:lpstr>Moeder-dochterrelatie T½,moeder &gt;&gt; T½,dochter</vt:lpstr>
      <vt:lpstr>Moeder-dochterrelatie T½,moeder &gt;&gt; T½,dochter</vt:lpstr>
      <vt:lpstr>Moeder-dochterrelatie koffie</vt:lpstr>
      <vt:lpstr>Moeder-dochterrelatie indeling</vt:lpstr>
      <vt:lpstr>Moeder-dochterrelatie T½,moeder &lt;&lt; T½,dochter</vt:lpstr>
      <vt:lpstr>Moeder-dochterrelatie T½,moeder &gt;&gt; T½,dochter</vt:lpstr>
      <vt:lpstr>Moeder-dochterrelatie samenvatting</vt:lpstr>
      <vt:lpstr>Moeder-dochterrelatie een oefening</vt:lpstr>
      <vt:lpstr>Moeder-dochterrelatie concurrerende verwijdering</vt:lpstr>
      <vt:lpstr>Moeder-dochterrelatie concurrerende verwijdering</vt:lpstr>
      <vt:lpstr>Moeder-dochterrelatie concurrerende verwijdering</vt:lpstr>
      <vt:lpstr>Moeder-dochterrelatie concurrerende verwijdering</vt:lpstr>
      <vt:lpstr>Moeder-dochterrelatie evenwicht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Moeder-dochterrelatie</dc:title>
  <dc:creator>OEM</dc:creator>
  <cp:lastModifiedBy>Frits Pleiter</cp:lastModifiedBy>
  <cp:revision>243</cp:revision>
  <cp:lastPrinted>2020-02-09T15:21:35Z</cp:lastPrinted>
  <dcterms:created xsi:type="dcterms:W3CDTF">2003-02-28T15:24:51Z</dcterms:created>
  <dcterms:modified xsi:type="dcterms:W3CDTF">2024-02-22T10:49:13Z</dcterms:modified>
</cp:coreProperties>
</file>