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278" r:id="rId3"/>
    <p:sldId id="276" r:id="rId4"/>
    <p:sldId id="27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18288000" cy="10287000"/>
  <p:notesSz cx="6858000" cy="9144000"/>
  <p:embeddedFontLst>
    <p:embeddedFont>
      <p:font typeface="Betm rounded" panose="020B0604020202020204" charset="0"/>
      <p:regular r:id="rId25"/>
    </p:embeddedFont>
    <p:embeddedFont>
      <p:font typeface="Betm rounded Medium" panose="020B0604020202020204" charset="0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alibri (MS)" panose="020B0604020202020204" charset="0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2" d="100"/>
          <a:sy n="72" d="100"/>
        </p:scale>
        <p:origin x="65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78198-5153-4DDB-B8C6-2C74763DDD4C}" type="datetimeFigureOut">
              <a:rPr lang="nl-NL" smtClean="0"/>
              <a:t>25-2-2025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0D2CB-E817-45DA-B00A-3F1509F8448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599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AutoShape 362"/>
          <p:cNvSpPr/>
          <p:nvPr/>
        </p:nvSpPr>
        <p:spPr>
          <a:xfrm flipH="1">
            <a:off x="8664893" y="4806419"/>
            <a:ext cx="547220" cy="674161"/>
          </a:xfrm>
          <a:prstGeom prst="line">
            <a:avLst/>
          </a:prstGeom>
          <a:ln w="952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65" name="Group 365"/>
          <p:cNvGrpSpPr/>
          <p:nvPr/>
        </p:nvGrpSpPr>
        <p:grpSpPr>
          <a:xfrm>
            <a:off x="14287500" y="8572500"/>
            <a:ext cx="3333750" cy="1413109"/>
            <a:chOff x="0" y="0"/>
            <a:chExt cx="4445000" cy="1884145"/>
          </a:xfrm>
        </p:grpSpPr>
        <p:sp>
          <p:nvSpPr>
            <p:cNvPr id="366" name="Freeform 366"/>
            <p:cNvSpPr/>
            <p:nvPr/>
          </p:nvSpPr>
          <p:spPr>
            <a:xfrm>
              <a:off x="0" y="0"/>
              <a:ext cx="1570623" cy="1884145"/>
            </a:xfrm>
            <a:custGeom>
              <a:avLst/>
              <a:gdLst/>
              <a:ahLst/>
              <a:cxnLst/>
              <a:rect l="l" t="t" r="r" b="b"/>
              <a:pathLst>
                <a:path w="1570623" h="1884145">
                  <a:moveTo>
                    <a:pt x="0" y="0"/>
                  </a:moveTo>
                  <a:lnTo>
                    <a:pt x="1570623" y="0"/>
                  </a:lnTo>
                  <a:lnTo>
                    <a:pt x="1570623" y="1884145"/>
                  </a:lnTo>
                  <a:lnTo>
                    <a:pt x="0" y="18841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75000"/>
              </a:blip>
              <a:stretch>
                <a:fillRect l="-68865" t="-14566" r="-79588" b="-1739"/>
              </a:stretch>
            </a:blipFill>
          </p:spPr>
        </p:sp>
        <p:sp>
          <p:nvSpPr>
            <p:cNvPr id="367" name="TextBox 367"/>
            <p:cNvSpPr txBox="1"/>
            <p:nvPr/>
          </p:nvSpPr>
          <p:spPr>
            <a:xfrm>
              <a:off x="1729415" y="333151"/>
              <a:ext cx="2715585" cy="378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9"/>
                </a:lnSpc>
              </a:pPr>
              <a:r>
                <a:rPr lang="en-US" sz="2121" b="1" spc="116" dirty="0">
                  <a:solidFill>
                    <a:srgbClr val="CC0000"/>
                  </a:solidFill>
                  <a:latin typeface="Betm rounded Medium"/>
                  <a:ea typeface="Betm rounded Medium"/>
                  <a:cs typeface="Betm rounded Medium"/>
                  <a:sym typeface="Betm rounded Medium"/>
                </a:rPr>
                <a:t>EUROSOTL 2025</a:t>
              </a:r>
            </a:p>
          </p:txBody>
        </p:sp>
        <p:sp>
          <p:nvSpPr>
            <p:cNvPr id="368" name="TextBox 368"/>
            <p:cNvSpPr txBox="1"/>
            <p:nvPr/>
          </p:nvSpPr>
          <p:spPr>
            <a:xfrm>
              <a:off x="1729415" y="978372"/>
              <a:ext cx="2715585" cy="3827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57"/>
                </a:lnSpc>
              </a:pPr>
              <a:r>
                <a:rPr lang="en-US" sz="826" spc="661" dirty="0">
                  <a:solidFill>
                    <a:srgbClr val="009CEF"/>
                  </a:solidFill>
                  <a:latin typeface="Betm rounded"/>
                  <a:ea typeface="Betm rounded"/>
                  <a:cs typeface="Betm rounded"/>
                  <a:sym typeface="Betm rounded"/>
                </a:rPr>
                <a:t>MAKING CONNECTIONS</a:t>
              </a:r>
            </a:p>
          </p:txBody>
        </p:sp>
      </p:grpSp>
      <p:sp>
        <p:nvSpPr>
          <p:cNvPr id="371" name="Freeform 371"/>
          <p:cNvSpPr/>
          <p:nvPr/>
        </p:nvSpPr>
        <p:spPr>
          <a:xfrm>
            <a:off x="571500" y="571500"/>
            <a:ext cx="3333750" cy="916781"/>
          </a:xfrm>
          <a:custGeom>
            <a:avLst/>
            <a:gdLst/>
            <a:ahLst/>
            <a:cxnLst/>
            <a:rect l="l" t="t" r="r" b="b"/>
            <a:pathLst>
              <a:path w="3333750" h="916781">
                <a:moveTo>
                  <a:pt x="0" y="0"/>
                </a:moveTo>
                <a:lnTo>
                  <a:pt x="3333750" y="0"/>
                </a:lnTo>
                <a:lnTo>
                  <a:pt x="3333750" y="916781"/>
                </a:lnTo>
                <a:lnTo>
                  <a:pt x="0" y="91678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26093F19-EA3F-4A93-B7A2-65E40CD09020}"/>
              </a:ext>
            </a:extLst>
          </p:cNvPr>
          <p:cNvSpPr txBox="1"/>
          <p:nvPr/>
        </p:nvSpPr>
        <p:spPr>
          <a:xfrm>
            <a:off x="4572000" y="3043810"/>
            <a:ext cx="9829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For </a:t>
            </a:r>
            <a:r>
              <a:rPr lang="nl-NL" sz="2800" dirty="0" err="1"/>
              <a:t>your</a:t>
            </a:r>
            <a:r>
              <a:rPr lang="nl-NL" sz="2800" dirty="0"/>
              <a:t> convenience, </a:t>
            </a:r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may</a:t>
            </a:r>
            <a:r>
              <a:rPr lang="nl-NL" sz="2800" dirty="0"/>
              <a:t> </a:t>
            </a:r>
            <a:r>
              <a:rPr lang="nl-NL" sz="2800" dirty="0" err="1"/>
              <a:t>use</a:t>
            </a:r>
            <a:r>
              <a:rPr lang="nl-NL" sz="2800" dirty="0"/>
              <a:t> </a:t>
            </a:r>
            <a:r>
              <a:rPr lang="nl-NL" sz="2800" dirty="0" err="1"/>
              <a:t>this</a:t>
            </a:r>
            <a:r>
              <a:rPr lang="nl-NL" sz="2800" dirty="0"/>
              <a:t> template </a:t>
            </a:r>
            <a:r>
              <a:rPr lang="nl-NL" sz="2800" dirty="0" err="1"/>
              <a:t>for</a:t>
            </a:r>
            <a:r>
              <a:rPr lang="nl-NL" sz="2800" dirty="0"/>
              <a:t>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PechaKucha</a:t>
            </a:r>
            <a:r>
              <a:rPr lang="nl-NL" sz="2800" dirty="0"/>
              <a:t> </a:t>
            </a:r>
            <a:r>
              <a:rPr lang="nl-NL" sz="2800" dirty="0" err="1"/>
              <a:t>presentation</a:t>
            </a:r>
            <a:r>
              <a:rPr lang="nl-NL" sz="2800" dirty="0"/>
              <a:t>. </a:t>
            </a:r>
          </a:p>
          <a:p>
            <a:endParaRPr lang="nl-NL" sz="2800" dirty="0"/>
          </a:p>
          <a:p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may</a:t>
            </a:r>
            <a:r>
              <a:rPr lang="nl-NL" sz="2800" dirty="0"/>
              <a:t> </a:t>
            </a:r>
            <a:r>
              <a:rPr lang="nl-NL" sz="2800" dirty="0" err="1"/>
              <a:t>use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first slide </a:t>
            </a:r>
            <a:r>
              <a:rPr lang="nl-NL" sz="2800" dirty="0" err="1"/>
              <a:t>for</a:t>
            </a:r>
            <a:r>
              <a:rPr lang="nl-NL" sz="2800" dirty="0"/>
              <a:t>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title</a:t>
            </a:r>
            <a:r>
              <a:rPr lang="nl-NL" sz="2800" dirty="0"/>
              <a:t> of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presentation</a:t>
            </a:r>
            <a:r>
              <a:rPr lang="nl-NL" sz="2800" dirty="0"/>
              <a:t>, </a:t>
            </a:r>
            <a:r>
              <a:rPr lang="nl-NL" sz="2800" dirty="0" err="1"/>
              <a:t>the</a:t>
            </a:r>
            <a:r>
              <a:rPr lang="nl-NL" sz="2800" dirty="0"/>
              <a:t> 20 slides </a:t>
            </a:r>
            <a:r>
              <a:rPr lang="nl-NL" sz="2800" dirty="0" err="1"/>
              <a:t>thereafter</a:t>
            </a:r>
            <a:r>
              <a:rPr lang="nl-NL" sz="2800" dirty="0"/>
              <a:t> are </a:t>
            </a:r>
            <a:r>
              <a:rPr lang="nl-NL" sz="2800" dirty="0" err="1"/>
              <a:t>the</a:t>
            </a:r>
            <a:r>
              <a:rPr lang="nl-NL" sz="2800" dirty="0"/>
              <a:t> </a:t>
            </a:r>
            <a:r>
              <a:rPr lang="nl-NL" sz="2800" dirty="0" err="1"/>
              <a:t>actual</a:t>
            </a:r>
            <a:r>
              <a:rPr lang="nl-NL" sz="2800" dirty="0"/>
              <a:t> </a:t>
            </a:r>
            <a:r>
              <a:rPr lang="nl-NL" sz="2800" dirty="0" err="1"/>
              <a:t>presentation</a:t>
            </a:r>
            <a:r>
              <a:rPr lang="nl-NL" sz="2800" dirty="0"/>
              <a:t>. </a:t>
            </a:r>
          </a:p>
          <a:p>
            <a:endParaRPr lang="nl-NL" sz="2800" dirty="0"/>
          </a:p>
          <a:p>
            <a:r>
              <a:rPr lang="nl-NL" sz="2800" dirty="0" err="1"/>
              <a:t>This</a:t>
            </a:r>
            <a:r>
              <a:rPr lang="nl-NL" sz="2800" dirty="0"/>
              <a:t> template has 20 slides, </a:t>
            </a:r>
            <a:r>
              <a:rPr lang="nl-NL" sz="2800" dirty="0" err="1"/>
              <a:t>that</a:t>
            </a:r>
            <a:r>
              <a:rPr lang="nl-NL" sz="2800" dirty="0"/>
              <a:t> are </a:t>
            </a:r>
            <a:r>
              <a:rPr lang="nl-NL" sz="2800" dirty="0" err="1"/>
              <a:t>visible</a:t>
            </a:r>
            <a:r>
              <a:rPr lang="nl-NL" sz="2800" dirty="0"/>
              <a:t> </a:t>
            </a:r>
            <a:r>
              <a:rPr lang="nl-NL" sz="2800" dirty="0" err="1"/>
              <a:t>for</a:t>
            </a:r>
            <a:r>
              <a:rPr lang="nl-NL" sz="2800" dirty="0"/>
              <a:t> </a:t>
            </a:r>
            <a:r>
              <a:rPr lang="nl-NL" sz="2800" dirty="0" err="1"/>
              <a:t>exactly</a:t>
            </a:r>
            <a:r>
              <a:rPr lang="nl-NL" sz="2800" dirty="0"/>
              <a:t> 20 </a:t>
            </a:r>
            <a:r>
              <a:rPr lang="nl-NL" sz="2800" dirty="0" err="1"/>
              <a:t>seconds</a:t>
            </a:r>
            <a:r>
              <a:rPr lang="nl-NL" sz="2800" dirty="0"/>
              <a:t> </a:t>
            </a:r>
            <a:r>
              <a:rPr lang="nl-NL" sz="2800" dirty="0" err="1"/>
              <a:t>each</a:t>
            </a:r>
            <a:r>
              <a:rPr lang="nl-NL" sz="2800" dirty="0"/>
              <a:t> – </a:t>
            </a:r>
            <a:r>
              <a:rPr lang="nl-NL" sz="2800" dirty="0" err="1"/>
              <a:t>please</a:t>
            </a:r>
            <a:r>
              <a:rPr lang="nl-NL" sz="2800" dirty="0"/>
              <a:t> do </a:t>
            </a:r>
            <a:r>
              <a:rPr lang="nl-NL" sz="2800" dirty="0" err="1"/>
              <a:t>not</a:t>
            </a:r>
            <a:r>
              <a:rPr lang="nl-NL" sz="2800" dirty="0"/>
              <a:t> alter these </a:t>
            </a:r>
            <a:r>
              <a:rPr lang="nl-NL" sz="2800" dirty="0" err="1"/>
              <a:t>settings</a:t>
            </a:r>
            <a:r>
              <a:rPr lang="nl-NL" sz="2800" dirty="0"/>
              <a:t>, but </a:t>
            </a:r>
            <a:r>
              <a:rPr lang="nl-NL" sz="2800" dirty="0" err="1"/>
              <a:t>adhere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this</a:t>
            </a:r>
            <a:r>
              <a:rPr lang="nl-NL" sz="2800" dirty="0"/>
              <a:t> format. </a:t>
            </a:r>
          </a:p>
          <a:p>
            <a:endParaRPr lang="nl-NL" sz="2800" dirty="0"/>
          </a:p>
          <a:p>
            <a:r>
              <a:rPr lang="nl-NL" sz="2800" dirty="0" err="1"/>
              <a:t>If</a:t>
            </a:r>
            <a:r>
              <a:rPr lang="nl-NL" sz="2800" dirty="0"/>
              <a:t> </a:t>
            </a:r>
            <a:r>
              <a:rPr lang="nl-NL" sz="2800" dirty="0" err="1"/>
              <a:t>you</a:t>
            </a:r>
            <a:r>
              <a:rPr lang="nl-NL" sz="2800" dirty="0"/>
              <a:t> have </a:t>
            </a:r>
            <a:r>
              <a:rPr lang="nl-NL" sz="2800" dirty="0" err="1"/>
              <a:t>any</a:t>
            </a:r>
            <a:r>
              <a:rPr lang="nl-NL" sz="2800" dirty="0"/>
              <a:t> </a:t>
            </a:r>
            <a:r>
              <a:rPr lang="nl-NL" sz="2800" dirty="0" err="1"/>
              <a:t>questions</a:t>
            </a:r>
            <a:r>
              <a:rPr lang="nl-NL" sz="2800" dirty="0"/>
              <a:t> </a:t>
            </a:r>
            <a:r>
              <a:rPr lang="nl-NL" sz="2800" dirty="0" err="1"/>
              <a:t>regarding</a:t>
            </a:r>
            <a:r>
              <a:rPr lang="nl-NL" sz="2800" dirty="0"/>
              <a:t> </a:t>
            </a:r>
            <a:r>
              <a:rPr lang="nl-NL" sz="2800" dirty="0" err="1"/>
              <a:t>your</a:t>
            </a:r>
            <a:r>
              <a:rPr lang="nl-NL" sz="2800" dirty="0"/>
              <a:t> </a:t>
            </a:r>
            <a:r>
              <a:rPr lang="nl-NL" sz="2800" dirty="0" err="1"/>
              <a:t>presentation</a:t>
            </a:r>
            <a:r>
              <a:rPr lang="nl-NL" sz="2800" dirty="0"/>
              <a:t> format, </a:t>
            </a:r>
            <a:r>
              <a:rPr lang="nl-NL" sz="2800" dirty="0" err="1"/>
              <a:t>please</a:t>
            </a:r>
            <a:r>
              <a:rPr lang="nl-NL" sz="2800" dirty="0"/>
              <a:t> contact </a:t>
            </a:r>
            <a:r>
              <a:rPr lang="nl-NL" sz="2800" dirty="0" err="1"/>
              <a:t>the</a:t>
            </a:r>
            <a:r>
              <a:rPr lang="nl-NL" sz="2800" dirty="0"/>
              <a:t> EuroSoTL2025 team: eurosotl25@rug.nl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4A18-A69F-4187-9B96-48C620AC2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8</a:t>
            </a:r>
          </a:p>
        </p:txBody>
      </p:sp>
    </p:spTree>
    <p:extLst>
      <p:ext uri="{BB962C8B-B14F-4D97-AF65-F5344CB8AC3E}">
        <p14:creationId xmlns:p14="http://schemas.microsoft.com/office/powerpoint/2010/main" val="43237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75A59-158B-452A-938C-1C39BABE8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9</a:t>
            </a:r>
          </a:p>
        </p:txBody>
      </p:sp>
    </p:spTree>
    <p:extLst>
      <p:ext uri="{BB962C8B-B14F-4D97-AF65-F5344CB8AC3E}">
        <p14:creationId xmlns:p14="http://schemas.microsoft.com/office/powerpoint/2010/main" val="318803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D5008-05E0-4FB8-94CC-440CA5669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10</a:t>
            </a:r>
          </a:p>
        </p:txBody>
      </p:sp>
    </p:spTree>
    <p:extLst>
      <p:ext uri="{BB962C8B-B14F-4D97-AF65-F5344CB8AC3E}">
        <p14:creationId xmlns:p14="http://schemas.microsoft.com/office/powerpoint/2010/main" val="282394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0C73F-D350-49C1-B71E-1AB928510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11</a:t>
            </a:r>
          </a:p>
        </p:txBody>
      </p:sp>
    </p:spTree>
    <p:extLst>
      <p:ext uri="{BB962C8B-B14F-4D97-AF65-F5344CB8AC3E}">
        <p14:creationId xmlns:p14="http://schemas.microsoft.com/office/powerpoint/2010/main" val="200780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50A57-64B6-47BE-899A-9A0E3432A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12</a:t>
            </a:r>
          </a:p>
        </p:txBody>
      </p:sp>
    </p:spTree>
    <p:extLst>
      <p:ext uri="{BB962C8B-B14F-4D97-AF65-F5344CB8AC3E}">
        <p14:creationId xmlns:p14="http://schemas.microsoft.com/office/powerpoint/2010/main" val="942642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B9B9E-01B1-427F-A1DE-BC39EA21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13</a:t>
            </a:r>
          </a:p>
        </p:txBody>
      </p:sp>
    </p:spTree>
    <p:extLst>
      <p:ext uri="{BB962C8B-B14F-4D97-AF65-F5344CB8AC3E}">
        <p14:creationId xmlns:p14="http://schemas.microsoft.com/office/powerpoint/2010/main" val="2155941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E928A-15BA-4C29-8E4E-075E0E33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14</a:t>
            </a:r>
          </a:p>
        </p:txBody>
      </p:sp>
    </p:spTree>
    <p:extLst>
      <p:ext uri="{BB962C8B-B14F-4D97-AF65-F5344CB8AC3E}">
        <p14:creationId xmlns:p14="http://schemas.microsoft.com/office/powerpoint/2010/main" val="2263902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CC435-7F01-47C9-9716-BFE391A10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15</a:t>
            </a:r>
          </a:p>
        </p:txBody>
      </p:sp>
    </p:spTree>
    <p:extLst>
      <p:ext uri="{BB962C8B-B14F-4D97-AF65-F5344CB8AC3E}">
        <p14:creationId xmlns:p14="http://schemas.microsoft.com/office/powerpoint/2010/main" val="2500657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A482F-013B-4E5D-8EFA-D955070C6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16</a:t>
            </a:r>
          </a:p>
        </p:txBody>
      </p:sp>
    </p:spTree>
    <p:extLst>
      <p:ext uri="{BB962C8B-B14F-4D97-AF65-F5344CB8AC3E}">
        <p14:creationId xmlns:p14="http://schemas.microsoft.com/office/powerpoint/2010/main" val="719924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74817-089D-4FB3-B71C-CCEF5D571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17</a:t>
            </a:r>
          </a:p>
        </p:txBody>
      </p:sp>
    </p:spTree>
    <p:extLst>
      <p:ext uri="{BB962C8B-B14F-4D97-AF65-F5344CB8AC3E}">
        <p14:creationId xmlns:p14="http://schemas.microsoft.com/office/powerpoint/2010/main" val="2160002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 rot="-3034968">
            <a:off x="-957705" y="-674811"/>
            <a:ext cx="19644149" cy="11068147"/>
            <a:chOff x="0" y="0"/>
            <a:chExt cx="1392569" cy="78461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392568" cy="784618"/>
            </a:xfrm>
            <a:custGeom>
              <a:avLst/>
              <a:gdLst/>
              <a:ahLst/>
              <a:cxnLst/>
              <a:rect l="l" t="t" r="r" b="b"/>
              <a:pathLst>
                <a:path w="1392568" h="784618">
                  <a:moveTo>
                    <a:pt x="0" y="0"/>
                  </a:moveTo>
                  <a:lnTo>
                    <a:pt x="1392568" y="0"/>
                  </a:lnTo>
                  <a:lnTo>
                    <a:pt x="1392568" y="784618"/>
                  </a:lnTo>
                  <a:lnTo>
                    <a:pt x="0" y="784618"/>
                  </a:lnTo>
                  <a:close/>
                </a:path>
              </a:pathLst>
            </a:custGeom>
            <a:solidFill>
              <a:srgbClr val="DC002D"/>
            </a:solidFill>
            <a:ln cap="sq">
              <a:noFill/>
              <a:prstDash val="solid"/>
              <a:miter/>
            </a:ln>
          </p:spPr>
        </p:sp>
        <p:sp>
          <p:nvSpPr>
            <p:cNvPr id="4" name="TextBox 4"/>
            <p:cNvSpPr txBox="1"/>
            <p:nvPr/>
          </p:nvSpPr>
          <p:spPr>
            <a:xfrm>
              <a:off x="0" y="57150"/>
              <a:ext cx="1392569" cy="72746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lvl="0" indent="0" algn="ctr">
                <a:lnSpc>
                  <a:spcPts val="190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560023" y="-786025"/>
            <a:ext cx="22763840" cy="11271914"/>
            <a:chOff x="0" y="0"/>
            <a:chExt cx="30351786" cy="15029218"/>
          </a:xfrm>
        </p:grpSpPr>
        <p:grpSp>
          <p:nvGrpSpPr>
            <p:cNvPr id="6" name="Group 6"/>
            <p:cNvGrpSpPr/>
            <p:nvPr/>
          </p:nvGrpSpPr>
          <p:grpSpPr>
            <a:xfrm rot="3053195">
              <a:off x="2351540" y="13500928"/>
              <a:ext cx="1270000" cy="1270000"/>
              <a:chOff x="0" y="0"/>
              <a:chExt cx="812800" cy="81280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8" name="TextBox 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9" name="Group 9"/>
            <p:cNvGrpSpPr/>
            <p:nvPr/>
          </p:nvGrpSpPr>
          <p:grpSpPr>
            <a:xfrm rot="3063318">
              <a:off x="258015" y="13497534"/>
              <a:ext cx="1270000" cy="1270000"/>
              <a:chOff x="0" y="0"/>
              <a:chExt cx="812800" cy="8128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1" name="TextBox 1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 rot="2620069">
              <a:off x="5952956" y="11931932"/>
              <a:ext cx="1270000" cy="1270000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 rot="1762138">
              <a:off x="4666006" y="13508627"/>
              <a:ext cx="1270000" cy="1270000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7" name="TextBox 1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 rot="3843578">
              <a:off x="7248895" y="13529304"/>
              <a:ext cx="1270000" cy="1270000"/>
              <a:chOff x="0" y="0"/>
              <a:chExt cx="812800" cy="8128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0" name="TextBox 2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1" name="AutoShape 21"/>
            <p:cNvSpPr/>
            <p:nvPr/>
          </p:nvSpPr>
          <p:spPr>
            <a:xfrm>
              <a:off x="1528035" y="14133564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2" name="AutoShape 22"/>
            <p:cNvSpPr/>
            <p:nvPr/>
          </p:nvSpPr>
          <p:spPr>
            <a:xfrm>
              <a:off x="3621555" y="14138041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3" name="AutoShape 23"/>
            <p:cNvSpPr/>
            <p:nvPr/>
          </p:nvSpPr>
          <p:spPr>
            <a:xfrm flipV="1">
              <a:off x="5702603" y="1305888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4" name="AutoShape 24"/>
            <p:cNvSpPr/>
            <p:nvPr/>
          </p:nvSpPr>
          <p:spPr>
            <a:xfrm flipH="1" flipV="1">
              <a:off x="6988068" y="1306010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5" name="Group 25"/>
            <p:cNvGrpSpPr/>
            <p:nvPr/>
          </p:nvGrpSpPr>
          <p:grpSpPr>
            <a:xfrm rot="2620069">
              <a:off x="10808255" y="11948052"/>
              <a:ext cx="1270000" cy="1270000"/>
              <a:chOff x="0" y="0"/>
              <a:chExt cx="812800" cy="812800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7" name="TextBox 2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8" name="Group 28"/>
            <p:cNvGrpSpPr/>
            <p:nvPr/>
          </p:nvGrpSpPr>
          <p:grpSpPr>
            <a:xfrm rot="1762138">
              <a:off x="9521304" y="13524747"/>
              <a:ext cx="1270000" cy="1270000"/>
              <a:chOff x="0" y="0"/>
              <a:chExt cx="812800" cy="812800"/>
            </a:xfrm>
          </p:grpSpPr>
          <p:sp>
            <p:nvSpPr>
              <p:cNvPr id="29" name="Freeform 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0" name="TextBox 3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1" name="Group 31"/>
            <p:cNvGrpSpPr/>
            <p:nvPr/>
          </p:nvGrpSpPr>
          <p:grpSpPr>
            <a:xfrm rot="3843578">
              <a:off x="12104193" y="13545423"/>
              <a:ext cx="1270000" cy="1270000"/>
              <a:chOff x="0" y="0"/>
              <a:chExt cx="812800" cy="812800"/>
            </a:xfrm>
          </p:grpSpPr>
          <p:sp>
            <p:nvSpPr>
              <p:cNvPr id="32" name="Freeform 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3" name="TextBox 3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34" name="AutoShape 34"/>
            <p:cNvSpPr/>
            <p:nvPr/>
          </p:nvSpPr>
          <p:spPr>
            <a:xfrm flipV="1">
              <a:off x="10557901" y="13075008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5" name="AutoShape 35"/>
            <p:cNvSpPr/>
            <p:nvPr/>
          </p:nvSpPr>
          <p:spPr>
            <a:xfrm flipH="1" flipV="1">
              <a:off x="11843366" y="1307622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6" name="AutoShape 36"/>
            <p:cNvSpPr/>
            <p:nvPr/>
          </p:nvSpPr>
          <p:spPr>
            <a:xfrm flipH="1">
              <a:off x="8519039" y="14161020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37" name="Group 37"/>
            <p:cNvGrpSpPr/>
            <p:nvPr/>
          </p:nvGrpSpPr>
          <p:grpSpPr>
            <a:xfrm rot="-7746804">
              <a:off x="11938722" y="10555840"/>
              <a:ext cx="1270000" cy="1270000"/>
              <a:chOff x="0" y="0"/>
              <a:chExt cx="812800" cy="8128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9" name="TextBox 3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40" name="Group 40"/>
            <p:cNvGrpSpPr/>
            <p:nvPr/>
          </p:nvGrpSpPr>
          <p:grpSpPr>
            <a:xfrm rot="-7736681">
              <a:off x="14032246" y="10559233"/>
              <a:ext cx="1270000" cy="1270000"/>
              <a:chOff x="0" y="0"/>
              <a:chExt cx="812800" cy="812800"/>
            </a:xfrm>
          </p:grpSpPr>
          <p:sp>
            <p:nvSpPr>
              <p:cNvPr id="41" name="Freeform 4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42" name="TextBox 4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43" name="Group 43"/>
            <p:cNvGrpSpPr/>
            <p:nvPr/>
          </p:nvGrpSpPr>
          <p:grpSpPr>
            <a:xfrm rot="-8179930">
              <a:off x="8337305" y="12124836"/>
              <a:ext cx="1270000" cy="1270000"/>
              <a:chOff x="0" y="0"/>
              <a:chExt cx="812800" cy="812800"/>
            </a:xfrm>
          </p:grpSpPr>
          <p:sp>
            <p:nvSpPr>
              <p:cNvPr id="44" name="Freeform 4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45" name="TextBox 4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46" name="Group 46"/>
            <p:cNvGrpSpPr/>
            <p:nvPr/>
          </p:nvGrpSpPr>
          <p:grpSpPr>
            <a:xfrm rot="-9037861">
              <a:off x="9624256" y="10548140"/>
              <a:ext cx="1270000" cy="1270000"/>
              <a:chOff x="0" y="0"/>
              <a:chExt cx="812800" cy="812800"/>
            </a:xfrm>
          </p:grpSpPr>
          <p:sp>
            <p:nvSpPr>
              <p:cNvPr id="47" name="Freeform 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48" name="TextBox 4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49" name="Group 49"/>
            <p:cNvGrpSpPr/>
            <p:nvPr/>
          </p:nvGrpSpPr>
          <p:grpSpPr>
            <a:xfrm rot="-6956421">
              <a:off x="7041367" y="10527464"/>
              <a:ext cx="1270000" cy="1270000"/>
              <a:chOff x="0" y="0"/>
              <a:chExt cx="812800" cy="812800"/>
            </a:xfrm>
          </p:grpSpPr>
          <p:sp>
            <p:nvSpPr>
              <p:cNvPr id="50" name="Freeform 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51" name="TextBox 5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52" name="AutoShape 52"/>
            <p:cNvSpPr/>
            <p:nvPr/>
          </p:nvSpPr>
          <p:spPr>
            <a:xfrm flipH="1" flipV="1">
              <a:off x="13208740" y="11191869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53" name="AutoShape 53"/>
            <p:cNvSpPr/>
            <p:nvPr/>
          </p:nvSpPr>
          <p:spPr>
            <a:xfrm flipH="1" flipV="1">
              <a:off x="10894367" y="11185253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54" name="AutoShape 54"/>
            <p:cNvSpPr/>
            <p:nvPr/>
          </p:nvSpPr>
          <p:spPr>
            <a:xfrm flipH="1">
              <a:off x="9373856" y="11675153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55" name="AutoShape 55"/>
            <p:cNvSpPr/>
            <p:nvPr/>
          </p:nvSpPr>
          <p:spPr>
            <a:xfrm>
              <a:off x="8076524" y="11655697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56" name="Group 56"/>
            <p:cNvGrpSpPr/>
            <p:nvPr/>
          </p:nvGrpSpPr>
          <p:grpSpPr>
            <a:xfrm rot="-8179930">
              <a:off x="3482007" y="12108716"/>
              <a:ext cx="1270000" cy="1270000"/>
              <a:chOff x="0" y="0"/>
              <a:chExt cx="812800" cy="812800"/>
            </a:xfrm>
          </p:grpSpPr>
          <p:sp>
            <p:nvSpPr>
              <p:cNvPr id="57" name="Freeform 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58" name="TextBox 5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59" name="Group 59"/>
            <p:cNvGrpSpPr/>
            <p:nvPr/>
          </p:nvGrpSpPr>
          <p:grpSpPr>
            <a:xfrm rot="-9037861">
              <a:off x="4768958" y="10532021"/>
              <a:ext cx="1270000" cy="1270000"/>
              <a:chOff x="0" y="0"/>
              <a:chExt cx="812800" cy="812800"/>
            </a:xfrm>
          </p:grpSpPr>
          <p:sp>
            <p:nvSpPr>
              <p:cNvPr id="60" name="Freeform 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61" name="TextBox 6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62" name="Group 62"/>
            <p:cNvGrpSpPr/>
            <p:nvPr/>
          </p:nvGrpSpPr>
          <p:grpSpPr>
            <a:xfrm rot="-6956421">
              <a:off x="2186068" y="10511345"/>
              <a:ext cx="1270000" cy="1270000"/>
              <a:chOff x="0" y="0"/>
              <a:chExt cx="812800" cy="812800"/>
            </a:xfrm>
          </p:grpSpPr>
          <p:sp>
            <p:nvSpPr>
              <p:cNvPr id="63" name="Freeform 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64" name="TextBox 6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65" name="AutoShape 65"/>
            <p:cNvSpPr/>
            <p:nvPr/>
          </p:nvSpPr>
          <p:spPr>
            <a:xfrm flipH="1">
              <a:off x="4518558" y="1165903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66" name="AutoShape 66"/>
            <p:cNvSpPr/>
            <p:nvPr/>
          </p:nvSpPr>
          <p:spPr>
            <a:xfrm>
              <a:off x="3221226" y="1163957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67" name="AutoShape 67"/>
            <p:cNvSpPr/>
            <p:nvPr/>
          </p:nvSpPr>
          <p:spPr>
            <a:xfrm flipV="1">
              <a:off x="6039067" y="11163738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68" name="Group 68"/>
            <p:cNvGrpSpPr/>
            <p:nvPr/>
          </p:nvGrpSpPr>
          <p:grpSpPr>
            <a:xfrm rot="-7746804">
              <a:off x="24585172" y="9184240"/>
              <a:ext cx="1270000" cy="1270000"/>
              <a:chOff x="0" y="0"/>
              <a:chExt cx="812800" cy="812800"/>
            </a:xfrm>
          </p:grpSpPr>
          <p:sp>
            <p:nvSpPr>
              <p:cNvPr id="69" name="Freeform 6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70" name="TextBox 7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71" name="Group 71"/>
            <p:cNvGrpSpPr/>
            <p:nvPr/>
          </p:nvGrpSpPr>
          <p:grpSpPr>
            <a:xfrm rot="-8179930">
              <a:off x="20983756" y="10753236"/>
              <a:ext cx="1270000" cy="1270000"/>
              <a:chOff x="0" y="0"/>
              <a:chExt cx="812800" cy="812800"/>
            </a:xfrm>
          </p:grpSpPr>
          <p:sp>
            <p:nvSpPr>
              <p:cNvPr id="72" name="Freeform 7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73" name="TextBox 7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74" name="Group 74"/>
            <p:cNvGrpSpPr/>
            <p:nvPr/>
          </p:nvGrpSpPr>
          <p:grpSpPr>
            <a:xfrm rot="-9037861">
              <a:off x="22270707" y="9176540"/>
              <a:ext cx="1270000" cy="1270000"/>
              <a:chOff x="0" y="0"/>
              <a:chExt cx="812800" cy="812800"/>
            </a:xfrm>
          </p:grpSpPr>
          <p:sp>
            <p:nvSpPr>
              <p:cNvPr id="75" name="Freeform 7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76" name="TextBox 7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 rot="-6956421">
              <a:off x="19687817" y="9155864"/>
              <a:ext cx="1270000" cy="1270000"/>
              <a:chOff x="0" y="0"/>
              <a:chExt cx="812800" cy="812800"/>
            </a:xfrm>
          </p:grpSpPr>
          <p:sp>
            <p:nvSpPr>
              <p:cNvPr id="78" name="Freeform 7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79" name="TextBox 7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80" name="AutoShape 80"/>
            <p:cNvSpPr/>
            <p:nvPr/>
          </p:nvSpPr>
          <p:spPr>
            <a:xfrm flipH="1" flipV="1">
              <a:off x="23540817" y="9813653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81" name="AutoShape 81"/>
            <p:cNvSpPr/>
            <p:nvPr/>
          </p:nvSpPr>
          <p:spPr>
            <a:xfrm flipH="1">
              <a:off x="22020307" y="10303553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82" name="AutoShape 82"/>
            <p:cNvSpPr/>
            <p:nvPr/>
          </p:nvSpPr>
          <p:spPr>
            <a:xfrm>
              <a:off x="20722975" y="10284097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83" name="Group 83"/>
            <p:cNvGrpSpPr/>
            <p:nvPr/>
          </p:nvGrpSpPr>
          <p:grpSpPr>
            <a:xfrm rot="-8179930">
              <a:off x="16128458" y="10737116"/>
              <a:ext cx="1270000" cy="1270000"/>
              <a:chOff x="0" y="0"/>
              <a:chExt cx="812800" cy="812800"/>
            </a:xfrm>
          </p:grpSpPr>
          <p:sp>
            <p:nvSpPr>
              <p:cNvPr id="84" name="Freeform 8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85" name="TextBox 8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86" name="Group 86"/>
            <p:cNvGrpSpPr/>
            <p:nvPr/>
          </p:nvGrpSpPr>
          <p:grpSpPr>
            <a:xfrm rot="-9037861">
              <a:off x="17415408" y="9160421"/>
              <a:ext cx="1270000" cy="1270000"/>
              <a:chOff x="0" y="0"/>
              <a:chExt cx="812800" cy="812800"/>
            </a:xfrm>
          </p:grpSpPr>
          <p:sp>
            <p:nvSpPr>
              <p:cNvPr id="87" name="Freeform 8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88" name="TextBox 8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89" name="Group 89"/>
            <p:cNvGrpSpPr/>
            <p:nvPr/>
          </p:nvGrpSpPr>
          <p:grpSpPr>
            <a:xfrm rot="-6956421">
              <a:off x="14832519" y="9139745"/>
              <a:ext cx="1270000" cy="1270000"/>
              <a:chOff x="0" y="0"/>
              <a:chExt cx="812800" cy="812800"/>
            </a:xfrm>
          </p:grpSpPr>
          <p:sp>
            <p:nvSpPr>
              <p:cNvPr id="90" name="Freeform 9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91" name="TextBox 9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92" name="AutoShape 92"/>
            <p:cNvSpPr/>
            <p:nvPr/>
          </p:nvSpPr>
          <p:spPr>
            <a:xfrm flipH="1">
              <a:off x="17165009" y="1028743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93" name="AutoShape 93"/>
            <p:cNvSpPr/>
            <p:nvPr/>
          </p:nvSpPr>
          <p:spPr>
            <a:xfrm>
              <a:off x="15867676" y="1026797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94" name="AutoShape 94"/>
            <p:cNvSpPr/>
            <p:nvPr/>
          </p:nvSpPr>
          <p:spPr>
            <a:xfrm flipV="1">
              <a:off x="18685518" y="9792138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95" name="Group 95"/>
            <p:cNvGrpSpPr/>
            <p:nvPr/>
          </p:nvGrpSpPr>
          <p:grpSpPr>
            <a:xfrm rot="3053195">
              <a:off x="14997991" y="12129328"/>
              <a:ext cx="1270000" cy="1270000"/>
              <a:chOff x="0" y="0"/>
              <a:chExt cx="812800" cy="812800"/>
            </a:xfrm>
          </p:grpSpPr>
          <p:sp>
            <p:nvSpPr>
              <p:cNvPr id="96" name="Freeform 9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97" name="TextBox 9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98" name="Group 98"/>
            <p:cNvGrpSpPr/>
            <p:nvPr/>
          </p:nvGrpSpPr>
          <p:grpSpPr>
            <a:xfrm rot="3063318">
              <a:off x="12904466" y="12125934"/>
              <a:ext cx="1270000" cy="1270000"/>
              <a:chOff x="0" y="0"/>
              <a:chExt cx="812800" cy="812800"/>
            </a:xfrm>
          </p:grpSpPr>
          <p:sp>
            <p:nvSpPr>
              <p:cNvPr id="99" name="Freeform 9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00" name="TextBox 10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01" name="Group 101"/>
            <p:cNvGrpSpPr/>
            <p:nvPr/>
          </p:nvGrpSpPr>
          <p:grpSpPr>
            <a:xfrm rot="2620069">
              <a:off x="18599407" y="10560332"/>
              <a:ext cx="1270000" cy="1270000"/>
              <a:chOff x="0" y="0"/>
              <a:chExt cx="812800" cy="812800"/>
            </a:xfrm>
          </p:grpSpPr>
          <p:sp>
            <p:nvSpPr>
              <p:cNvPr id="102" name="Freeform 10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03" name="TextBox 10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04" name="Group 104"/>
            <p:cNvGrpSpPr/>
            <p:nvPr/>
          </p:nvGrpSpPr>
          <p:grpSpPr>
            <a:xfrm rot="1762138">
              <a:off x="17312456" y="12137027"/>
              <a:ext cx="1270000" cy="1270000"/>
              <a:chOff x="0" y="0"/>
              <a:chExt cx="812800" cy="812800"/>
            </a:xfrm>
          </p:grpSpPr>
          <p:sp>
            <p:nvSpPr>
              <p:cNvPr id="105" name="Freeform 10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06" name="TextBox 10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07" name="Group 107"/>
            <p:cNvGrpSpPr/>
            <p:nvPr/>
          </p:nvGrpSpPr>
          <p:grpSpPr>
            <a:xfrm rot="3843578">
              <a:off x="19895346" y="12157704"/>
              <a:ext cx="1270000" cy="1270000"/>
              <a:chOff x="0" y="0"/>
              <a:chExt cx="812800" cy="812800"/>
            </a:xfrm>
          </p:grpSpPr>
          <p:sp>
            <p:nvSpPr>
              <p:cNvPr id="108" name="Freeform 10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09" name="TextBox 10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10" name="AutoShape 110"/>
            <p:cNvSpPr/>
            <p:nvPr/>
          </p:nvSpPr>
          <p:spPr>
            <a:xfrm>
              <a:off x="14174486" y="12761964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11" name="AutoShape 111"/>
            <p:cNvSpPr/>
            <p:nvPr/>
          </p:nvSpPr>
          <p:spPr>
            <a:xfrm>
              <a:off x="16268006" y="12766441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12" name="AutoShape 112"/>
            <p:cNvSpPr/>
            <p:nvPr/>
          </p:nvSpPr>
          <p:spPr>
            <a:xfrm flipV="1">
              <a:off x="18349053" y="1168728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13" name="AutoShape 113"/>
            <p:cNvSpPr/>
            <p:nvPr/>
          </p:nvSpPr>
          <p:spPr>
            <a:xfrm flipH="1" flipV="1">
              <a:off x="19634518" y="1168850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14" name="Group 114"/>
            <p:cNvGrpSpPr/>
            <p:nvPr/>
          </p:nvGrpSpPr>
          <p:grpSpPr>
            <a:xfrm rot="2620069">
              <a:off x="23454705" y="10576452"/>
              <a:ext cx="1270000" cy="1270000"/>
              <a:chOff x="0" y="0"/>
              <a:chExt cx="812800" cy="812800"/>
            </a:xfrm>
          </p:grpSpPr>
          <p:sp>
            <p:nvSpPr>
              <p:cNvPr id="115" name="Freeform 11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16" name="TextBox 11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17" name="Group 117"/>
            <p:cNvGrpSpPr/>
            <p:nvPr/>
          </p:nvGrpSpPr>
          <p:grpSpPr>
            <a:xfrm rot="1762138">
              <a:off x="22167755" y="12153147"/>
              <a:ext cx="1270000" cy="1270000"/>
              <a:chOff x="0" y="0"/>
              <a:chExt cx="812800" cy="812800"/>
            </a:xfrm>
          </p:grpSpPr>
          <p:sp>
            <p:nvSpPr>
              <p:cNvPr id="118" name="Freeform 1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19" name="TextBox 11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20" name="AutoShape 120"/>
            <p:cNvSpPr/>
            <p:nvPr/>
          </p:nvSpPr>
          <p:spPr>
            <a:xfrm flipV="1">
              <a:off x="23204352" y="11703408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21" name="AutoShape 121"/>
            <p:cNvSpPr/>
            <p:nvPr/>
          </p:nvSpPr>
          <p:spPr>
            <a:xfrm flipH="1">
              <a:off x="21165489" y="12789420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22" name="Group 122"/>
            <p:cNvGrpSpPr/>
            <p:nvPr/>
          </p:nvGrpSpPr>
          <p:grpSpPr>
            <a:xfrm rot="-7746804">
              <a:off x="25566869" y="4754071"/>
              <a:ext cx="1270000" cy="1270000"/>
              <a:chOff x="0" y="0"/>
              <a:chExt cx="812800" cy="812800"/>
            </a:xfrm>
          </p:grpSpPr>
          <p:sp>
            <p:nvSpPr>
              <p:cNvPr id="123" name="Freeform 1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24" name="TextBox 12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25" name="Group 125"/>
            <p:cNvGrpSpPr/>
            <p:nvPr/>
          </p:nvGrpSpPr>
          <p:grpSpPr>
            <a:xfrm rot="-7736681">
              <a:off x="27660394" y="4757465"/>
              <a:ext cx="1270000" cy="1270000"/>
              <a:chOff x="0" y="0"/>
              <a:chExt cx="812800" cy="812800"/>
            </a:xfrm>
          </p:grpSpPr>
          <p:sp>
            <p:nvSpPr>
              <p:cNvPr id="126" name="Freeform 12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27" name="TextBox 12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 rot="-8179930">
              <a:off x="21965453" y="6323067"/>
              <a:ext cx="1270000" cy="1270000"/>
              <a:chOff x="0" y="0"/>
              <a:chExt cx="812800" cy="812800"/>
            </a:xfrm>
          </p:grpSpPr>
          <p:sp>
            <p:nvSpPr>
              <p:cNvPr id="129" name="Freeform 12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30" name="TextBox 13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31" name="Group 131"/>
            <p:cNvGrpSpPr/>
            <p:nvPr/>
          </p:nvGrpSpPr>
          <p:grpSpPr>
            <a:xfrm rot="-9037861">
              <a:off x="23252404" y="4746372"/>
              <a:ext cx="1270000" cy="1270000"/>
              <a:chOff x="0" y="0"/>
              <a:chExt cx="812800" cy="812800"/>
            </a:xfrm>
          </p:grpSpPr>
          <p:sp>
            <p:nvSpPr>
              <p:cNvPr id="132" name="Freeform 13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33" name="TextBox 13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34" name="Group 134"/>
            <p:cNvGrpSpPr/>
            <p:nvPr/>
          </p:nvGrpSpPr>
          <p:grpSpPr>
            <a:xfrm rot="-6956421">
              <a:off x="20669514" y="4725695"/>
              <a:ext cx="1270000" cy="1270000"/>
              <a:chOff x="0" y="0"/>
              <a:chExt cx="812800" cy="812800"/>
            </a:xfrm>
          </p:grpSpPr>
          <p:sp>
            <p:nvSpPr>
              <p:cNvPr id="135" name="Freeform 13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36" name="TextBox 13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37" name="AutoShape 137"/>
            <p:cNvSpPr/>
            <p:nvPr/>
          </p:nvSpPr>
          <p:spPr>
            <a:xfrm flipH="1" flipV="1">
              <a:off x="26836888" y="5390100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38" name="AutoShape 138"/>
            <p:cNvSpPr/>
            <p:nvPr/>
          </p:nvSpPr>
          <p:spPr>
            <a:xfrm flipH="1" flipV="1">
              <a:off x="24522514" y="5383484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39" name="AutoShape 139"/>
            <p:cNvSpPr/>
            <p:nvPr/>
          </p:nvSpPr>
          <p:spPr>
            <a:xfrm flipH="1">
              <a:off x="23002004" y="587338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40" name="AutoShape 140"/>
            <p:cNvSpPr/>
            <p:nvPr/>
          </p:nvSpPr>
          <p:spPr>
            <a:xfrm>
              <a:off x="21704672" y="585392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41" name="Group 141"/>
            <p:cNvGrpSpPr/>
            <p:nvPr/>
          </p:nvGrpSpPr>
          <p:grpSpPr>
            <a:xfrm rot="-8179930">
              <a:off x="17110155" y="6306947"/>
              <a:ext cx="1270000" cy="1270000"/>
              <a:chOff x="0" y="0"/>
              <a:chExt cx="812800" cy="812800"/>
            </a:xfrm>
          </p:grpSpPr>
          <p:sp>
            <p:nvSpPr>
              <p:cNvPr id="142" name="Freeform 1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43" name="TextBox 14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 rot="-9037861">
              <a:off x="18397105" y="4730252"/>
              <a:ext cx="1270000" cy="1270000"/>
              <a:chOff x="0" y="0"/>
              <a:chExt cx="812800" cy="812800"/>
            </a:xfrm>
          </p:grpSpPr>
          <p:sp>
            <p:nvSpPr>
              <p:cNvPr id="145" name="Freeform 1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46" name="TextBox 14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47" name="Group 147"/>
            <p:cNvGrpSpPr/>
            <p:nvPr/>
          </p:nvGrpSpPr>
          <p:grpSpPr>
            <a:xfrm rot="-6956421">
              <a:off x="15814216" y="4709576"/>
              <a:ext cx="1270000" cy="1270000"/>
              <a:chOff x="0" y="0"/>
              <a:chExt cx="812800" cy="812800"/>
            </a:xfrm>
          </p:grpSpPr>
          <p:sp>
            <p:nvSpPr>
              <p:cNvPr id="148" name="Freeform 1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49" name="TextBox 14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50" name="AutoShape 150"/>
            <p:cNvSpPr/>
            <p:nvPr/>
          </p:nvSpPr>
          <p:spPr>
            <a:xfrm flipH="1">
              <a:off x="18146706" y="5857265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1" name="AutoShape 151"/>
            <p:cNvSpPr/>
            <p:nvPr/>
          </p:nvSpPr>
          <p:spPr>
            <a:xfrm>
              <a:off x="16849373" y="583780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52" name="AutoShape 152"/>
            <p:cNvSpPr/>
            <p:nvPr/>
          </p:nvSpPr>
          <p:spPr>
            <a:xfrm flipV="1">
              <a:off x="19667215" y="5361969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53" name="Group 153"/>
            <p:cNvGrpSpPr/>
            <p:nvPr/>
          </p:nvGrpSpPr>
          <p:grpSpPr>
            <a:xfrm rot="3053195">
              <a:off x="15979688" y="7699159"/>
              <a:ext cx="1270000" cy="1270000"/>
              <a:chOff x="0" y="0"/>
              <a:chExt cx="812800" cy="812800"/>
            </a:xfrm>
          </p:grpSpPr>
          <p:sp>
            <p:nvSpPr>
              <p:cNvPr id="154" name="Freeform 15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55" name="TextBox 15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56" name="Group 156"/>
            <p:cNvGrpSpPr/>
            <p:nvPr/>
          </p:nvGrpSpPr>
          <p:grpSpPr>
            <a:xfrm rot="3063318">
              <a:off x="13886163" y="7695766"/>
              <a:ext cx="1270000" cy="1270000"/>
              <a:chOff x="0" y="0"/>
              <a:chExt cx="812800" cy="812800"/>
            </a:xfrm>
          </p:grpSpPr>
          <p:sp>
            <p:nvSpPr>
              <p:cNvPr id="157" name="Freeform 15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58" name="TextBox 15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59" name="Group 159"/>
            <p:cNvGrpSpPr/>
            <p:nvPr/>
          </p:nvGrpSpPr>
          <p:grpSpPr>
            <a:xfrm rot="2620069">
              <a:off x="19581104" y="6130163"/>
              <a:ext cx="1270000" cy="1270000"/>
              <a:chOff x="0" y="0"/>
              <a:chExt cx="812800" cy="812800"/>
            </a:xfrm>
          </p:grpSpPr>
          <p:sp>
            <p:nvSpPr>
              <p:cNvPr id="160" name="Freeform 16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61" name="TextBox 16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62" name="Group 162"/>
            <p:cNvGrpSpPr/>
            <p:nvPr/>
          </p:nvGrpSpPr>
          <p:grpSpPr>
            <a:xfrm rot="1762138">
              <a:off x="18294153" y="7706859"/>
              <a:ext cx="1270000" cy="1270000"/>
              <a:chOff x="0" y="0"/>
              <a:chExt cx="812800" cy="812800"/>
            </a:xfrm>
          </p:grpSpPr>
          <p:sp>
            <p:nvSpPr>
              <p:cNvPr id="163" name="Freeform 16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64" name="TextBox 16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65" name="Group 165"/>
            <p:cNvGrpSpPr/>
            <p:nvPr/>
          </p:nvGrpSpPr>
          <p:grpSpPr>
            <a:xfrm rot="3843578">
              <a:off x="20877043" y="7727535"/>
              <a:ext cx="1270000" cy="1270000"/>
              <a:chOff x="0" y="0"/>
              <a:chExt cx="812800" cy="812800"/>
            </a:xfrm>
          </p:grpSpPr>
          <p:sp>
            <p:nvSpPr>
              <p:cNvPr id="166" name="Freeform 16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67" name="TextBox 16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68" name="AutoShape 168"/>
            <p:cNvSpPr/>
            <p:nvPr/>
          </p:nvSpPr>
          <p:spPr>
            <a:xfrm>
              <a:off x="15156183" y="8331795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69" name="AutoShape 169"/>
            <p:cNvSpPr/>
            <p:nvPr/>
          </p:nvSpPr>
          <p:spPr>
            <a:xfrm>
              <a:off x="17249703" y="8336272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70" name="AutoShape 170"/>
            <p:cNvSpPr/>
            <p:nvPr/>
          </p:nvSpPr>
          <p:spPr>
            <a:xfrm flipV="1">
              <a:off x="19330750" y="7257120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71" name="AutoShape 171"/>
            <p:cNvSpPr/>
            <p:nvPr/>
          </p:nvSpPr>
          <p:spPr>
            <a:xfrm flipH="1" flipV="1">
              <a:off x="20616215" y="7258340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72" name="Group 172"/>
            <p:cNvGrpSpPr/>
            <p:nvPr/>
          </p:nvGrpSpPr>
          <p:grpSpPr>
            <a:xfrm rot="2620069">
              <a:off x="24436402" y="6146283"/>
              <a:ext cx="1270000" cy="1270000"/>
              <a:chOff x="0" y="0"/>
              <a:chExt cx="812800" cy="812800"/>
            </a:xfrm>
          </p:grpSpPr>
          <p:sp>
            <p:nvSpPr>
              <p:cNvPr id="173" name="Freeform 1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74" name="TextBox 17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75" name="Group 175"/>
            <p:cNvGrpSpPr/>
            <p:nvPr/>
          </p:nvGrpSpPr>
          <p:grpSpPr>
            <a:xfrm rot="1762138">
              <a:off x="23149452" y="7722978"/>
              <a:ext cx="1270000" cy="1270000"/>
              <a:chOff x="0" y="0"/>
              <a:chExt cx="812800" cy="812800"/>
            </a:xfrm>
          </p:grpSpPr>
          <p:sp>
            <p:nvSpPr>
              <p:cNvPr id="176" name="Freeform 1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77" name="TextBox 17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78" name="Group 178"/>
            <p:cNvGrpSpPr/>
            <p:nvPr/>
          </p:nvGrpSpPr>
          <p:grpSpPr>
            <a:xfrm rot="3843578">
              <a:off x="25732341" y="7743655"/>
              <a:ext cx="1270000" cy="1270000"/>
              <a:chOff x="0" y="0"/>
              <a:chExt cx="812800" cy="812800"/>
            </a:xfrm>
          </p:grpSpPr>
          <p:sp>
            <p:nvSpPr>
              <p:cNvPr id="179" name="Freeform 1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180" name="TextBox 18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81" name="AutoShape 181"/>
            <p:cNvSpPr/>
            <p:nvPr/>
          </p:nvSpPr>
          <p:spPr>
            <a:xfrm flipV="1">
              <a:off x="24186049" y="727323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82" name="AutoShape 182"/>
            <p:cNvSpPr/>
            <p:nvPr/>
          </p:nvSpPr>
          <p:spPr>
            <a:xfrm flipH="1" flipV="1">
              <a:off x="25471514" y="727445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83" name="AutoShape 183"/>
            <p:cNvSpPr/>
            <p:nvPr/>
          </p:nvSpPr>
          <p:spPr>
            <a:xfrm flipH="1">
              <a:off x="22147186" y="8359252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84" name="Group 184"/>
            <p:cNvGrpSpPr/>
            <p:nvPr/>
          </p:nvGrpSpPr>
          <p:grpSpPr>
            <a:xfrm rot="3053195">
              <a:off x="3333237" y="9070759"/>
              <a:ext cx="1270000" cy="1270000"/>
              <a:chOff x="0" y="0"/>
              <a:chExt cx="812800" cy="812800"/>
            </a:xfrm>
          </p:grpSpPr>
          <p:sp>
            <p:nvSpPr>
              <p:cNvPr id="185" name="Freeform 18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86" name="TextBox 18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87" name="Group 187"/>
            <p:cNvGrpSpPr/>
            <p:nvPr/>
          </p:nvGrpSpPr>
          <p:grpSpPr>
            <a:xfrm rot="2620069">
              <a:off x="6934653" y="7501763"/>
              <a:ext cx="1270000" cy="1270000"/>
              <a:chOff x="0" y="0"/>
              <a:chExt cx="812800" cy="812800"/>
            </a:xfrm>
          </p:grpSpPr>
          <p:sp>
            <p:nvSpPr>
              <p:cNvPr id="188" name="Freeform 18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89" name="TextBox 18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90" name="Group 190"/>
            <p:cNvGrpSpPr/>
            <p:nvPr/>
          </p:nvGrpSpPr>
          <p:grpSpPr>
            <a:xfrm rot="1762138">
              <a:off x="5647703" y="9078459"/>
              <a:ext cx="1270000" cy="1270000"/>
              <a:chOff x="0" y="0"/>
              <a:chExt cx="812800" cy="812800"/>
            </a:xfrm>
          </p:grpSpPr>
          <p:sp>
            <p:nvSpPr>
              <p:cNvPr id="191" name="Freeform 19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92" name="TextBox 19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193" name="Group 193"/>
            <p:cNvGrpSpPr/>
            <p:nvPr/>
          </p:nvGrpSpPr>
          <p:grpSpPr>
            <a:xfrm rot="3843578">
              <a:off x="8230592" y="9099135"/>
              <a:ext cx="1270000" cy="1270000"/>
              <a:chOff x="0" y="0"/>
              <a:chExt cx="812800" cy="812800"/>
            </a:xfrm>
          </p:grpSpPr>
          <p:sp>
            <p:nvSpPr>
              <p:cNvPr id="194" name="Freeform 19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195" name="TextBox 19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196" name="AutoShape 196"/>
            <p:cNvSpPr/>
            <p:nvPr/>
          </p:nvSpPr>
          <p:spPr>
            <a:xfrm>
              <a:off x="4603252" y="9707872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97" name="AutoShape 197"/>
            <p:cNvSpPr/>
            <p:nvPr/>
          </p:nvSpPr>
          <p:spPr>
            <a:xfrm flipV="1">
              <a:off x="6684300" y="8628720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198" name="AutoShape 198"/>
            <p:cNvSpPr/>
            <p:nvPr/>
          </p:nvSpPr>
          <p:spPr>
            <a:xfrm flipH="1" flipV="1">
              <a:off x="7969765" y="8629940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199" name="Group 199"/>
            <p:cNvGrpSpPr/>
            <p:nvPr/>
          </p:nvGrpSpPr>
          <p:grpSpPr>
            <a:xfrm rot="2620069">
              <a:off x="11789952" y="7517883"/>
              <a:ext cx="1270000" cy="1270000"/>
              <a:chOff x="0" y="0"/>
              <a:chExt cx="812800" cy="812800"/>
            </a:xfrm>
          </p:grpSpPr>
          <p:sp>
            <p:nvSpPr>
              <p:cNvPr id="200" name="Freeform 20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01" name="TextBox 20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02" name="Group 202"/>
            <p:cNvGrpSpPr/>
            <p:nvPr/>
          </p:nvGrpSpPr>
          <p:grpSpPr>
            <a:xfrm rot="1762138">
              <a:off x="10503001" y="9094578"/>
              <a:ext cx="1270000" cy="1270000"/>
              <a:chOff x="0" y="0"/>
              <a:chExt cx="812800" cy="812800"/>
            </a:xfrm>
          </p:grpSpPr>
          <p:sp>
            <p:nvSpPr>
              <p:cNvPr id="203" name="Freeform 20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04" name="TextBox 20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05" name="Group 205"/>
            <p:cNvGrpSpPr/>
            <p:nvPr/>
          </p:nvGrpSpPr>
          <p:grpSpPr>
            <a:xfrm rot="3843578">
              <a:off x="13085890" y="9115255"/>
              <a:ext cx="1270000" cy="1270000"/>
              <a:chOff x="0" y="0"/>
              <a:chExt cx="812800" cy="812800"/>
            </a:xfrm>
          </p:grpSpPr>
          <p:sp>
            <p:nvSpPr>
              <p:cNvPr id="206" name="Freeform 20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07" name="TextBox 20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08" name="AutoShape 208"/>
            <p:cNvSpPr/>
            <p:nvPr/>
          </p:nvSpPr>
          <p:spPr>
            <a:xfrm flipV="1">
              <a:off x="11539598" y="864483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09" name="AutoShape 209"/>
            <p:cNvSpPr/>
            <p:nvPr/>
          </p:nvSpPr>
          <p:spPr>
            <a:xfrm flipH="1" flipV="1">
              <a:off x="12825063" y="864605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10" name="AutoShape 210"/>
            <p:cNvSpPr/>
            <p:nvPr/>
          </p:nvSpPr>
          <p:spPr>
            <a:xfrm flipH="1">
              <a:off x="9500736" y="9730852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11" name="Group 211"/>
            <p:cNvGrpSpPr/>
            <p:nvPr/>
          </p:nvGrpSpPr>
          <p:grpSpPr>
            <a:xfrm rot="-7746804">
              <a:off x="12920419" y="6125671"/>
              <a:ext cx="1270000" cy="1270000"/>
              <a:chOff x="0" y="0"/>
              <a:chExt cx="812800" cy="812800"/>
            </a:xfrm>
          </p:grpSpPr>
          <p:sp>
            <p:nvSpPr>
              <p:cNvPr id="212" name="Freeform 21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13" name="TextBox 21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14" name="Group 214"/>
            <p:cNvGrpSpPr/>
            <p:nvPr/>
          </p:nvGrpSpPr>
          <p:grpSpPr>
            <a:xfrm rot="-7736681">
              <a:off x="15013943" y="6129065"/>
              <a:ext cx="1270000" cy="1270000"/>
              <a:chOff x="0" y="0"/>
              <a:chExt cx="812800" cy="812800"/>
            </a:xfrm>
          </p:grpSpPr>
          <p:sp>
            <p:nvSpPr>
              <p:cNvPr id="215" name="Freeform 21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16" name="TextBox 21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17" name="Group 217"/>
            <p:cNvGrpSpPr/>
            <p:nvPr/>
          </p:nvGrpSpPr>
          <p:grpSpPr>
            <a:xfrm rot="-8179930">
              <a:off x="9319002" y="7694667"/>
              <a:ext cx="1270000" cy="1270000"/>
              <a:chOff x="0" y="0"/>
              <a:chExt cx="812800" cy="812800"/>
            </a:xfrm>
          </p:grpSpPr>
          <p:sp>
            <p:nvSpPr>
              <p:cNvPr id="218" name="Freeform 2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19" name="TextBox 21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20" name="Group 220"/>
            <p:cNvGrpSpPr/>
            <p:nvPr/>
          </p:nvGrpSpPr>
          <p:grpSpPr>
            <a:xfrm rot="-9037861">
              <a:off x="10605953" y="6117972"/>
              <a:ext cx="1270000" cy="1270000"/>
              <a:chOff x="0" y="0"/>
              <a:chExt cx="812800" cy="812800"/>
            </a:xfrm>
          </p:grpSpPr>
          <p:sp>
            <p:nvSpPr>
              <p:cNvPr id="221" name="Freeform 22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22" name="TextBox 22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23" name="Group 223"/>
            <p:cNvGrpSpPr/>
            <p:nvPr/>
          </p:nvGrpSpPr>
          <p:grpSpPr>
            <a:xfrm rot="-6956421">
              <a:off x="8023064" y="6097295"/>
              <a:ext cx="1270000" cy="1270000"/>
              <a:chOff x="0" y="0"/>
              <a:chExt cx="812800" cy="812800"/>
            </a:xfrm>
          </p:grpSpPr>
          <p:sp>
            <p:nvSpPr>
              <p:cNvPr id="224" name="Freeform 22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25" name="TextBox 22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26" name="AutoShape 226"/>
            <p:cNvSpPr/>
            <p:nvPr/>
          </p:nvSpPr>
          <p:spPr>
            <a:xfrm flipH="1" flipV="1">
              <a:off x="14190437" y="6761700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27" name="AutoShape 227"/>
            <p:cNvSpPr/>
            <p:nvPr/>
          </p:nvSpPr>
          <p:spPr>
            <a:xfrm flipH="1" flipV="1">
              <a:off x="11876064" y="6755084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28" name="AutoShape 228"/>
            <p:cNvSpPr/>
            <p:nvPr/>
          </p:nvSpPr>
          <p:spPr>
            <a:xfrm flipH="1">
              <a:off x="10355553" y="724498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29" name="AutoShape 229"/>
            <p:cNvSpPr/>
            <p:nvPr/>
          </p:nvSpPr>
          <p:spPr>
            <a:xfrm>
              <a:off x="9058221" y="722552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30" name="Group 230"/>
            <p:cNvGrpSpPr/>
            <p:nvPr/>
          </p:nvGrpSpPr>
          <p:grpSpPr>
            <a:xfrm rot="-8179930">
              <a:off x="4463704" y="7678547"/>
              <a:ext cx="1270000" cy="1270000"/>
              <a:chOff x="0" y="0"/>
              <a:chExt cx="812800" cy="812800"/>
            </a:xfrm>
          </p:grpSpPr>
          <p:sp>
            <p:nvSpPr>
              <p:cNvPr id="231" name="Freeform 2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32" name="TextBox 23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33" name="Group 233"/>
            <p:cNvGrpSpPr/>
            <p:nvPr/>
          </p:nvGrpSpPr>
          <p:grpSpPr>
            <a:xfrm rot="-9037861">
              <a:off x="5750655" y="6101852"/>
              <a:ext cx="1270000" cy="1270000"/>
              <a:chOff x="0" y="0"/>
              <a:chExt cx="812800" cy="812800"/>
            </a:xfrm>
          </p:grpSpPr>
          <p:sp>
            <p:nvSpPr>
              <p:cNvPr id="234" name="Freeform 2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35" name="TextBox 23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36" name="AutoShape 236"/>
            <p:cNvSpPr/>
            <p:nvPr/>
          </p:nvSpPr>
          <p:spPr>
            <a:xfrm flipH="1">
              <a:off x="5500255" y="7228865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37" name="AutoShape 237"/>
            <p:cNvSpPr/>
            <p:nvPr/>
          </p:nvSpPr>
          <p:spPr>
            <a:xfrm flipV="1">
              <a:off x="7020764" y="6733569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38" name="Group 238"/>
            <p:cNvGrpSpPr/>
            <p:nvPr/>
          </p:nvGrpSpPr>
          <p:grpSpPr>
            <a:xfrm rot="-7746804">
              <a:off x="26730247" y="258290"/>
              <a:ext cx="1270000" cy="1270000"/>
              <a:chOff x="0" y="0"/>
              <a:chExt cx="812800" cy="812800"/>
            </a:xfrm>
          </p:grpSpPr>
          <p:sp>
            <p:nvSpPr>
              <p:cNvPr id="239" name="Freeform 23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40" name="TextBox 24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41" name="Group 241"/>
            <p:cNvGrpSpPr/>
            <p:nvPr/>
          </p:nvGrpSpPr>
          <p:grpSpPr>
            <a:xfrm rot="-7736681">
              <a:off x="28823771" y="261684"/>
              <a:ext cx="1270000" cy="1270000"/>
              <a:chOff x="0" y="0"/>
              <a:chExt cx="812800" cy="812800"/>
            </a:xfrm>
          </p:grpSpPr>
          <p:sp>
            <p:nvSpPr>
              <p:cNvPr id="242" name="Freeform 24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43" name="TextBox 24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44" name="Group 244"/>
            <p:cNvGrpSpPr/>
            <p:nvPr/>
          </p:nvGrpSpPr>
          <p:grpSpPr>
            <a:xfrm rot="-8179930">
              <a:off x="23128830" y="1827286"/>
              <a:ext cx="1270000" cy="1270000"/>
              <a:chOff x="0" y="0"/>
              <a:chExt cx="812800" cy="812800"/>
            </a:xfrm>
          </p:grpSpPr>
          <p:sp>
            <p:nvSpPr>
              <p:cNvPr id="245" name="Freeform 24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46" name="TextBox 24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47" name="Group 247"/>
            <p:cNvGrpSpPr/>
            <p:nvPr/>
          </p:nvGrpSpPr>
          <p:grpSpPr>
            <a:xfrm rot="-9037861">
              <a:off x="24415781" y="250591"/>
              <a:ext cx="1270000" cy="1270000"/>
              <a:chOff x="0" y="0"/>
              <a:chExt cx="812800" cy="812800"/>
            </a:xfrm>
          </p:grpSpPr>
          <p:sp>
            <p:nvSpPr>
              <p:cNvPr id="248" name="Freeform 24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49" name="TextBox 24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50" name="Group 250"/>
            <p:cNvGrpSpPr/>
            <p:nvPr/>
          </p:nvGrpSpPr>
          <p:grpSpPr>
            <a:xfrm rot="-6956421">
              <a:off x="21832892" y="229915"/>
              <a:ext cx="1270000" cy="1270000"/>
              <a:chOff x="0" y="0"/>
              <a:chExt cx="812800" cy="812800"/>
            </a:xfrm>
          </p:grpSpPr>
          <p:sp>
            <p:nvSpPr>
              <p:cNvPr id="251" name="Freeform 25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52" name="TextBox 25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53" name="AutoShape 253"/>
            <p:cNvSpPr/>
            <p:nvPr/>
          </p:nvSpPr>
          <p:spPr>
            <a:xfrm flipH="1" flipV="1">
              <a:off x="28000265" y="894320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54" name="AutoShape 254"/>
            <p:cNvSpPr/>
            <p:nvPr/>
          </p:nvSpPr>
          <p:spPr>
            <a:xfrm flipH="1" flipV="1">
              <a:off x="25685892" y="887704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55" name="AutoShape 255"/>
            <p:cNvSpPr/>
            <p:nvPr/>
          </p:nvSpPr>
          <p:spPr>
            <a:xfrm flipH="1">
              <a:off x="24165381" y="137760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56" name="AutoShape 256"/>
            <p:cNvSpPr/>
            <p:nvPr/>
          </p:nvSpPr>
          <p:spPr>
            <a:xfrm>
              <a:off x="22868049" y="135814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57" name="Group 257"/>
            <p:cNvGrpSpPr/>
            <p:nvPr/>
          </p:nvGrpSpPr>
          <p:grpSpPr>
            <a:xfrm rot="-8179930">
              <a:off x="18273532" y="1811167"/>
              <a:ext cx="1270000" cy="1270000"/>
              <a:chOff x="0" y="0"/>
              <a:chExt cx="812800" cy="812800"/>
            </a:xfrm>
          </p:grpSpPr>
          <p:sp>
            <p:nvSpPr>
              <p:cNvPr id="258" name="Freeform 25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59" name="TextBox 25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60" name="Group 260"/>
            <p:cNvGrpSpPr/>
            <p:nvPr/>
          </p:nvGrpSpPr>
          <p:grpSpPr>
            <a:xfrm rot="-9037861">
              <a:off x="19560483" y="234472"/>
              <a:ext cx="1270000" cy="1270000"/>
              <a:chOff x="0" y="0"/>
              <a:chExt cx="812800" cy="812800"/>
            </a:xfrm>
          </p:grpSpPr>
          <p:sp>
            <p:nvSpPr>
              <p:cNvPr id="261" name="Freeform 26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62" name="TextBox 26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63" name="Group 263"/>
            <p:cNvGrpSpPr/>
            <p:nvPr/>
          </p:nvGrpSpPr>
          <p:grpSpPr>
            <a:xfrm rot="-6956421">
              <a:off x="16977593" y="213795"/>
              <a:ext cx="1270000" cy="1270000"/>
              <a:chOff x="0" y="0"/>
              <a:chExt cx="812800" cy="812800"/>
            </a:xfrm>
          </p:grpSpPr>
          <p:sp>
            <p:nvSpPr>
              <p:cNvPr id="264" name="Freeform 26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265" name="TextBox 26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66" name="AutoShape 266"/>
            <p:cNvSpPr/>
            <p:nvPr/>
          </p:nvSpPr>
          <p:spPr>
            <a:xfrm flipH="1">
              <a:off x="19310083" y="136148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67" name="AutoShape 267"/>
            <p:cNvSpPr/>
            <p:nvPr/>
          </p:nvSpPr>
          <p:spPr>
            <a:xfrm>
              <a:off x="18012751" y="134202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68" name="AutoShape 268"/>
            <p:cNvSpPr/>
            <p:nvPr/>
          </p:nvSpPr>
          <p:spPr>
            <a:xfrm flipV="1">
              <a:off x="20830592" y="866188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69" name="Group 269"/>
            <p:cNvGrpSpPr/>
            <p:nvPr/>
          </p:nvGrpSpPr>
          <p:grpSpPr>
            <a:xfrm rot="3053195">
              <a:off x="17143065" y="3203379"/>
              <a:ext cx="1270000" cy="1270000"/>
              <a:chOff x="0" y="0"/>
              <a:chExt cx="812800" cy="812800"/>
            </a:xfrm>
          </p:grpSpPr>
          <p:sp>
            <p:nvSpPr>
              <p:cNvPr id="270" name="Freeform 27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71" name="TextBox 27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72" name="Group 272"/>
            <p:cNvGrpSpPr/>
            <p:nvPr/>
          </p:nvGrpSpPr>
          <p:grpSpPr>
            <a:xfrm rot="3063318">
              <a:off x="15049540" y="3199985"/>
              <a:ext cx="1270000" cy="1270000"/>
              <a:chOff x="0" y="0"/>
              <a:chExt cx="812800" cy="812800"/>
            </a:xfrm>
          </p:grpSpPr>
          <p:sp>
            <p:nvSpPr>
              <p:cNvPr id="273" name="Freeform 27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74" name="TextBox 274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75" name="Group 275"/>
            <p:cNvGrpSpPr/>
            <p:nvPr/>
          </p:nvGrpSpPr>
          <p:grpSpPr>
            <a:xfrm rot="2620069">
              <a:off x="20744481" y="1634383"/>
              <a:ext cx="1270000" cy="1270000"/>
              <a:chOff x="0" y="0"/>
              <a:chExt cx="812800" cy="812800"/>
            </a:xfrm>
          </p:grpSpPr>
          <p:sp>
            <p:nvSpPr>
              <p:cNvPr id="276" name="Freeform 27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77" name="TextBox 27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78" name="Group 278"/>
            <p:cNvGrpSpPr/>
            <p:nvPr/>
          </p:nvGrpSpPr>
          <p:grpSpPr>
            <a:xfrm rot="1762138">
              <a:off x="19457531" y="3211078"/>
              <a:ext cx="1270000" cy="1270000"/>
              <a:chOff x="0" y="0"/>
              <a:chExt cx="812800" cy="812800"/>
            </a:xfrm>
          </p:grpSpPr>
          <p:sp>
            <p:nvSpPr>
              <p:cNvPr id="279" name="Freeform 27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80" name="TextBox 28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81" name="Group 281"/>
            <p:cNvGrpSpPr/>
            <p:nvPr/>
          </p:nvGrpSpPr>
          <p:grpSpPr>
            <a:xfrm rot="3843578">
              <a:off x="22040420" y="3231754"/>
              <a:ext cx="1270000" cy="1270000"/>
              <a:chOff x="0" y="0"/>
              <a:chExt cx="812800" cy="812800"/>
            </a:xfrm>
          </p:grpSpPr>
          <p:sp>
            <p:nvSpPr>
              <p:cNvPr id="282" name="Freeform 28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83" name="TextBox 28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84" name="AutoShape 284"/>
            <p:cNvSpPr/>
            <p:nvPr/>
          </p:nvSpPr>
          <p:spPr>
            <a:xfrm>
              <a:off x="16319560" y="3836014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85" name="AutoShape 285"/>
            <p:cNvSpPr/>
            <p:nvPr/>
          </p:nvSpPr>
          <p:spPr>
            <a:xfrm>
              <a:off x="18413080" y="3840491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86" name="AutoShape 286"/>
            <p:cNvSpPr/>
            <p:nvPr/>
          </p:nvSpPr>
          <p:spPr>
            <a:xfrm flipV="1">
              <a:off x="20494128" y="276133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87" name="AutoShape 287"/>
            <p:cNvSpPr/>
            <p:nvPr/>
          </p:nvSpPr>
          <p:spPr>
            <a:xfrm flipH="1" flipV="1">
              <a:off x="21779593" y="276255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288" name="Group 288"/>
            <p:cNvGrpSpPr/>
            <p:nvPr/>
          </p:nvGrpSpPr>
          <p:grpSpPr>
            <a:xfrm rot="2620069">
              <a:off x="25599780" y="1650502"/>
              <a:ext cx="1270000" cy="1270000"/>
              <a:chOff x="0" y="0"/>
              <a:chExt cx="812800" cy="812800"/>
            </a:xfrm>
          </p:grpSpPr>
          <p:sp>
            <p:nvSpPr>
              <p:cNvPr id="289" name="Freeform 28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90" name="TextBox 29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91" name="Group 291"/>
            <p:cNvGrpSpPr/>
            <p:nvPr/>
          </p:nvGrpSpPr>
          <p:grpSpPr>
            <a:xfrm rot="1762138">
              <a:off x="24312829" y="3227197"/>
              <a:ext cx="1270000" cy="1270000"/>
              <a:chOff x="0" y="0"/>
              <a:chExt cx="812800" cy="812800"/>
            </a:xfrm>
          </p:grpSpPr>
          <p:sp>
            <p:nvSpPr>
              <p:cNvPr id="292" name="Freeform 29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93" name="TextBox 29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294" name="Group 294"/>
            <p:cNvGrpSpPr/>
            <p:nvPr/>
          </p:nvGrpSpPr>
          <p:grpSpPr>
            <a:xfrm rot="3843578">
              <a:off x="26895718" y="3247874"/>
              <a:ext cx="1270000" cy="1270000"/>
              <a:chOff x="0" y="0"/>
              <a:chExt cx="812800" cy="812800"/>
            </a:xfrm>
          </p:grpSpPr>
          <p:sp>
            <p:nvSpPr>
              <p:cNvPr id="295" name="Freeform 295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296" name="TextBox 296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297" name="AutoShape 297"/>
            <p:cNvSpPr/>
            <p:nvPr/>
          </p:nvSpPr>
          <p:spPr>
            <a:xfrm flipV="1">
              <a:off x="25349426" y="277745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98" name="AutoShape 298"/>
            <p:cNvSpPr/>
            <p:nvPr/>
          </p:nvSpPr>
          <p:spPr>
            <a:xfrm flipH="1" flipV="1">
              <a:off x="26634891" y="277867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299" name="AutoShape 299"/>
            <p:cNvSpPr/>
            <p:nvPr/>
          </p:nvSpPr>
          <p:spPr>
            <a:xfrm flipH="1">
              <a:off x="23310564" y="3863471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300" name="Group 300"/>
            <p:cNvGrpSpPr/>
            <p:nvPr/>
          </p:nvGrpSpPr>
          <p:grpSpPr>
            <a:xfrm rot="3053195">
              <a:off x="4496614" y="4574979"/>
              <a:ext cx="1270000" cy="1270000"/>
              <a:chOff x="0" y="0"/>
              <a:chExt cx="812800" cy="812800"/>
            </a:xfrm>
          </p:grpSpPr>
          <p:sp>
            <p:nvSpPr>
              <p:cNvPr id="301" name="Freeform 30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02" name="TextBox 30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03" name="Group 303"/>
            <p:cNvGrpSpPr/>
            <p:nvPr/>
          </p:nvGrpSpPr>
          <p:grpSpPr>
            <a:xfrm rot="2620069">
              <a:off x="8098031" y="3005983"/>
              <a:ext cx="1270000" cy="1270000"/>
              <a:chOff x="0" y="0"/>
              <a:chExt cx="812800" cy="812800"/>
            </a:xfrm>
          </p:grpSpPr>
          <p:sp>
            <p:nvSpPr>
              <p:cNvPr id="304" name="Freeform 30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05" name="TextBox 30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06" name="Group 306"/>
            <p:cNvGrpSpPr/>
            <p:nvPr/>
          </p:nvGrpSpPr>
          <p:grpSpPr>
            <a:xfrm rot="1762138">
              <a:off x="6811080" y="4582678"/>
              <a:ext cx="1270000" cy="1270000"/>
              <a:chOff x="0" y="0"/>
              <a:chExt cx="812800" cy="812800"/>
            </a:xfrm>
          </p:grpSpPr>
          <p:sp>
            <p:nvSpPr>
              <p:cNvPr id="307" name="Freeform 30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08" name="TextBox 30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09" name="Group 309"/>
            <p:cNvGrpSpPr/>
            <p:nvPr/>
          </p:nvGrpSpPr>
          <p:grpSpPr>
            <a:xfrm rot="3843578">
              <a:off x="9393969" y="4603354"/>
              <a:ext cx="1270000" cy="1270000"/>
              <a:chOff x="0" y="0"/>
              <a:chExt cx="812800" cy="812800"/>
            </a:xfrm>
          </p:grpSpPr>
          <p:sp>
            <p:nvSpPr>
              <p:cNvPr id="310" name="Freeform 31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11" name="TextBox 31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312" name="AutoShape 312"/>
            <p:cNvSpPr/>
            <p:nvPr/>
          </p:nvSpPr>
          <p:spPr>
            <a:xfrm>
              <a:off x="5766630" y="5212091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13" name="AutoShape 313"/>
            <p:cNvSpPr/>
            <p:nvPr/>
          </p:nvSpPr>
          <p:spPr>
            <a:xfrm flipV="1">
              <a:off x="7847677" y="413293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14" name="AutoShape 314"/>
            <p:cNvSpPr/>
            <p:nvPr/>
          </p:nvSpPr>
          <p:spPr>
            <a:xfrm flipH="1" flipV="1">
              <a:off x="9133142" y="413415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315" name="Group 315"/>
            <p:cNvGrpSpPr/>
            <p:nvPr/>
          </p:nvGrpSpPr>
          <p:grpSpPr>
            <a:xfrm rot="2620069">
              <a:off x="12953329" y="3022102"/>
              <a:ext cx="1270000" cy="1270000"/>
              <a:chOff x="0" y="0"/>
              <a:chExt cx="812800" cy="812800"/>
            </a:xfrm>
          </p:grpSpPr>
          <p:sp>
            <p:nvSpPr>
              <p:cNvPr id="316" name="Freeform 3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17" name="TextBox 317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18" name="Group 318"/>
            <p:cNvGrpSpPr/>
            <p:nvPr/>
          </p:nvGrpSpPr>
          <p:grpSpPr>
            <a:xfrm rot="1762138">
              <a:off x="11666378" y="4598797"/>
              <a:ext cx="1270000" cy="1270000"/>
              <a:chOff x="0" y="0"/>
              <a:chExt cx="812800" cy="812800"/>
            </a:xfrm>
          </p:grpSpPr>
          <p:sp>
            <p:nvSpPr>
              <p:cNvPr id="319" name="Freeform 3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20" name="TextBox 320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21" name="Group 321"/>
            <p:cNvGrpSpPr/>
            <p:nvPr/>
          </p:nvGrpSpPr>
          <p:grpSpPr>
            <a:xfrm rot="3843578">
              <a:off x="14249267" y="4619474"/>
              <a:ext cx="1270000" cy="1270000"/>
              <a:chOff x="0" y="0"/>
              <a:chExt cx="812800" cy="812800"/>
            </a:xfrm>
          </p:grpSpPr>
          <p:sp>
            <p:nvSpPr>
              <p:cNvPr id="322" name="Freeform 322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49804"/>
                  </a:srgbClr>
                </a:solidFill>
                <a:prstDash val="solid"/>
                <a:miter/>
              </a:ln>
            </p:spPr>
          </p:sp>
          <p:sp>
            <p:nvSpPr>
              <p:cNvPr id="323" name="TextBox 323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324" name="AutoShape 324"/>
            <p:cNvSpPr/>
            <p:nvPr/>
          </p:nvSpPr>
          <p:spPr>
            <a:xfrm flipV="1">
              <a:off x="12702975" y="4149059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25" name="AutoShape 325"/>
            <p:cNvSpPr/>
            <p:nvPr/>
          </p:nvSpPr>
          <p:spPr>
            <a:xfrm flipH="1" flipV="1">
              <a:off x="13988440" y="4150279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26" name="AutoShape 326"/>
            <p:cNvSpPr/>
            <p:nvPr/>
          </p:nvSpPr>
          <p:spPr>
            <a:xfrm flipH="1">
              <a:off x="10664113" y="5235071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49804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327" name="Group 327"/>
            <p:cNvGrpSpPr/>
            <p:nvPr/>
          </p:nvGrpSpPr>
          <p:grpSpPr>
            <a:xfrm rot="-7746804">
              <a:off x="14083796" y="1629890"/>
              <a:ext cx="1270000" cy="1270000"/>
              <a:chOff x="0" y="0"/>
              <a:chExt cx="812800" cy="812800"/>
            </a:xfrm>
          </p:grpSpPr>
          <p:sp>
            <p:nvSpPr>
              <p:cNvPr id="328" name="Freeform 3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29" name="TextBox 329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30" name="Group 330"/>
            <p:cNvGrpSpPr/>
            <p:nvPr/>
          </p:nvGrpSpPr>
          <p:grpSpPr>
            <a:xfrm rot="-7736681">
              <a:off x="16177321" y="1633284"/>
              <a:ext cx="1270000" cy="1270000"/>
              <a:chOff x="0" y="0"/>
              <a:chExt cx="812800" cy="812800"/>
            </a:xfrm>
          </p:grpSpPr>
          <p:sp>
            <p:nvSpPr>
              <p:cNvPr id="331" name="Freeform 331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32" name="TextBox 332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33" name="Group 333"/>
            <p:cNvGrpSpPr/>
            <p:nvPr/>
          </p:nvGrpSpPr>
          <p:grpSpPr>
            <a:xfrm rot="-8179930">
              <a:off x="10482379" y="3198886"/>
              <a:ext cx="1270000" cy="1270000"/>
              <a:chOff x="0" y="0"/>
              <a:chExt cx="812800" cy="812800"/>
            </a:xfrm>
          </p:grpSpPr>
          <p:sp>
            <p:nvSpPr>
              <p:cNvPr id="334" name="Freeform 334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35" name="TextBox 335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36" name="Group 336"/>
            <p:cNvGrpSpPr/>
            <p:nvPr/>
          </p:nvGrpSpPr>
          <p:grpSpPr>
            <a:xfrm rot="-9037861">
              <a:off x="11769330" y="1622191"/>
              <a:ext cx="1270000" cy="1270000"/>
              <a:chOff x="0" y="0"/>
              <a:chExt cx="812800" cy="812800"/>
            </a:xfrm>
          </p:grpSpPr>
          <p:sp>
            <p:nvSpPr>
              <p:cNvPr id="337" name="Freeform 33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38" name="TextBox 33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39" name="Group 339"/>
            <p:cNvGrpSpPr/>
            <p:nvPr/>
          </p:nvGrpSpPr>
          <p:grpSpPr>
            <a:xfrm rot="-6956421">
              <a:off x="9186441" y="1601515"/>
              <a:ext cx="1270000" cy="1270000"/>
              <a:chOff x="0" y="0"/>
              <a:chExt cx="812800" cy="812800"/>
            </a:xfrm>
          </p:grpSpPr>
          <p:sp>
            <p:nvSpPr>
              <p:cNvPr id="340" name="Freeform 3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41" name="TextBox 34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342" name="AutoShape 342"/>
            <p:cNvSpPr/>
            <p:nvPr/>
          </p:nvSpPr>
          <p:spPr>
            <a:xfrm flipH="1" flipV="1">
              <a:off x="15353814" y="2265920"/>
              <a:ext cx="823486" cy="1335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43" name="AutoShape 343"/>
            <p:cNvSpPr/>
            <p:nvPr/>
          </p:nvSpPr>
          <p:spPr>
            <a:xfrm flipH="1" flipV="1">
              <a:off x="13039441" y="2259304"/>
              <a:ext cx="1044340" cy="3474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44" name="AutoShape 344"/>
            <p:cNvSpPr/>
            <p:nvPr/>
          </p:nvSpPr>
          <p:spPr>
            <a:xfrm flipH="1">
              <a:off x="11518930" y="274920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45" name="AutoShape 345"/>
            <p:cNvSpPr/>
            <p:nvPr/>
          </p:nvSpPr>
          <p:spPr>
            <a:xfrm>
              <a:off x="10221598" y="2729748"/>
              <a:ext cx="495670" cy="610962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grpSp>
          <p:nvGrpSpPr>
            <p:cNvPr id="346" name="Group 346"/>
            <p:cNvGrpSpPr/>
            <p:nvPr/>
          </p:nvGrpSpPr>
          <p:grpSpPr>
            <a:xfrm rot="-8179930">
              <a:off x="5627081" y="3182767"/>
              <a:ext cx="1270000" cy="1270000"/>
              <a:chOff x="0" y="0"/>
              <a:chExt cx="812800" cy="812800"/>
            </a:xfrm>
          </p:grpSpPr>
          <p:sp>
            <p:nvSpPr>
              <p:cNvPr id="347" name="Freeform 347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48" name="TextBox 348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grpSp>
          <p:nvGrpSpPr>
            <p:cNvPr id="349" name="Group 349"/>
            <p:cNvGrpSpPr/>
            <p:nvPr/>
          </p:nvGrpSpPr>
          <p:grpSpPr>
            <a:xfrm rot="-9037861">
              <a:off x="6914032" y="1606072"/>
              <a:ext cx="1270000" cy="1270000"/>
              <a:chOff x="0" y="0"/>
              <a:chExt cx="812800" cy="812800"/>
            </a:xfrm>
          </p:grpSpPr>
          <p:sp>
            <p:nvSpPr>
              <p:cNvPr id="350" name="Freeform 35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47625" cap="sq">
                <a:solidFill>
                  <a:srgbClr val="FFFFFF">
                    <a:alpha val="24706"/>
                  </a:srgbClr>
                </a:solidFill>
                <a:prstDash val="solid"/>
                <a:miter/>
              </a:ln>
            </p:spPr>
          </p:sp>
          <p:sp>
            <p:nvSpPr>
              <p:cNvPr id="351" name="TextBox 351"/>
              <p:cNvSpPr txBox="1"/>
              <p:nvPr/>
            </p:nvSpPr>
            <p:spPr>
              <a:xfrm>
                <a:off x="76200" y="133350"/>
                <a:ext cx="660400" cy="60325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09"/>
                  </a:lnSpc>
                </a:pPr>
                <a:endParaRPr/>
              </a:p>
            </p:txBody>
          </p:sp>
        </p:grpSp>
        <p:sp>
          <p:nvSpPr>
            <p:cNvPr id="352" name="AutoShape 352"/>
            <p:cNvSpPr/>
            <p:nvPr/>
          </p:nvSpPr>
          <p:spPr>
            <a:xfrm flipH="1">
              <a:off x="6663632" y="2733084"/>
              <a:ext cx="483803" cy="592726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353" name="AutoShape 353"/>
            <p:cNvSpPr/>
            <p:nvPr/>
          </p:nvSpPr>
          <p:spPr>
            <a:xfrm flipV="1">
              <a:off x="8184142" y="2237788"/>
              <a:ext cx="1002155" cy="2010"/>
            </a:xfrm>
            <a:prstGeom prst="line">
              <a:avLst/>
            </a:prstGeom>
            <a:ln w="50800" cap="flat">
              <a:solidFill>
                <a:srgbClr val="FFFFFF">
                  <a:alpha val="24706"/>
                </a:srgbClr>
              </a:solidFill>
              <a:prstDash val="solid"/>
              <a:headEnd type="none" w="sm" len="sm"/>
              <a:tailEnd type="none" w="sm" len="sm"/>
            </a:ln>
          </p:spPr>
        </p:sp>
      </p:grpSp>
      <p:grpSp>
        <p:nvGrpSpPr>
          <p:cNvPr id="354" name="Group 354"/>
          <p:cNvGrpSpPr/>
          <p:nvPr/>
        </p:nvGrpSpPr>
        <p:grpSpPr>
          <a:xfrm rot="-789894">
            <a:off x="4394656" y="4895026"/>
            <a:ext cx="5238750" cy="5238750"/>
            <a:chOff x="0" y="0"/>
            <a:chExt cx="812800" cy="812800"/>
          </a:xfrm>
        </p:grpSpPr>
        <p:sp>
          <p:nvSpPr>
            <p:cNvPr id="355" name="Freeform 35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356" name="TextBox 356"/>
            <p:cNvSpPr txBox="1"/>
            <p:nvPr/>
          </p:nvSpPr>
          <p:spPr>
            <a:xfrm>
              <a:off x="76200" y="133350"/>
              <a:ext cx="660400" cy="603250"/>
            </a:xfrm>
            <a:prstGeom prst="rect">
              <a:avLst/>
            </a:prstGeom>
          </p:spPr>
          <p:txBody>
            <a:bodyPr lIns="62089" tIns="62089" rIns="62089" bIns="62089" rtlCol="0" anchor="ctr"/>
            <a:lstStyle/>
            <a:p>
              <a:pPr algn="ctr">
                <a:lnSpc>
                  <a:spcPts val="1909"/>
                </a:lnSpc>
              </a:pPr>
              <a:endParaRPr/>
            </a:p>
          </p:txBody>
        </p:sp>
      </p:grpSp>
      <p:grpSp>
        <p:nvGrpSpPr>
          <p:cNvPr id="357" name="Group 357"/>
          <p:cNvGrpSpPr/>
          <p:nvPr/>
        </p:nvGrpSpPr>
        <p:grpSpPr>
          <a:xfrm rot="-789894">
            <a:off x="8243599" y="153224"/>
            <a:ext cx="5238750" cy="5238750"/>
            <a:chOff x="0" y="0"/>
            <a:chExt cx="812800" cy="812800"/>
          </a:xfrm>
        </p:grpSpPr>
        <p:sp>
          <p:nvSpPr>
            <p:cNvPr id="358" name="Freeform 35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95250" cap="sq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359" name="TextBox 359"/>
            <p:cNvSpPr txBox="1"/>
            <p:nvPr/>
          </p:nvSpPr>
          <p:spPr>
            <a:xfrm>
              <a:off x="76200" y="133350"/>
              <a:ext cx="660400" cy="603250"/>
            </a:xfrm>
            <a:prstGeom prst="rect">
              <a:avLst/>
            </a:prstGeom>
          </p:spPr>
          <p:txBody>
            <a:bodyPr lIns="62089" tIns="62089" rIns="62089" bIns="62089" rtlCol="0" anchor="ctr"/>
            <a:lstStyle/>
            <a:p>
              <a:pPr algn="ctr">
                <a:lnSpc>
                  <a:spcPts val="1909"/>
                </a:lnSpc>
              </a:pPr>
              <a:endParaRPr/>
            </a:p>
          </p:txBody>
        </p:sp>
      </p:grpSp>
      <p:grpSp>
        <p:nvGrpSpPr>
          <p:cNvPr id="360" name="Group 360"/>
          <p:cNvGrpSpPr/>
          <p:nvPr/>
        </p:nvGrpSpPr>
        <p:grpSpPr>
          <a:xfrm>
            <a:off x="8296697" y="200849"/>
            <a:ext cx="5143500" cy="5143500"/>
            <a:chOff x="0" y="0"/>
            <a:chExt cx="812800" cy="812800"/>
          </a:xfrm>
        </p:grpSpPr>
        <p:sp>
          <p:nvSpPr>
            <p:cNvPr id="361" name="Freeform 36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DFD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362" name="AutoShape 362"/>
          <p:cNvSpPr/>
          <p:nvPr/>
        </p:nvSpPr>
        <p:spPr>
          <a:xfrm flipH="1">
            <a:off x="8664893" y="4806419"/>
            <a:ext cx="547220" cy="674161"/>
          </a:xfrm>
          <a:prstGeom prst="line">
            <a:avLst/>
          </a:prstGeom>
          <a:ln w="952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3" name="AutoShape 363"/>
          <p:cNvSpPr/>
          <p:nvPr/>
        </p:nvSpPr>
        <p:spPr>
          <a:xfrm>
            <a:off x="12817232" y="4383737"/>
            <a:ext cx="2144392" cy="1825021"/>
          </a:xfrm>
          <a:prstGeom prst="line">
            <a:avLst/>
          </a:prstGeom>
          <a:ln w="952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64" name="AutoShape 364"/>
          <p:cNvSpPr/>
          <p:nvPr/>
        </p:nvSpPr>
        <p:spPr>
          <a:xfrm>
            <a:off x="2741156" y="3557857"/>
            <a:ext cx="2343619" cy="2170215"/>
          </a:xfrm>
          <a:prstGeom prst="line">
            <a:avLst/>
          </a:prstGeom>
          <a:ln w="9525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grpSp>
        <p:nvGrpSpPr>
          <p:cNvPr id="369" name="Group 369"/>
          <p:cNvGrpSpPr/>
          <p:nvPr/>
        </p:nvGrpSpPr>
        <p:grpSpPr>
          <a:xfrm rot="-7580">
            <a:off x="4448568" y="4919356"/>
            <a:ext cx="5143500" cy="5143500"/>
            <a:chOff x="0" y="0"/>
            <a:chExt cx="812800" cy="812800"/>
          </a:xfrm>
        </p:grpSpPr>
        <p:sp>
          <p:nvSpPr>
            <p:cNvPr id="370" name="Freeform 37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DFD"/>
            </a:solidFill>
            <a:ln w="12700">
              <a:solidFill>
                <a:srgbClr val="000000"/>
              </a:solidFill>
            </a:ln>
          </p:spPr>
        </p:sp>
      </p:grpSp>
      <p:sp>
        <p:nvSpPr>
          <p:cNvPr id="371" name="Freeform 371"/>
          <p:cNvSpPr/>
          <p:nvPr/>
        </p:nvSpPr>
        <p:spPr>
          <a:xfrm>
            <a:off x="571500" y="571500"/>
            <a:ext cx="3333750" cy="916781"/>
          </a:xfrm>
          <a:custGeom>
            <a:avLst/>
            <a:gdLst/>
            <a:ahLst/>
            <a:cxnLst/>
            <a:rect l="l" t="t" r="r" b="b"/>
            <a:pathLst>
              <a:path w="3333750" h="916781">
                <a:moveTo>
                  <a:pt x="0" y="0"/>
                </a:moveTo>
                <a:lnTo>
                  <a:pt x="3333750" y="0"/>
                </a:lnTo>
                <a:lnTo>
                  <a:pt x="3333750" y="916781"/>
                </a:lnTo>
                <a:lnTo>
                  <a:pt x="0" y="91678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372" name="TextBox 372"/>
          <p:cNvSpPr txBox="1"/>
          <p:nvPr/>
        </p:nvSpPr>
        <p:spPr>
          <a:xfrm>
            <a:off x="4628355" y="7269881"/>
            <a:ext cx="4583757" cy="403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69"/>
              </a:lnSpc>
              <a:spcBef>
                <a:spcPct val="0"/>
              </a:spcBef>
            </a:pPr>
            <a:r>
              <a:rPr lang="en-US" sz="2121" spc="116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Add the  title and/or a a picture here</a:t>
            </a:r>
          </a:p>
        </p:txBody>
      </p:sp>
      <p:sp>
        <p:nvSpPr>
          <p:cNvPr id="373" name="TextBox 373"/>
          <p:cNvSpPr txBox="1"/>
          <p:nvPr/>
        </p:nvSpPr>
        <p:spPr>
          <a:xfrm>
            <a:off x="8571095" y="2528078"/>
            <a:ext cx="4583757" cy="403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969"/>
              </a:lnSpc>
              <a:spcBef>
                <a:spcPct val="0"/>
              </a:spcBef>
            </a:pPr>
            <a:r>
              <a:rPr lang="en-US" sz="2121" spc="116">
                <a:solidFill>
                  <a:srgbClr val="000000"/>
                </a:solidFill>
                <a:latin typeface="Calibri (MS)"/>
                <a:ea typeface="Calibri (MS)"/>
                <a:cs typeface="Calibri (MS)"/>
                <a:sym typeface="Calibri (MS)"/>
              </a:rPr>
              <a:t>Add the  title and/or a a picture here</a:t>
            </a:r>
          </a:p>
        </p:txBody>
      </p:sp>
      <p:grpSp>
        <p:nvGrpSpPr>
          <p:cNvPr id="374" name="Group 365">
            <a:extLst>
              <a:ext uri="{FF2B5EF4-FFF2-40B4-BE49-F238E27FC236}">
                <a16:creationId xmlns:a16="http://schemas.microsoft.com/office/drawing/2014/main" id="{20ED4FEF-D355-4379-AF13-6F9DE6848ED0}"/>
              </a:ext>
            </a:extLst>
          </p:cNvPr>
          <p:cNvGrpSpPr/>
          <p:nvPr/>
        </p:nvGrpSpPr>
        <p:grpSpPr>
          <a:xfrm>
            <a:off x="14268450" y="8530991"/>
            <a:ext cx="3333750" cy="1413109"/>
            <a:chOff x="0" y="0"/>
            <a:chExt cx="4445000" cy="1884145"/>
          </a:xfrm>
        </p:grpSpPr>
        <p:sp>
          <p:nvSpPr>
            <p:cNvPr id="375" name="Freeform 366">
              <a:extLst>
                <a:ext uri="{FF2B5EF4-FFF2-40B4-BE49-F238E27FC236}">
                  <a16:creationId xmlns:a16="http://schemas.microsoft.com/office/drawing/2014/main" id="{DF760C94-88EF-497F-BEC2-262CB74B751F}"/>
                </a:ext>
              </a:extLst>
            </p:cNvPr>
            <p:cNvSpPr/>
            <p:nvPr/>
          </p:nvSpPr>
          <p:spPr>
            <a:xfrm>
              <a:off x="0" y="0"/>
              <a:ext cx="1570623" cy="1884145"/>
            </a:xfrm>
            <a:custGeom>
              <a:avLst/>
              <a:gdLst/>
              <a:ahLst/>
              <a:cxnLst/>
              <a:rect l="l" t="t" r="r" b="b"/>
              <a:pathLst>
                <a:path w="1570623" h="1884145">
                  <a:moveTo>
                    <a:pt x="0" y="0"/>
                  </a:moveTo>
                  <a:lnTo>
                    <a:pt x="1570623" y="0"/>
                  </a:lnTo>
                  <a:lnTo>
                    <a:pt x="1570623" y="1884145"/>
                  </a:lnTo>
                  <a:lnTo>
                    <a:pt x="0" y="188414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75000"/>
              </a:blip>
              <a:stretch>
                <a:fillRect l="-68865" t="-14566" r="-79588" b="-1739"/>
              </a:stretch>
            </a:blipFill>
          </p:spPr>
        </p:sp>
        <p:sp>
          <p:nvSpPr>
            <p:cNvPr id="376" name="TextBox 367">
              <a:extLst>
                <a:ext uri="{FF2B5EF4-FFF2-40B4-BE49-F238E27FC236}">
                  <a16:creationId xmlns:a16="http://schemas.microsoft.com/office/drawing/2014/main" id="{44AE0414-F558-453E-8C28-4F26796372D9}"/>
                </a:ext>
              </a:extLst>
            </p:cNvPr>
            <p:cNvSpPr txBox="1"/>
            <p:nvPr/>
          </p:nvSpPr>
          <p:spPr>
            <a:xfrm>
              <a:off x="1729415" y="333151"/>
              <a:ext cx="2715585" cy="3780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09"/>
                </a:lnSpc>
              </a:pPr>
              <a:r>
                <a:rPr lang="en-US" sz="2121" b="1" spc="116" dirty="0">
                  <a:solidFill>
                    <a:srgbClr val="CC0000"/>
                  </a:solidFill>
                  <a:latin typeface="Betm rounded Medium"/>
                  <a:ea typeface="Betm rounded Medium"/>
                  <a:cs typeface="Betm rounded Medium"/>
                  <a:sym typeface="Betm rounded Medium"/>
                </a:rPr>
                <a:t>EUROSOTL 2025</a:t>
              </a:r>
            </a:p>
          </p:txBody>
        </p:sp>
        <p:sp>
          <p:nvSpPr>
            <p:cNvPr id="377" name="TextBox 368">
              <a:extLst>
                <a:ext uri="{FF2B5EF4-FFF2-40B4-BE49-F238E27FC236}">
                  <a16:creationId xmlns:a16="http://schemas.microsoft.com/office/drawing/2014/main" id="{6AEBB522-207D-44CC-B8A1-A110377BF22F}"/>
                </a:ext>
              </a:extLst>
            </p:cNvPr>
            <p:cNvSpPr txBox="1"/>
            <p:nvPr/>
          </p:nvSpPr>
          <p:spPr>
            <a:xfrm>
              <a:off x="1729415" y="978372"/>
              <a:ext cx="2715585" cy="3827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157"/>
                </a:lnSpc>
              </a:pPr>
              <a:r>
                <a:rPr lang="en-US" sz="826" spc="661" dirty="0">
                  <a:solidFill>
                    <a:srgbClr val="009CEF"/>
                  </a:solidFill>
                  <a:latin typeface="Betm rounded"/>
                  <a:ea typeface="Betm rounded"/>
                  <a:cs typeface="Betm rounded"/>
                  <a:sym typeface="Betm rounded"/>
                </a:rPr>
                <a:t>MAKING CONNECTIONS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9EF4A-B63A-44AB-9E04-335F7F999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18</a:t>
            </a:r>
          </a:p>
        </p:txBody>
      </p:sp>
    </p:spTree>
    <p:extLst>
      <p:ext uri="{BB962C8B-B14F-4D97-AF65-F5344CB8AC3E}">
        <p14:creationId xmlns:p14="http://schemas.microsoft.com/office/powerpoint/2010/main" val="3056634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B65DF-51FD-40F0-BBAB-102E1BCAB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19</a:t>
            </a:r>
          </a:p>
        </p:txBody>
      </p:sp>
    </p:spTree>
    <p:extLst>
      <p:ext uri="{BB962C8B-B14F-4D97-AF65-F5344CB8AC3E}">
        <p14:creationId xmlns:p14="http://schemas.microsoft.com/office/powerpoint/2010/main" val="3385298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E3F40-350A-4D04-A52B-9C85A8C00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20</a:t>
            </a:r>
          </a:p>
        </p:txBody>
      </p:sp>
    </p:spTree>
    <p:extLst>
      <p:ext uri="{BB962C8B-B14F-4D97-AF65-F5344CB8AC3E}">
        <p14:creationId xmlns:p14="http://schemas.microsoft.com/office/powerpoint/2010/main" val="200424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17936-1955-4984-81D0-DCAC4451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1</a:t>
            </a:r>
          </a:p>
        </p:txBody>
      </p:sp>
    </p:spTree>
    <p:extLst>
      <p:ext uri="{BB962C8B-B14F-4D97-AF65-F5344CB8AC3E}">
        <p14:creationId xmlns:p14="http://schemas.microsoft.com/office/powerpoint/2010/main" val="389812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B6BFE-3E1C-48E8-ABE6-728B644C9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2</a:t>
            </a:r>
          </a:p>
        </p:txBody>
      </p:sp>
    </p:spTree>
    <p:extLst>
      <p:ext uri="{BB962C8B-B14F-4D97-AF65-F5344CB8AC3E}">
        <p14:creationId xmlns:p14="http://schemas.microsoft.com/office/powerpoint/2010/main" val="2005679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887E3-FCA9-47A8-ADFF-874F5F5ED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3</a:t>
            </a:r>
          </a:p>
        </p:txBody>
      </p:sp>
    </p:spTree>
    <p:extLst>
      <p:ext uri="{BB962C8B-B14F-4D97-AF65-F5344CB8AC3E}">
        <p14:creationId xmlns:p14="http://schemas.microsoft.com/office/powerpoint/2010/main" val="1794904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6C8AC-3B56-46F7-A17F-7E8F40971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4</a:t>
            </a:r>
          </a:p>
        </p:txBody>
      </p:sp>
    </p:spTree>
    <p:extLst>
      <p:ext uri="{BB962C8B-B14F-4D97-AF65-F5344CB8AC3E}">
        <p14:creationId xmlns:p14="http://schemas.microsoft.com/office/powerpoint/2010/main" val="906192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195B1-79B5-4BF9-8E99-8CDD22215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5</a:t>
            </a:r>
          </a:p>
        </p:txBody>
      </p:sp>
    </p:spTree>
    <p:extLst>
      <p:ext uri="{BB962C8B-B14F-4D97-AF65-F5344CB8AC3E}">
        <p14:creationId xmlns:p14="http://schemas.microsoft.com/office/powerpoint/2010/main" val="340077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7BABE-46E8-4C52-8603-A9E75736E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6</a:t>
            </a:r>
          </a:p>
        </p:txBody>
      </p:sp>
    </p:spTree>
    <p:extLst>
      <p:ext uri="{BB962C8B-B14F-4D97-AF65-F5344CB8AC3E}">
        <p14:creationId xmlns:p14="http://schemas.microsoft.com/office/powerpoint/2010/main" val="3210685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C921F-092B-44E9-9FEB-866E034C8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Slide 7</a:t>
            </a:r>
          </a:p>
        </p:txBody>
      </p:sp>
    </p:spTree>
    <p:extLst>
      <p:ext uri="{BB962C8B-B14F-4D97-AF65-F5344CB8AC3E}">
        <p14:creationId xmlns:p14="http://schemas.microsoft.com/office/powerpoint/2010/main" val="1613078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153</Words>
  <Application>Microsoft Office PowerPoint</Application>
  <PresentationFormat>Custom</PresentationFormat>
  <Paragraphs>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Betm rounded</vt:lpstr>
      <vt:lpstr>Arial</vt:lpstr>
      <vt:lpstr>Betm rounded Medium</vt:lpstr>
      <vt:lpstr>Calibri</vt:lpstr>
      <vt:lpstr>Calibri (MS)</vt:lpstr>
      <vt:lpstr>Office Theme</vt:lpstr>
      <vt:lpstr>PowerPoint Presentation</vt:lpstr>
      <vt:lpstr>PowerPoint Presentation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Pechakucha template EuroSoTL 2025</dc:title>
  <dc:creator>D. Haydar</dc:creator>
  <cp:lastModifiedBy>J.R. Ronduite</cp:lastModifiedBy>
  <cp:revision>6</cp:revision>
  <dcterms:created xsi:type="dcterms:W3CDTF">2006-08-16T00:00:00Z</dcterms:created>
  <dcterms:modified xsi:type="dcterms:W3CDTF">2025-02-25T11:23:28Z</dcterms:modified>
  <dc:identifier>DAGY6J_gaMc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