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2.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comment3.xml" ContentType="application/vnd.openxmlformats-officedocument.presentationml.comments+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2" r:id="rId3"/>
  </p:sldMasterIdLst>
  <p:notesMasterIdLst>
    <p:notesMasterId r:id="rId14"/>
  </p:notesMasterIdLst>
  <p:sldIdLst>
    <p:sldId id="308" r:id="rId4"/>
    <p:sldId id="282" r:id="rId5"/>
    <p:sldId id="310" r:id="rId6"/>
    <p:sldId id="309" r:id="rId7"/>
    <p:sldId id="311" r:id="rId8"/>
    <p:sldId id="312" r:id="rId9"/>
    <p:sldId id="314" r:id="rId10"/>
    <p:sldId id="315" r:id="rId11"/>
    <p:sldId id="318" r:id="rId12"/>
    <p:sldId id="263" r:id="rId13"/>
  </p:sldIdLst>
  <p:sldSz cx="9144000" cy="6858000" type="screen4x3"/>
  <p:notesSz cx="6797675" cy="9926638"/>
  <p:defaultTextStyle>
    <a:defPPr>
      <a:defRPr lang="nl-N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Craig Whitsed" initials="CW [7]" lastIdx="1" clrIdx="6">
    <p:extLst/>
  </p:cmAuthor>
  <p:cmAuthor id="1" name="Craig Whitsed" initials="CW" lastIdx="1" clrIdx="0">
    <p:extLst/>
  </p:cmAuthor>
  <p:cmAuthor id="2" name="Craig Whitsed" initials="CW [2]" lastIdx="1" clrIdx="1">
    <p:extLst/>
  </p:cmAuthor>
  <p:cmAuthor id="3" name="Craig Whitsed" initials="CW [3]" lastIdx="1" clrIdx="2">
    <p:extLst/>
  </p:cmAuthor>
  <p:cmAuthor id="4" name="Craig Whitsed" initials="CW [4]" lastIdx="1" clrIdx="3">
    <p:extLst/>
  </p:cmAuthor>
  <p:cmAuthor id="5" name="Craig Whitsed" initials="CW [5]" lastIdx="1" clrIdx="4">
    <p:extLst/>
  </p:cmAuthor>
  <p:cmAuthor id="6" name="Craig Whitsed" initials="CW [6]"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05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669" autoAdjust="0"/>
    <p:restoredTop sz="81207" autoAdjust="0"/>
  </p:normalViewPr>
  <p:slideViewPr>
    <p:cSldViewPr>
      <p:cViewPr>
        <p:scale>
          <a:sx n="110" d="100"/>
          <a:sy n="110" d="100"/>
        </p:scale>
        <p:origin x="-1362" y="-72"/>
      </p:cViewPr>
      <p:guideLst>
        <p:guide orient="horz" pos="2160"/>
        <p:guide pos="2880"/>
      </p:guideLst>
    </p:cSldViewPr>
  </p:slideViewPr>
  <p:outlineViewPr>
    <p:cViewPr>
      <p:scale>
        <a:sx n="33" d="100"/>
        <a:sy n="33" d="100"/>
      </p:scale>
      <p:origin x="0" y="13338"/>
    </p:cViewPr>
  </p:outlineViewPr>
  <p:notesTextViewPr>
    <p:cViewPr>
      <p:scale>
        <a:sx n="1" d="1"/>
        <a:sy n="1" d="1"/>
      </p:scale>
      <p:origin x="0" y="0"/>
    </p:cViewPr>
  </p:notesTextViewPr>
  <p:sorterViewPr>
    <p:cViewPr>
      <p:scale>
        <a:sx n="100" d="100"/>
        <a:sy n="100" d="100"/>
      </p:scale>
      <p:origin x="0" y="129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7-07-12T15:37:34.211" idx="1">
    <p:pos x="10" y="10"/>
    <p:text>I suggest a change to the title here. Why? The question that comes to mind is the 'how to engage and enable'?? who actually is this addressing? Also while it is evident from the slide I think that given your research centres on Groningen that this should be in the title rather than the Netherlands, which suggest that this is a national study. However that is just a thought</p:text>
    <p:extLst>
      <p:ext uri="{C676402C-5697-4E1C-873F-D02D1690AC5C}">
        <p15:threadingInfo xmlns:p15="http://schemas.microsoft.com/office/powerpoint/2012/main" timeZoneBias="-4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3" dt="2017-07-12T15:40:33.359" idx="1">
    <p:pos x="10" y="10"/>
    <p:text>It is better to position as what we have observed in the literature to date when it comes to the challenge of implementing curriculum internationalisation is a broad range of blockers and enablers. Drawing on the work of Leask and Green and Whitsed these can be summarised in as: ... What this means for a university like Groningen as this work overlays with the international classroom project is such undertakings can be better supported through a range of initiatives and approaches which are addressed in the following</p:text>
    <p:extLst>
      <p:ext uri="{C676402C-5697-4E1C-873F-D02D1690AC5C}">
        <p15:threadingInfo xmlns:p15="http://schemas.microsoft.com/office/powerpoint/2012/main" timeZoneBias="-4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7" dt="2017-07-12T15:57:03.050" idx="1">
    <p:pos x="1458" y="3434"/>
    <p:text>here this is specific to the project, can this also be broadened so that it is meaningful for someone outside of the immediate context?</p:text>
    <p:extLst>
      <p:ext uri="{C676402C-5697-4E1C-873F-D02D1690AC5C}">
        <p15:threadingInfo xmlns:p15="http://schemas.microsoft.com/office/powerpoint/2012/main" timeZoneBias="-4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nl-NL"/>
          </a:p>
        </p:txBody>
      </p:sp>
      <p:sp>
        <p:nvSpPr>
          <p:cNvPr id="16387" name="Rectangle 3"/>
          <p:cNvSpPr>
            <a:spLocks noGrp="1" noChangeArrowheads="1"/>
          </p:cNvSpPr>
          <p:nvPr>
            <p:ph type="dt" idx="1"/>
          </p:nvPr>
        </p:nvSpPr>
        <p:spPr bwMode="auto">
          <a:xfrm>
            <a:off x="3850443" y="0"/>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nl-NL"/>
          </a:p>
        </p:txBody>
      </p:sp>
      <p:sp>
        <p:nvSpPr>
          <p:cNvPr id="819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5"/>
          <p:cNvSpPr>
            <a:spLocks noGrp="1" noChangeArrowheads="1"/>
          </p:cNvSpPr>
          <p:nvPr>
            <p:ph type="body" sz="quarter" idx="3"/>
          </p:nvPr>
        </p:nvSpPr>
        <p:spPr bwMode="auto">
          <a:xfrm>
            <a:off x="679768" y="4715153"/>
            <a:ext cx="5438140" cy="4466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noProof="0" smtClean="0"/>
              <a:t>Click to edit Master text styles</a:t>
            </a:r>
          </a:p>
          <a:p>
            <a:pPr lvl="1"/>
            <a:r>
              <a:rPr lang="nl-NL" noProof="0" smtClean="0"/>
              <a:t>Second level</a:t>
            </a:r>
          </a:p>
          <a:p>
            <a:pPr lvl="2"/>
            <a:r>
              <a:rPr lang="nl-NL" noProof="0" smtClean="0"/>
              <a:t>Third level</a:t>
            </a:r>
          </a:p>
          <a:p>
            <a:pPr lvl="3"/>
            <a:r>
              <a:rPr lang="nl-NL" noProof="0" smtClean="0"/>
              <a:t>Fourth level</a:t>
            </a:r>
          </a:p>
          <a:p>
            <a:pPr lvl="4"/>
            <a:r>
              <a:rPr lang="nl-NL" noProof="0" smtClean="0"/>
              <a:t>Fifth level</a:t>
            </a:r>
          </a:p>
        </p:txBody>
      </p:sp>
      <p:sp>
        <p:nvSpPr>
          <p:cNvPr id="16390" name="Rectangle 6"/>
          <p:cNvSpPr>
            <a:spLocks noGrp="1" noChangeArrowheads="1"/>
          </p:cNvSpPr>
          <p:nvPr>
            <p:ph type="ftr" sz="quarter" idx="4"/>
          </p:nvPr>
        </p:nvSpPr>
        <p:spPr bwMode="auto">
          <a:xfrm>
            <a:off x="0" y="9428583"/>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nl-NL"/>
          </a:p>
        </p:txBody>
      </p:sp>
      <p:sp>
        <p:nvSpPr>
          <p:cNvPr id="16391" name="Rectangle 7"/>
          <p:cNvSpPr>
            <a:spLocks noGrp="1" noChangeArrowheads="1"/>
          </p:cNvSpPr>
          <p:nvPr>
            <p:ph type="sldNum" sz="quarter" idx="5"/>
          </p:nvPr>
        </p:nvSpPr>
        <p:spPr bwMode="auto">
          <a:xfrm>
            <a:off x="3850443" y="9428583"/>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55B1E0CB-B54F-482B-B865-79EA7685F5DB}" type="slidenum">
              <a:rPr lang="nl-NL"/>
              <a:pPr>
                <a:defRPr/>
              </a:pPr>
              <a:t>‹#›</a:t>
            </a:fld>
            <a:endParaRPr lang="nl-NL"/>
          </a:p>
        </p:txBody>
      </p:sp>
    </p:spTree>
    <p:extLst>
      <p:ext uri="{BB962C8B-B14F-4D97-AF65-F5344CB8AC3E}">
        <p14:creationId xmlns:p14="http://schemas.microsoft.com/office/powerpoint/2010/main" val="36339459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Embed my presentation</a:t>
            </a:r>
            <a:r>
              <a:rPr lang="en-GB" baseline="0" dirty="0" smtClean="0"/>
              <a:t> in my personal story, with integrated roles in internationalisation and education at the University of Groningen.</a:t>
            </a:r>
          </a:p>
          <a:p>
            <a:endParaRPr lang="en-GB" baseline="0" dirty="0" smtClean="0"/>
          </a:p>
          <a:p>
            <a:r>
              <a:rPr lang="en-GB" baseline="0" dirty="0" smtClean="0"/>
              <a:t>Focus on practical examples of how to do it.</a:t>
            </a:r>
          </a:p>
          <a:p>
            <a:r>
              <a:rPr lang="en-GB" baseline="0" dirty="0" smtClean="0"/>
              <a:t>Illustrate the literature with examples from practice.</a:t>
            </a:r>
            <a:endParaRPr lang="en-GB" dirty="0"/>
          </a:p>
        </p:txBody>
      </p:sp>
      <p:sp>
        <p:nvSpPr>
          <p:cNvPr id="4" name="Slide Number Placeholder 3"/>
          <p:cNvSpPr>
            <a:spLocks noGrp="1"/>
          </p:cNvSpPr>
          <p:nvPr>
            <p:ph type="sldNum" sz="quarter" idx="10"/>
          </p:nvPr>
        </p:nvSpPr>
        <p:spPr/>
        <p:txBody>
          <a:bodyPr/>
          <a:lstStyle/>
          <a:p>
            <a:pPr>
              <a:defRPr/>
            </a:pPr>
            <a:fld id="{55B1E0CB-B54F-482B-B865-79EA7685F5DB}" type="slidenum">
              <a:rPr lang="nl-NL" smtClean="0"/>
              <a:pPr>
                <a:defRPr/>
              </a:pPr>
              <a:t>1</a:t>
            </a:fld>
            <a:endParaRPr lang="nl-NL"/>
          </a:p>
        </p:txBody>
      </p:sp>
    </p:spTree>
    <p:extLst>
      <p:ext uri="{BB962C8B-B14F-4D97-AF65-F5344CB8AC3E}">
        <p14:creationId xmlns:p14="http://schemas.microsoft.com/office/powerpoint/2010/main" val="4156363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a:defRPr/>
            </a:pPr>
            <a:fld id="{55B1E0CB-B54F-482B-B865-79EA7685F5DB}" type="slidenum">
              <a:rPr lang="nl-NL" smtClean="0"/>
              <a:pPr>
                <a:defRPr/>
              </a:pPr>
              <a:t>10</a:t>
            </a:fld>
            <a:endParaRPr lang="nl-NL"/>
          </a:p>
        </p:txBody>
      </p:sp>
    </p:spTree>
    <p:extLst>
      <p:ext uri="{BB962C8B-B14F-4D97-AF65-F5344CB8AC3E}">
        <p14:creationId xmlns:p14="http://schemas.microsoft.com/office/powerpoint/2010/main" val="9139796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Shows where to locate Groningen, interconnectedness and relativity of distance nowadays.</a:t>
            </a:r>
          </a:p>
          <a:p>
            <a:r>
              <a:rPr lang="en-GB" dirty="0" smtClean="0"/>
              <a:t>Relevance of context in internationalization!</a:t>
            </a:r>
            <a:endParaRPr lang="en-GB" dirty="0"/>
          </a:p>
        </p:txBody>
      </p:sp>
      <p:sp>
        <p:nvSpPr>
          <p:cNvPr id="4" name="Slide Number Placeholder 3"/>
          <p:cNvSpPr>
            <a:spLocks noGrp="1"/>
          </p:cNvSpPr>
          <p:nvPr>
            <p:ph type="sldNum" sz="quarter" idx="10"/>
          </p:nvPr>
        </p:nvSpPr>
        <p:spPr/>
        <p:txBody>
          <a:bodyPr/>
          <a:lstStyle/>
          <a:p>
            <a:pPr>
              <a:defRPr/>
            </a:pPr>
            <a:fld id="{55B1E0CB-B54F-482B-B865-79EA7685F5DB}" type="slidenum">
              <a:rPr lang="nl-NL" smtClean="0"/>
              <a:pPr>
                <a:defRPr/>
              </a:pPr>
              <a:t>2</a:t>
            </a:fld>
            <a:endParaRPr lang="nl-NL"/>
          </a:p>
        </p:txBody>
      </p:sp>
    </p:spTree>
    <p:extLst>
      <p:ext uri="{BB962C8B-B14F-4D97-AF65-F5344CB8AC3E}">
        <p14:creationId xmlns:p14="http://schemas.microsoft.com/office/powerpoint/2010/main" val="38587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a:p>
            <a:r>
              <a:rPr lang="en-GB" dirty="0" smtClean="0"/>
              <a:t>Bridging</a:t>
            </a:r>
            <a:r>
              <a:rPr lang="en-GB" baseline="0" dirty="0" smtClean="0"/>
              <a:t> with Craig’s introduction on CI: relevance of context, focus on academic staff, focus from education and curriculum design, many blockers for implementing strategy in practice</a:t>
            </a:r>
            <a:endParaRPr lang="en-GB" dirty="0"/>
          </a:p>
        </p:txBody>
      </p:sp>
      <p:sp>
        <p:nvSpPr>
          <p:cNvPr id="4" name="Slide Number Placeholder 3"/>
          <p:cNvSpPr>
            <a:spLocks noGrp="1"/>
          </p:cNvSpPr>
          <p:nvPr>
            <p:ph type="sldNum" sz="quarter" idx="10"/>
          </p:nvPr>
        </p:nvSpPr>
        <p:spPr/>
        <p:txBody>
          <a:bodyPr/>
          <a:lstStyle/>
          <a:p>
            <a:pPr>
              <a:defRPr/>
            </a:pPr>
            <a:fld id="{55B1E0CB-B54F-482B-B865-79EA7685F5DB}" type="slidenum">
              <a:rPr lang="nl-NL" smtClean="0"/>
              <a:pPr>
                <a:defRPr/>
              </a:pPr>
              <a:t>3</a:t>
            </a:fld>
            <a:endParaRPr lang="nl-NL"/>
          </a:p>
        </p:txBody>
      </p:sp>
    </p:spTree>
    <p:extLst>
      <p:ext uri="{BB962C8B-B14F-4D97-AF65-F5344CB8AC3E}">
        <p14:creationId xmlns:p14="http://schemas.microsoft.com/office/powerpoint/2010/main" val="28860405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Based</a:t>
            </a:r>
            <a:r>
              <a:rPr lang="en-GB" baseline="0" dirty="0" smtClean="0"/>
              <a:t> on the literature (Leask 2015, Green and </a:t>
            </a:r>
            <a:r>
              <a:rPr lang="en-GB" baseline="0" dirty="0" err="1" smtClean="0"/>
              <a:t>Whitsed</a:t>
            </a:r>
            <a:r>
              <a:rPr lang="en-GB" baseline="0" dirty="0" smtClean="0"/>
              <a:t> 2015) and practice at the University of Groningen.</a:t>
            </a:r>
          </a:p>
          <a:p>
            <a:endParaRPr lang="en-GB" baseline="0" dirty="0" smtClean="0"/>
          </a:p>
          <a:p>
            <a:r>
              <a:rPr lang="en-GB" baseline="0" dirty="0" smtClean="0"/>
              <a:t>Additional issue in the Netherlands: language (EMI) </a:t>
            </a:r>
          </a:p>
          <a:p>
            <a:r>
              <a:rPr lang="en-GB" baseline="0" dirty="0" smtClean="0"/>
              <a:t>Initial focus on the language and number of international students, not the content and approach</a:t>
            </a:r>
          </a:p>
          <a:p>
            <a:endParaRPr lang="en-GB" baseline="0" dirty="0" smtClean="0"/>
          </a:p>
          <a:p>
            <a:r>
              <a:rPr lang="en-GB" baseline="0" dirty="0" smtClean="0"/>
              <a:t>Focus on the how question, given all the blockers!</a:t>
            </a:r>
          </a:p>
        </p:txBody>
      </p:sp>
      <p:sp>
        <p:nvSpPr>
          <p:cNvPr id="4" name="Slide Number Placeholder 3"/>
          <p:cNvSpPr>
            <a:spLocks noGrp="1"/>
          </p:cNvSpPr>
          <p:nvPr>
            <p:ph type="sldNum" sz="quarter" idx="10"/>
          </p:nvPr>
        </p:nvSpPr>
        <p:spPr/>
        <p:txBody>
          <a:bodyPr/>
          <a:lstStyle/>
          <a:p>
            <a:pPr>
              <a:defRPr/>
            </a:pPr>
            <a:fld id="{55B1E0CB-B54F-482B-B865-79EA7685F5DB}" type="slidenum">
              <a:rPr lang="nl-NL" smtClean="0"/>
              <a:pPr>
                <a:defRPr/>
              </a:pPr>
              <a:t>4</a:t>
            </a:fld>
            <a:endParaRPr lang="nl-NL"/>
          </a:p>
        </p:txBody>
      </p:sp>
    </p:spTree>
    <p:extLst>
      <p:ext uri="{BB962C8B-B14F-4D97-AF65-F5344CB8AC3E}">
        <p14:creationId xmlns:p14="http://schemas.microsoft.com/office/powerpoint/2010/main" val="2606928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[Characterising project</a:t>
            </a:r>
            <a:r>
              <a:rPr lang="en-GB" baseline="0" dirty="0" smtClean="0"/>
              <a:t> approach in a way that can be adopted by other universities.</a:t>
            </a: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Implications of the literature</a:t>
            </a:r>
            <a:r>
              <a:rPr lang="en-GB" baseline="0" dirty="0" smtClean="0"/>
              <a:t> for the IC project: specific approach, activities and resources needed]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Started with longer-term commitment and resources from Executive Board,</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At the same time identified champions/leaders and good practices/examples,</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Adopted scholarly, enabling approach to get buy in from academics (often pragmatic)</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Developed expertise with externals </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Platform function! Thinking and working across boundaries.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E.g. pilot case studies with different faculties, lot of recognition and exchange between Professors of Medicine, Computing Science and Spatial Sciences.</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E.g. annual seminar with external presenters, internal examples, lots of discussions.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55B1E0CB-B54F-482B-B865-79EA7685F5DB}" type="slidenum">
              <a:rPr lang="nl-NL" smtClean="0"/>
              <a:pPr>
                <a:defRPr/>
              </a:pPr>
              <a:t>5</a:t>
            </a:fld>
            <a:endParaRPr lang="nl-NL"/>
          </a:p>
        </p:txBody>
      </p:sp>
    </p:spTree>
    <p:extLst>
      <p:ext uri="{BB962C8B-B14F-4D97-AF65-F5344CB8AC3E}">
        <p14:creationId xmlns:p14="http://schemas.microsoft.com/office/powerpoint/2010/main" val="38105071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[Characterising policy issues (and</a:t>
            </a:r>
            <a:r>
              <a:rPr lang="en-GB" baseline="0" dirty="0" smtClean="0"/>
              <a:t> research) </a:t>
            </a:r>
            <a:r>
              <a:rPr lang="en-GB" dirty="0" smtClean="0"/>
              <a:t>in a way that can be recognised by other universities]</a:t>
            </a:r>
            <a:r>
              <a:rPr lang="en-GB" baseline="0" dirty="0" smtClean="0"/>
              <a:t> </a:t>
            </a:r>
          </a:p>
          <a:p>
            <a:endParaRPr lang="en-GB" baseline="0" dirty="0" smtClean="0"/>
          </a:p>
          <a:p>
            <a:r>
              <a:rPr lang="en-GB" baseline="0" dirty="0" smtClean="0"/>
              <a:t>Different expertise, cultures, networks and routines in different departments </a:t>
            </a:r>
          </a:p>
          <a:p>
            <a:r>
              <a:rPr lang="en-GB" baseline="0" dirty="0" smtClean="0"/>
              <a:t>From separate international offices to embedded internationalisation</a:t>
            </a:r>
          </a:p>
          <a:p>
            <a:r>
              <a:rPr lang="en-GB" baseline="0" dirty="0" smtClean="0"/>
              <a:t>Need to make internationalisation explicit and relevant in all aspects of education!</a:t>
            </a:r>
          </a:p>
          <a:p>
            <a:r>
              <a:rPr lang="en-GB" baseline="0" dirty="0" smtClean="0"/>
              <a:t>Lack of coherence between strategy, vision, policies and practice. </a:t>
            </a:r>
          </a:p>
          <a:p>
            <a:r>
              <a:rPr lang="en-GB" baseline="0" dirty="0" smtClean="0"/>
              <a:t>E.g. policies on graduate attributes and internationalised learning outcomes.</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pPr>
              <a:defRPr/>
            </a:pPr>
            <a:fld id="{55B1E0CB-B54F-482B-B865-79EA7685F5DB}" type="slidenum">
              <a:rPr lang="nl-NL" smtClean="0"/>
              <a:pPr>
                <a:defRPr/>
              </a:pPr>
              <a:t>6</a:t>
            </a:fld>
            <a:endParaRPr lang="nl-NL"/>
          </a:p>
        </p:txBody>
      </p:sp>
    </p:spTree>
    <p:extLst>
      <p:ext uri="{BB962C8B-B14F-4D97-AF65-F5344CB8AC3E}">
        <p14:creationId xmlns:p14="http://schemas.microsoft.com/office/powerpoint/2010/main" val="2572723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First findings to make it more concrete, can be illustrated with examples</a:t>
            </a:r>
          </a:p>
          <a:p>
            <a:r>
              <a:rPr lang="en-GB" dirty="0" smtClean="0"/>
              <a:t>show brochures</a:t>
            </a:r>
          </a:p>
          <a:p>
            <a:r>
              <a:rPr lang="en-GB" dirty="0" smtClean="0"/>
              <a:t>e.g. annual  seminars and activities with external experts, brochures with good practices as platforms</a:t>
            </a:r>
            <a:r>
              <a:rPr lang="en-GB" baseline="0" dirty="0" smtClean="0"/>
              <a:t> and resources</a:t>
            </a:r>
            <a:r>
              <a:rPr lang="en-GB" dirty="0" smtClean="0"/>
              <a:t> </a:t>
            </a:r>
            <a:endParaRPr lang="en-GB" dirty="0"/>
          </a:p>
        </p:txBody>
      </p:sp>
      <p:sp>
        <p:nvSpPr>
          <p:cNvPr id="4" name="Slide Number Placeholder 3"/>
          <p:cNvSpPr>
            <a:spLocks noGrp="1"/>
          </p:cNvSpPr>
          <p:nvPr>
            <p:ph type="sldNum" sz="quarter" idx="10"/>
          </p:nvPr>
        </p:nvSpPr>
        <p:spPr/>
        <p:txBody>
          <a:bodyPr/>
          <a:lstStyle/>
          <a:p>
            <a:pPr>
              <a:defRPr/>
            </a:pPr>
            <a:fld id="{55B1E0CB-B54F-482B-B865-79EA7685F5DB}" type="slidenum">
              <a:rPr lang="nl-NL" smtClean="0"/>
              <a:pPr>
                <a:defRPr/>
              </a:pPr>
              <a:t>7</a:t>
            </a:fld>
            <a:endParaRPr lang="nl-NL"/>
          </a:p>
        </p:txBody>
      </p:sp>
    </p:spTree>
    <p:extLst>
      <p:ext uri="{BB962C8B-B14F-4D97-AF65-F5344CB8AC3E}">
        <p14:creationId xmlns:p14="http://schemas.microsoft.com/office/powerpoint/2010/main" val="35954388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Can be illustrated with concrete actions:</a:t>
            </a:r>
            <a:r>
              <a:rPr lang="en-GB" baseline="0" dirty="0" smtClean="0"/>
              <a:t> </a:t>
            </a:r>
          </a:p>
          <a:p>
            <a:r>
              <a:rPr lang="en-GB" baseline="0" dirty="0" smtClean="0"/>
              <a:t>Intentions document with working groups to ensure coherent follow-up</a:t>
            </a:r>
          </a:p>
          <a:p>
            <a:r>
              <a:rPr lang="en-GB" baseline="0" dirty="0" smtClean="0"/>
              <a:t>Many activities beyond boundaries</a:t>
            </a:r>
          </a:p>
          <a:p>
            <a:r>
              <a:rPr lang="en-GB" baseline="0" dirty="0" smtClean="0"/>
              <a:t>Policy papers on graduate attributes and internationalising learning outcomes</a:t>
            </a:r>
          </a:p>
          <a:p>
            <a:r>
              <a:rPr lang="en-GB" baseline="0" dirty="0" smtClean="0"/>
              <a:t>Development of qualitative indicators, e.g. internationalised learning outcomes, level of English and ICC</a:t>
            </a:r>
          </a:p>
          <a:p>
            <a:r>
              <a:rPr lang="en-GB" baseline="0" dirty="0" smtClean="0"/>
              <a:t>Explicit part of governance agenda.</a:t>
            </a:r>
            <a:endParaRPr lang="en-GB" dirty="0"/>
          </a:p>
        </p:txBody>
      </p:sp>
      <p:sp>
        <p:nvSpPr>
          <p:cNvPr id="4" name="Slide Number Placeholder 3"/>
          <p:cNvSpPr>
            <a:spLocks noGrp="1"/>
          </p:cNvSpPr>
          <p:nvPr>
            <p:ph type="sldNum" sz="quarter" idx="10"/>
          </p:nvPr>
        </p:nvSpPr>
        <p:spPr/>
        <p:txBody>
          <a:bodyPr/>
          <a:lstStyle/>
          <a:p>
            <a:pPr>
              <a:defRPr/>
            </a:pPr>
            <a:fld id="{55B1E0CB-B54F-482B-B865-79EA7685F5DB}" type="slidenum">
              <a:rPr lang="nl-NL" smtClean="0"/>
              <a:pPr>
                <a:defRPr/>
              </a:pPr>
              <a:t>8</a:t>
            </a:fld>
            <a:endParaRPr lang="nl-NL"/>
          </a:p>
        </p:txBody>
      </p:sp>
    </p:spTree>
    <p:extLst>
      <p:ext uri="{BB962C8B-B14F-4D97-AF65-F5344CB8AC3E}">
        <p14:creationId xmlns:p14="http://schemas.microsoft.com/office/powerpoint/2010/main" val="4300479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Based on the literature and experiences from other universities it is expected</a:t>
            </a:r>
            <a:r>
              <a:rPr lang="en-GB" baseline="0" dirty="0" smtClean="0"/>
              <a:t> that these take </a:t>
            </a:r>
            <a:r>
              <a:rPr lang="en-GB" baseline="0" dirty="0" err="1" smtClean="0"/>
              <a:t>aways</a:t>
            </a:r>
            <a:r>
              <a:rPr lang="en-GB" baseline="0" dirty="0" smtClean="0"/>
              <a:t> in general will apply to all universities although context and details might be different. </a:t>
            </a:r>
            <a:endParaRPr lang="en-GB" dirty="0"/>
          </a:p>
        </p:txBody>
      </p:sp>
      <p:sp>
        <p:nvSpPr>
          <p:cNvPr id="4" name="Slide Number Placeholder 3"/>
          <p:cNvSpPr>
            <a:spLocks noGrp="1"/>
          </p:cNvSpPr>
          <p:nvPr>
            <p:ph type="sldNum" sz="quarter" idx="10"/>
          </p:nvPr>
        </p:nvSpPr>
        <p:spPr/>
        <p:txBody>
          <a:bodyPr/>
          <a:lstStyle/>
          <a:p>
            <a:pPr>
              <a:defRPr/>
            </a:pPr>
            <a:fld id="{55B1E0CB-B54F-482B-B865-79EA7685F5DB}" type="slidenum">
              <a:rPr lang="nl-NL" smtClean="0"/>
              <a:pPr>
                <a:defRPr/>
              </a:pPr>
              <a:t>9</a:t>
            </a:fld>
            <a:endParaRPr lang="nl-NL"/>
          </a:p>
        </p:txBody>
      </p:sp>
    </p:spTree>
    <p:extLst>
      <p:ext uri="{BB962C8B-B14F-4D97-AF65-F5344CB8AC3E}">
        <p14:creationId xmlns:p14="http://schemas.microsoft.com/office/powerpoint/2010/main" val="36229271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
          <p:cNvSpPr>
            <a:spLocks noChangeArrowheads="1"/>
          </p:cNvSpPr>
          <p:nvPr/>
        </p:nvSpPr>
        <p:spPr bwMode="auto">
          <a:xfrm>
            <a:off x="0" y="1017588"/>
            <a:ext cx="9140825" cy="26670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GB" altLang="en-US" dirty="0"/>
          </a:p>
        </p:txBody>
      </p:sp>
      <p:sp>
        <p:nvSpPr>
          <p:cNvPr id="6" name="shape_TransFollower"/>
          <p:cNvSpPr>
            <a:spLocks noChangeArrowheads="1"/>
          </p:cNvSpPr>
          <p:nvPr/>
        </p:nvSpPr>
        <p:spPr bwMode="auto">
          <a:xfrm>
            <a:off x="0" y="0"/>
            <a:ext cx="127000" cy="101758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GB" altLang="en-US" dirty="0"/>
          </a:p>
        </p:txBody>
      </p:sp>
      <p:pic>
        <p:nvPicPr>
          <p:cNvPr id="9" name="LogoSlash_01" descr="SLASHTRANS" hidden="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65475" y="392113"/>
            <a:ext cx="414338"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LogoSlash_02" descr="SLASHTRANS" hidden="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6375" y="392113"/>
            <a:ext cx="415925"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16"/>
          <p:cNvSpPr txBox="1">
            <a:spLocks noChangeArrowheads="1"/>
          </p:cNvSpPr>
          <p:nvPr/>
        </p:nvSpPr>
        <p:spPr bwMode="auto">
          <a:xfrm>
            <a:off x="8204200" y="1079500"/>
            <a:ext cx="52900"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defRPr/>
            </a:pPr>
            <a:r>
              <a:rPr lang="en-GB" sz="900" dirty="0" smtClean="0">
                <a:solidFill>
                  <a:schemeClr val="bg1"/>
                </a:solidFill>
                <a:latin typeface="Verdana" pitchFamily="34" charset="0"/>
              </a:rPr>
              <a:t>|</a:t>
            </a:r>
          </a:p>
        </p:txBody>
      </p:sp>
      <p:sp>
        <p:nvSpPr>
          <p:cNvPr id="4098" name="Rectangle 2"/>
          <p:cNvSpPr>
            <a:spLocks noGrp="1" noChangeArrowheads="1"/>
          </p:cNvSpPr>
          <p:nvPr>
            <p:ph type="ctrTitle"/>
          </p:nvPr>
        </p:nvSpPr>
        <p:spPr>
          <a:xfrm>
            <a:off x="0" y="1284288"/>
            <a:ext cx="9144000" cy="1082550"/>
          </a:xfrm>
          <a:solidFill>
            <a:srgbClr val="505050"/>
          </a:solidFill>
        </p:spPr>
        <p:txBody>
          <a:bodyPr lIns="981950" tIns="216000" rIns="268265" bIns="216000" anchor="t">
            <a:spAutoFit/>
          </a:bodyPr>
          <a:lstStyle>
            <a:lvl1pPr>
              <a:defRPr>
                <a:solidFill>
                  <a:schemeClr val="bg1"/>
                </a:solidFill>
              </a:defRPr>
            </a:lvl1pPr>
          </a:lstStyle>
          <a:p>
            <a:pPr lvl="0"/>
            <a:r>
              <a:rPr lang="en-GB" noProof="0" dirty="0" smtClean="0"/>
              <a:t>Click to edit Master title style</a:t>
            </a:r>
          </a:p>
        </p:txBody>
      </p:sp>
      <p:sp>
        <p:nvSpPr>
          <p:cNvPr id="4099" name="Rectangle 3"/>
          <p:cNvSpPr>
            <a:spLocks noGrp="1" noChangeArrowheads="1"/>
          </p:cNvSpPr>
          <p:nvPr>
            <p:ph type="subTitle" idx="1"/>
          </p:nvPr>
        </p:nvSpPr>
        <p:spPr>
          <a:xfrm>
            <a:off x="0" y="4035425"/>
            <a:ext cx="9140825" cy="1905000"/>
          </a:xfrm>
        </p:spPr>
        <p:txBody>
          <a:bodyPr rIns="267843"/>
          <a:lstStyle>
            <a:lvl1pPr marL="0" indent="0">
              <a:buFont typeface="Verdana" pitchFamily="34" charset="0"/>
              <a:buNone/>
              <a:defRPr sz="1900"/>
            </a:lvl1pPr>
          </a:lstStyle>
          <a:p>
            <a:pPr lvl="0"/>
            <a:r>
              <a:rPr lang="en-GB" noProof="0" dirty="0" smtClean="0"/>
              <a:t>Click to edit Master subtitle style</a:t>
            </a:r>
          </a:p>
        </p:txBody>
      </p:sp>
      <p:sp>
        <p:nvSpPr>
          <p:cNvPr id="12" name="Rectangle 15"/>
          <p:cNvSpPr>
            <a:spLocks noGrp="1" noChangeArrowheads="1"/>
          </p:cNvSpPr>
          <p:nvPr>
            <p:ph type="sldNum" sz="quarter" idx="10"/>
          </p:nvPr>
        </p:nvSpPr>
        <p:spPr/>
        <p:txBody>
          <a:bodyPr/>
          <a:lstStyle>
            <a:lvl1pPr>
              <a:defRPr/>
            </a:lvl1pPr>
          </a:lstStyle>
          <a:p>
            <a:pPr>
              <a:defRPr/>
            </a:pPr>
            <a:fld id="{2B878EA5-6057-42C2-82DA-A4DD202DEE25}" type="slidenum">
              <a:rPr lang="en-GB" smtClean="0"/>
              <a:pPr>
                <a:defRPr/>
              </a:pPr>
              <a:t>‹#›</a:t>
            </a:fld>
            <a:endParaRPr lang="en-GB" dirty="0"/>
          </a:p>
        </p:txBody>
      </p:sp>
      <p:sp>
        <p:nvSpPr>
          <p:cNvPr id="5" name="tbDate"/>
          <p:cNvSpPr txBox="1">
            <a:spLocks noChangeArrowheads="1"/>
          </p:cNvSpPr>
          <p:nvPr/>
        </p:nvSpPr>
        <p:spPr bwMode="auto">
          <a:xfrm>
            <a:off x="8180323" y="1079500"/>
            <a:ext cx="65"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lgn="r">
              <a:spcBef>
                <a:spcPct val="50000"/>
              </a:spcBef>
              <a:defRPr/>
            </a:pPr>
            <a:endParaRPr lang="en-GB" sz="900" dirty="0" smtClean="0">
              <a:solidFill>
                <a:srgbClr val="FFFFFF"/>
              </a:solidFill>
              <a:latin typeface="Verdana" pitchFamily="34" charset="0"/>
            </a:endParaRPr>
          </a:p>
        </p:txBody>
      </p:sp>
      <p:pic>
        <p:nvPicPr>
          <p:cNvPr id="3" name="RUGlogoTop"/>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27051" y="205232"/>
            <a:ext cx="3230143" cy="660400"/>
          </a:xfrm>
          <a:prstGeom prst="rect">
            <a:avLst/>
          </a:prstGeom>
        </p:spPr>
      </p:pic>
      <p:sp>
        <p:nvSpPr>
          <p:cNvPr id="7" name="tb_Faculty"/>
          <p:cNvSpPr txBox="1">
            <a:spLocks noChangeArrowheads="1"/>
          </p:cNvSpPr>
          <p:nvPr/>
        </p:nvSpPr>
        <p:spPr bwMode="auto">
          <a:xfrm>
            <a:off x="3687763" y="338138"/>
            <a:ext cx="65"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endParaRPr lang="en-GB" sz="1000" dirty="0" smtClean="0">
              <a:solidFill>
                <a:srgbClr val="CC0000"/>
              </a:solidFill>
              <a:latin typeface="Georgia" pitchFamily="18" charset="0"/>
            </a:endParaRPr>
          </a:p>
        </p:txBody>
      </p:sp>
      <p:sp>
        <p:nvSpPr>
          <p:cNvPr id="8" name="tb_Department"/>
          <p:cNvSpPr txBox="1">
            <a:spLocks noChangeAspect="1" noChangeArrowheads="1"/>
          </p:cNvSpPr>
          <p:nvPr/>
        </p:nvSpPr>
        <p:spPr bwMode="auto">
          <a:xfrm>
            <a:off x="5811838" y="341313"/>
            <a:ext cx="1800225" cy="41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endParaRPr lang="en-GB" sz="1000" dirty="0" smtClean="0">
              <a:solidFill>
                <a:srgbClr val="CC0000"/>
              </a:solidFill>
              <a:latin typeface="Georgia" pitchFamily="18" charset="0"/>
            </a:endParaRPr>
          </a:p>
        </p:txBody>
      </p:sp>
    </p:spTree>
    <p:extLst>
      <p:ext uri="{BB962C8B-B14F-4D97-AF65-F5344CB8AC3E}">
        <p14:creationId xmlns:p14="http://schemas.microsoft.com/office/powerpoint/2010/main" val="194603694"/>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Rectangle 20"/>
          <p:cNvSpPr>
            <a:spLocks noGrp="1" noChangeArrowheads="1"/>
          </p:cNvSpPr>
          <p:nvPr>
            <p:ph type="sldNum" sz="quarter" idx="10"/>
          </p:nvPr>
        </p:nvSpPr>
        <p:spPr>
          <a:ln/>
        </p:spPr>
        <p:txBody>
          <a:bodyPr/>
          <a:lstStyle>
            <a:lvl1pPr>
              <a:defRPr/>
            </a:lvl1pPr>
          </a:lstStyle>
          <a:p>
            <a:pPr>
              <a:defRPr/>
            </a:pPr>
            <a:fld id="{86FFBB6C-213D-4BCB-880C-9124E0F2D180}" type="slidenum">
              <a:rPr lang="nl-NL"/>
              <a:pPr>
                <a:defRPr/>
              </a:pPr>
              <a:t>‹#›</a:t>
            </a:fld>
            <a:endParaRPr lang="nl-NL"/>
          </a:p>
        </p:txBody>
      </p:sp>
    </p:spTree>
    <p:extLst>
      <p:ext uri="{BB962C8B-B14F-4D97-AF65-F5344CB8AC3E}">
        <p14:creationId xmlns:p14="http://schemas.microsoft.com/office/powerpoint/2010/main" val="2441119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6413" y="1341438"/>
            <a:ext cx="2284412" cy="5207000"/>
          </a:xfrm>
        </p:spPr>
        <p:txBody>
          <a:bodyPr vert="eaVert"/>
          <a:lstStyle/>
          <a:p>
            <a:r>
              <a:rPr lang="en-US" smtClean="0"/>
              <a:t>Click to edit Master title style</a:t>
            </a:r>
            <a:endParaRPr lang="nl-NL"/>
          </a:p>
        </p:txBody>
      </p:sp>
      <p:sp>
        <p:nvSpPr>
          <p:cNvPr id="3" name="Vertical Text Placeholder 2"/>
          <p:cNvSpPr>
            <a:spLocks noGrp="1"/>
          </p:cNvSpPr>
          <p:nvPr>
            <p:ph type="body" orient="vert" idx="1"/>
          </p:nvPr>
        </p:nvSpPr>
        <p:spPr>
          <a:xfrm>
            <a:off x="0" y="1341438"/>
            <a:ext cx="6704013" cy="5207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Rectangle 20"/>
          <p:cNvSpPr>
            <a:spLocks noGrp="1" noChangeArrowheads="1"/>
          </p:cNvSpPr>
          <p:nvPr>
            <p:ph type="sldNum" sz="quarter" idx="10"/>
          </p:nvPr>
        </p:nvSpPr>
        <p:spPr>
          <a:ln/>
        </p:spPr>
        <p:txBody>
          <a:bodyPr/>
          <a:lstStyle>
            <a:lvl1pPr>
              <a:defRPr/>
            </a:lvl1pPr>
          </a:lstStyle>
          <a:p>
            <a:pPr>
              <a:defRPr/>
            </a:pPr>
            <a:fld id="{E4455D99-E87F-4B56-8FDF-5912B7586AF1}" type="slidenum">
              <a:rPr lang="nl-NL"/>
              <a:pPr>
                <a:defRPr/>
              </a:pPr>
              <a:t>‹#›</a:t>
            </a:fld>
            <a:endParaRPr lang="nl-NL"/>
          </a:p>
        </p:txBody>
      </p:sp>
    </p:spTree>
    <p:extLst>
      <p:ext uri="{BB962C8B-B14F-4D97-AF65-F5344CB8AC3E}">
        <p14:creationId xmlns:p14="http://schemas.microsoft.com/office/powerpoint/2010/main" val="4011622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Rectangle 20"/>
          <p:cNvSpPr>
            <a:spLocks noGrp="1" noChangeArrowheads="1"/>
          </p:cNvSpPr>
          <p:nvPr>
            <p:ph type="sldNum" sz="quarter" idx="10"/>
          </p:nvPr>
        </p:nvSpPr>
        <p:spPr>
          <a:ln/>
        </p:spPr>
        <p:txBody>
          <a:bodyPr/>
          <a:lstStyle>
            <a:lvl1pPr>
              <a:defRPr/>
            </a:lvl1pPr>
          </a:lstStyle>
          <a:p>
            <a:pPr>
              <a:defRPr/>
            </a:pPr>
            <a:fld id="{68CA84B2-B532-4B18-8FCA-8F78FC1ECD89}" type="slidenum">
              <a:rPr lang="nl-NL"/>
              <a:pPr>
                <a:defRPr/>
              </a:pPr>
              <a:t>‹#›</a:t>
            </a:fld>
            <a:endParaRPr lang="nl-NL"/>
          </a:p>
        </p:txBody>
      </p:sp>
    </p:spTree>
    <p:extLst>
      <p:ext uri="{BB962C8B-B14F-4D97-AF65-F5344CB8AC3E}">
        <p14:creationId xmlns:p14="http://schemas.microsoft.com/office/powerpoint/2010/main" val="32329848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
          <p:cNvSpPr>
            <a:spLocks noChangeArrowheads="1"/>
          </p:cNvSpPr>
          <p:nvPr/>
        </p:nvSpPr>
        <p:spPr bwMode="auto">
          <a:xfrm>
            <a:off x="0" y="1017588"/>
            <a:ext cx="9140825" cy="26670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GB" altLang="en-US" dirty="0"/>
          </a:p>
        </p:txBody>
      </p:sp>
      <p:pic>
        <p:nvPicPr>
          <p:cNvPr id="8" name="LogoSlash_01" descr="SLASHTRANS" hidden="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65475" y="392113"/>
            <a:ext cx="414338"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LogoSlash_02" descr="SLASHTRANS" hidden="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6375" y="392113"/>
            <a:ext cx="415925"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18"/>
          <p:cNvSpPr txBox="1">
            <a:spLocks noChangeArrowheads="1"/>
          </p:cNvSpPr>
          <p:nvPr/>
        </p:nvSpPr>
        <p:spPr bwMode="auto">
          <a:xfrm>
            <a:off x="8204200" y="1079500"/>
            <a:ext cx="52900"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defRPr/>
            </a:pPr>
            <a:r>
              <a:rPr lang="en-GB" sz="900" dirty="0" smtClean="0">
                <a:solidFill>
                  <a:schemeClr val="bg1"/>
                </a:solidFill>
                <a:latin typeface="Verdana" pitchFamily="34" charset="0"/>
              </a:rPr>
              <a:t>|</a:t>
            </a:r>
          </a:p>
        </p:txBody>
      </p:sp>
      <p:sp>
        <p:nvSpPr>
          <p:cNvPr id="6146" name="tb_Break"/>
          <p:cNvSpPr>
            <a:spLocks noGrp="1" noChangeArrowheads="1"/>
          </p:cNvSpPr>
          <p:nvPr>
            <p:ph type="ctrTitle"/>
          </p:nvPr>
        </p:nvSpPr>
        <p:spPr bwMode="auto">
          <a:xfrm>
            <a:off x="0" y="1284288"/>
            <a:ext cx="9140825" cy="2476500"/>
          </a:xfrm>
          <a:prstGeom prst="rect">
            <a:avLst/>
          </a:prstGeom>
          <a:solidFill>
            <a:srgbClr val="505050"/>
          </a:solidFill>
          <a:ln w="0" cmpd="sng">
            <a:noFill/>
          </a:ln>
          <a:effectLst/>
          <a:extLst>
            <a:ext uri="{91240B29-F687-4F45-9708-019B960494DF}">
              <a14:hiddenLine xmlns:a14="http://schemas.microsoft.com/office/drawing/2010/main" w="0" cmpd="sng">
                <a:solidFill>
                  <a:srgbClr val="000000"/>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82091" tIns="216000" rIns="267843" bIns="45717" anchor="t"/>
          <a:lstStyle>
            <a:lvl1pPr>
              <a:defRPr sz="4000">
                <a:solidFill>
                  <a:srgbClr val="FFFFFF"/>
                </a:solidFill>
              </a:defRPr>
            </a:lvl1pPr>
          </a:lstStyle>
          <a:p>
            <a:pPr lvl="0"/>
            <a:endParaRPr lang="en-GB" noProof="0" dirty="0" smtClean="0"/>
          </a:p>
        </p:txBody>
      </p:sp>
      <p:sp>
        <p:nvSpPr>
          <p:cNvPr id="6155" name="Rectangle 11" hidden="1"/>
          <p:cNvSpPr>
            <a:spLocks noGrp="1" noChangeArrowheads="1"/>
          </p:cNvSpPr>
          <p:nvPr>
            <p:ph type="subTitle" sz="quarter" idx="1"/>
          </p:nvPr>
        </p:nvSpPr>
        <p:spPr>
          <a:xfrm>
            <a:off x="673100" y="5707063"/>
            <a:ext cx="7108825" cy="384175"/>
          </a:xfrm>
        </p:spPr>
        <p:txBody>
          <a:bodyPr lIns="64282" tIns="32141" rIns="64282" bIns="32141"/>
          <a:lstStyle>
            <a:lvl1pPr marL="0" indent="0" algn="ctr">
              <a:buFont typeface="Verdana" pitchFamily="34" charset="0"/>
              <a:buNone/>
              <a:defRPr/>
            </a:lvl1pPr>
          </a:lstStyle>
          <a:p>
            <a:pPr lvl="0"/>
            <a:r>
              <a:rPr lang="en-GB" noProof="0" dirty="0" smtClean="0"/>
              <a:t>Click to edit Master subtitle style</a:t>
            </a:r>
          </a:p>
        </p:txBody>
      </p:sp>
      <p:sp>
        <p:nvSpPr>
          <p:cNvPr id="11" name="Rectangle 17"/>
          <p:cNvSpPr>
            <a:spLocks noGrp="1" noChangeArrowheads="1"/>
          </p:cNvSpPr>
          <p:nvPr>
            <p:ph type="sldNum" sz="quarter" idx="10"/>
          </p:nvPr>
        </p:nvSpPr>
        <p:spPr/>
        <p:txBody>
          <a:bodyPr/>
          <a:lstStyle>
            <a:lvl1pPr>
              <a:defRPr/>
            </a:lvl1pPr>
          </a:lstStyle>
          <a:p>
            <a:pPr>
              <a:defRPr/>
            </a:pPr>
            <a:fld id="{F68B859C-D3EF-4B60-80F2-28A7402D68D2}" type="slidenum">
              <a:rPr lang="en-GB" smtClean="0"/>
              <a:pPr>
                <a:defRPr/>
              </a:pPr>
              <a:t>‹#›</a:t>
            </a:fld>
            <a:endParaRPr lang="en-GB" dirty="0"/>
          </a:p>
        </p:txBody>
      </p:sp>
      <p:sp>
        <p:nvSpPr>
          <p:cNvPr id="5" name="tbDate"/>
          <p:cNvSpPr txBox="1">
            <a:spLocks noChangeArrowheads="1"/>
          </p:cNvSpPr>
          <p:nvPr/>
        </p:nvSpPr>
        <p:spPr bwMode="auto">
          <a:xfrm>
            <a:off x="8180323" y="1079500"/>
            <a:ext cx="65"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lgn="r">
              <a:spcBef>
                <a:spcPct val="50000"/>
              </a:spcBef>
              <a:defRPr/>
            </a:pPr>
            <a:endParaRPr lang="en-GB" sz="900" dirty="0" smtClean="0">
              <a:solidFill>
                <a:srgbClr val="FFFFFF"/>
              </a:solidFill>
              <a:latin typeface="Verdana" pitchFamily="34" charset="0"/>
            </a:endParaRPr>
          </a:p>
        </p:txBody>
      </p:sp>
      <p:pic>
        <p:nvPicPr>
          <p:cNvPr id="3" name="RUGlogoTop"/>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27051" y="205232"/>
            <a:ext cx="3230143" cy="660400"/>
          </a:xfrm>
          <a:prstGeom prst="rect">
            <a:avLst/>
          </a:prstGeom>
        </p:spPr>
      </p:pic>
      <p:sp>
        <p:nvSpPr>
          <p:cNvPr id="6" name="tb_Faculty"/>
          <p:cNvSpPr txBox="1">
            <a:spLocks noChangeArrowheads="1"/>
          </p:cNvSpPr>
          <p:nvPr/>
        </p:nvSpPr>
        <p:spPr bwMode="auto">
          <a:xfrm>
            <a:off x="3687763" y="338138"/>
            <a:ext cx="65"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endParaRPr lang="en-GB" sz="1000" dirty="0" smtClean="0">
              <a:solidFill>
                <a:srgbClr val="CC0000"/>
              </a:solidFill>
              <a:latin typeface="Georgia" pitchFamily="18" charset="0"/>
            </a:endParaRPr>
          </a:p>
        </p:txBody>
      </p:sp>
      <p:sp>
        <p:nvSpPr>
          <p:cNvPr id="7" name="tb_Department"/>
          <p:cNvSpPr txBox="1">
            <a:spLocks noChangeArrowheads="1"/>
          </p:cNvSpPr>
          <p:nvPr/>
        </p:nvSpPr>
        <p:spPr bwMode="auto">
          <a:xfrm>
            <a:off x="5811838" y="341313"/>
            <a:ext cx="1800225" cy="306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endParaRPr lang="en-GB" sz="1000" dirty="0" smtClean="0">
              <a:solidFill>
                <a:srgbClr val="CC0000"/>
              </a:solidFill>
              <a:latin typeface="Georgia" pitchFamily="18" charset="0"/>
            </a:endParaRPr>
          </a:p>
        </p:txBody>
      </p:sp>
    </p:spTree>
    <p:extLst>
      <p:ext uri="{BB962C8B-B14F-4D97-AF65-F5344CB8AC3E}">
        <p14:creationId xmlns:p14="http://schemas.microsoft.com/office/powerpoint/2010/main" val="20237851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Rectangle 15"/>
          <p:cNvSpPr>
            <a:spLocks noGrp="1" noChangeArrowheads="1"/>
          </p:cNvSpPr>
          <p:nvPr>
            <p:ph type="sldNum" sz="quarter" idx="10"/>
          </p:nvPr>
        </p:nvSpPr>
        <p:spPr>
          <a:ln/>
        </p:spPr>
        <p:txBody>
          <a:bodyPr/>
          <a:lstStyle>
            <a:lvl1pPr>
              <a:defRPr/>
            </a:lvl1pPr>
          </a:lstStyle>
          <a:p>
            <a:pPr>
              <a:defRPr/>
            </a:pPr>
            <a:fld id="{D856FBED-CDC8-48AC-9462-0E79983A8F3F}" type="slidenum">
              <a:rPr lang="nl-NL"/>
              <a:pPr>
                <a:defRPr/>
              </a:pPr>
              <a:t>‹#›</a:t>
            </a:fld>
            <a:endParaRPr lang="nl-NL"/>
          </a:p>
        </p:txBody>
      </p:sp>
    </p:spTree>
    <p:extLst>
      <p:ext uri="{BB962C8B-B14F-4D97-AF65-F5344CB8AC3E}">
        <p14:creationId xmlns:p14="http://schemas.microsoft.com/office/powerpoint/2010/main" val="35196926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N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D1E9A69B-64C2-4586-A234-74038B355650}" type="slidenum">
              <a:rPr lang="nl-NL"/>
              <a:pPr>
                <a:defRPr/>
              </a:pPr>
              <a:t>‹#›</a:t>
            </a:fld>
            <a:endParaRPr lang="nl-NL"/>
          </a:p>
        </p:txBody>
      </p:sp>
    </p:spTree>
    <p:extLst>
      <p:ext uri="{BB962C8B-B14F-4D97-AF65-F5344CB8AC3E}">
        <p14:creationId xmlns:p14="http://schemas.microsoft.com/office/powerpoint/2010/main" val="22857979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sz="half" idx="1"/>
          </p:nvPr>
        </p:nvSpPr>
        <p:spPr>
          <a:xfrm>
            <a:off x="0" y="2230438"/>
            <a:ext cx="4494213" cy="431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Content Placeholder 3"/>
          <p:cNvSpPr>
            <a:spLocks noGrp="1"/>
          </p:cNvSpPr>
          <p:nvPr>
            <p:ph sz="half" idx="2"/>
          </p:nvPr>
        </p:nvSpPr>
        <p:spPr>
          <a:xfrm>
            <a:off x="4646613" y="2230438"/>
            <a:ext cx="4494212" cy="431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Rectangle 15"/>
          <p:cNvSpPr>
            <a:spLocks noGrp="1" noChangeArrowheads="1"/>
          </p:cNvSpPr>
          <p:nvPr>
            <p:ph type="sldNum" sz="quarter" idx="10"/>
          </p:nvPr>
        </p:nvSpPr>
        <p:spPr>
          <a:ln/>
        </p:spPr>
        <p:txBody>
          <a:bodyPr/>
          <a:lstStyle>
            <a:lvl1pPr>
              <a:defRPr/>
            </a:lvl1pPr>
          </a:lstStyle>
          <a:p>
            <a:pPr>
              <a:defRPr/>
            </a:pPr>
            <a:fld id="{82FE4363-FD48-41A4-B273-56FEF383491F}" type="slidenum">
              <a:rPr lang="nl-NL"/>
              <a:pPr>
                <a:defRPr/>
              </a:pPr>
              <a:t>‹#›</a:t>
            </a:fld>
            <a:endParaRPr lang="nl-NL"/>
          </a:p>
        </p:txBody>
      </p:sp>
    </p:spTree>
    <p:extLst>
      <p:ext uri="{BB962C8B-B14F-4D97-AF65-F5344CB8AC3E}">
        <p14:creationId xmlns:p14="http://schemas.microsoft.com/office/powerpoint/2010/main" val="4929719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nl-N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7" name="Rectangle 15"/>
          <p:cNvSpPr>
            <a:spLocks noGrp="1" noChangeArrowheads="1"/>
          </p:cNvSpPr>
          <p:nvPr>
            <p:ph type="sldNum" sz="quarter" idx="10"/>
          </p:nvPr>
        </p:nvSpPr>
        <p:spPr>
          <a:ln/>
        </p:spPr>
        <p:txBody>
          <a:bodyPr/>
          <a:lstStyle>
            <a:lvl1pPr>
              <a:defRPr/>
            </a:lvl1pPr>
          </a:lstStyle>
          <a:p>
            <a:pPr>
              <a:defRPr/>
            </a:pPr>
            <a:fld id="{F5AA8341-88F7-45BB-8CB5-706C14789DF1}" type="slidenum">
              <a:rPr lang="nl-NL"/>
              <a:pPr>
                <a:defRPr/>
              </a:pPr>
              <a:t>‹#›</a:t>
            </a:fld>
            <a:endParaRPr lang="nl-NL"/>
          </a:p>
        </p:txBody>
      </p:sp>
    </p:spTree>
    <p:extLst>
      <p:ext uri="{BB962C8B-B14F-4D97-AF65-F5344CB8AC3E}">
        <p14:creationId xmlns:p14="http://schemas.microsoft.com/office/powerpoint/2010/main" val="8389257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Rectangle 15"/>
          <p:cNvSpPr>
            <a:spLocks noGrp="1" noChangeArrowheads="1"/>
          </p:cNvSpPr>
          <p:nvPr>
            <p:ph type="sldNum" sz="quarter" idx="10"/>
          </p:nvPr>
        </p:nvSpPr>
        <p:spPr>
          <a:ln/>
        </p:spPr>
        <p:txBody>
          <a:bodyPr/>
          <a:lstStyle>
            <a:lvl1pPr>
              <a:defRPr/>
            </a:lvl1pPr>
          </a:lstStyle>
          <a:p>
            <a:pPr>
              <a:defRPr/>
            </a:pPr>
            <a:fld id="{82BA485A-B965-47E5-B5BD-1706BAFE6B1C}" type="slidenum">
              <a:rPr lang="nl-NL"/>
              <a:pPr>
                <a:defRPr/>
              </a:pPr>
              <a:t>‹#›</a:t>
            </a:fld>
            <a:endParaRPr lang="nl-NL"/>
          </a:p>
        </p:txBody>
      </p:sp>
    </p:spTree>
    <p:extLst>
      <p:ext uri="{BB962C8B-B14F-4D97-AF65-F5344CB8AC3E}">
        <p14:creationId xmlns:p14="http://schemas.microsoft.com/office/powerpoint/2010/main" val="465027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AAFD03C5-FDB9-45A0-B438-1D82C2033B49}" type="slidenum">
              <a:rPr lang="nl-NL"/>
              <a:pPr>
                <a:defRPr/>
              </a:pPr>
              <a:t>‹#›</a:t>
            </a:fld>
            <a:endParaRPr lang="nl-NL"/>
          </a:p>
        </p:txBody>
      </p:sp>
    </p:spTree>
    <p:extLst>
      <p:ext uri="{BB962C8B-B14F-4D97-AF65-F5344CB8AC3E}">
        <p14:creationId xmlns:p14="http://schemas.microsoft.com/office/powerpoint/2010/main" val="3872500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Rectangle 20"/>
          <p:cNvSpPr>
            <a:spLocks noGrp="1" noChangeArrowheads="1"/>
          </p:cNvSpPr>
          <p:nvPr>
            <p:ph type="sldNum" sz="quarter" idx="10"/>
          </p:nvPr>
        </p:nvSpPr>
        <p:spPr>
          <a:ln/>
        </p:spPr>
        <p:txBody>
          <a:bodyPr/>
          <a:lstStyle>
            <a:lvl1pPr>
              <a:defRPr/>
            </a:lvl1pPr>
          </a:lstStyle>
          <a:p>
            <a:pPr>
              <a:defRPr/>
            </a:pPr>
            <a:fld id="{278A7E6E-7962-476A-A2F7-B3189363ADA6}" type="slidenum">
              <a:rPr lang="nl-NL"/>
              <a:pPr>
                <a:defRPr/>
              </a:pPr>
              <a:t>‹#›</a:t>
            </a:fld>
            <a:endParaRPr lang="nl-NL"/>
          </a:p>
        </p:txBody>
      </p:sp>
    </p:spTree>
    <p:extLst>
      <p:ext uri="{BB962C8B-B14F-4D97-AF65-F5344CB8AC3E}">
        <p14:creationId xmlns:p14="http://schemas.microsoft.com/office/powerpoint/2010/main" val="17928405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l-N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A14B0E2E-84E3-4F38-ABD7-03E5EE806109}" type="slidenum">
              <a:rPr lang="nl-NL"/>
              <a:pPr>
                <a:defRPr/>
              </a:pPr>
              <a:t>‹#›</a:t>
            </a:fld>
            <a:endParaRPr lang="nl-NL"/>
          </a:p>
        </p:txBody>
      </p:sp>
    </p:spTree>
    <p:extLst>
      <p:ext uri="{BB962C8B-B14F-4D97-AF65-F5344CB8AC3E}">
        <p14:creationId xmlns:p14="http://schemas.microsoft.com/office/powerpoint/2010/main" val="14381944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l-NL"/>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0C19C42A-0F03-41EE-9C97-0BEA1F046CC1}" type="slidenum">
              <a:rPr lang="nl-NL"/>
              <a:pPr>
                <a:defRPr/>
              </a:pPr>
              <a:t>‹#›</a:t>
            </a:fld>
            <a:endParaRPr lang="nl-NL"/>
          </a:p>
        </p:txBody>
      </p:sp>
    </p:spTree>
    <p:extLst>
      <p:ext uri="{BB962C8B-B14F-4D97-AF65-F5344CB8AC3E}">
        <p14:creationId xmlns:p14="http://schemas.microsoft.com/office/powerpoint/2010/main" val="17037896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Rectangle 15"/>
          <p:cNvSpPr>
            <a:spLocks noGrp="1" noChangeArrowheads="1"/>
          </p:cNvSpPr>
          <p:nvPr>
            <p:ph type="sldNum" sz="quarter" idx="10"/>
          </p:nvPr>
        </p:nvSpPr>
        <p:spPr>
          <a:ln/>
        </p:spPr>
        <p:txBody>
          <a:bodyPr/>
          <a:lstStyle>
            <a:lvl1pPr>
              <a:defRPr/>
            </a:lvl1pPr>
          </a:lstStyle>
          <a:p>
            <a:pPr>
              <a:defRPr/>
            </a:pPr>
            <a:fld id="{F2A7D874-C193-47CE-B90A-B32DDC28F4E3}" type="slidenum">
              <a:rPr lang="nl-NL"/>
              <a:pPr>
                <a:defRPr/>
              </a:pPr>
              <a:t>‹#›</a:t>
            </a:fld>
            <a:endParaRPr lang="nl-NL"/>
          </a:p>
        </p:txBody>
      </p:sp>
    </p:spTree>
    <p:extLst>
      <p:ext uri="{BB962C8B-B14F-4D97-AF65-F5344CB8AC3E}">
        <p14:creationId xmlns:p14="http://schemas.microsoft.com/office/powerpoint/2010/main" val="16758056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6413" y="1341438"/>
            <a:ext cx="2284412" cy="5207000"/>
          </a:xfrm>
        </p:spPr>
        <p:txBody>
          <a:bodyPr vert="eaVert"/>
          <a:lstStyle/>
          <a:p>
            <a:r>
              <a:rPr lang="en-US" smtClean="0"/>
              <a:t>Click to edit Master title style</a:t>
            </a:r>
            <a:endParaRPr lang="nl-NL"/>
          </a:p>
        </p:txBody>
      </p:sp>
      <p:sp>
        <p:nvSpPr>
          <p:cNvPr id="3" name="Vertical Text Placeholder 2"/>
          <p:cNvSpPr>
            <a:spLocks noGrp="1"/>
          </p:cNvSpPr>
          <p:nvPr>
            <p:ph type="body" orient="vert" idx="1"/>
          </p:nvPr>
        </p:nvSpPr>
        <p:spPr>
          <a:xfrm>
            <a:off x="0" y="1341438"/>
            <a:ext cx="6704013" cy="5207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Rectangle 15"/>
          <p:cNvSpPr>
            <a:spLocks noGrp="1" noChangeArrowheads="1"/>
          </p:cNvSpPr>
          <p:nvPr>
            <p:ph type="sldNum" sz="quarter" idx="10"/>
          </p:nvPr>
        </p:nvSpPr>
        <p:spPr>
          <a:ln/>
        </p:spPr>
        <p:txBody>
          <a:bodyPr/>
          <a:lstStyle>
            <a:lvl1pPr>
              <a:defRPr/>
            </a:lvl1pPr>
          </a:lstStyle>
          <a:p>
            <a:pPr>
              <a:defRPr/>
            </a:pPr>
            <a:fld id="{13D297D9-D7A0-4C2A-ADE1-D7AA5451D9CE}" type="slidenum">
              <a:rPr lang="nl-NL"/>
              <a:pPr>
                <a:defRPr/>
              </a:pPr>
              <a:t>‹#›</a:t>
            </a:fld>
            <a:endParaRPr lang="nl-NL"/>
          </a:p>
        </p:txBody>
      </p:sp>
    </p:spTree>
    <p:extLst>
      <p:ext uri="{BB962C8B-B14F-4D97-AF65-F5344CB8AC3E}">
        <p14:creationId xmlns:p14="http://schemas.microsoft.com/office/powerpoint/2010/main" val="42082940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
          <p:cNvSpPr>
            <a:spLocks noChangeArrowheads="1"/>
          </p:cNvSpPr>
          <p:nvPr/>
        </p:nvSpPr>
        <p:spPr bwMode="auto">
          <a:xfrm>
            <a:off x="0" y="1016000"/>
            <a:ext cx="9140825" cy="26670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GB" altLang="en-US" dirty="0"/>
          </a:p>
        </p:txBody>
      </p:sp>
      <p:sp>
        <p:nvSpPr>
          <p:cNvPr id="6" name="Text Box 13" hidden="1"/>
          <p:cNvSpPr txBox="1">
            <a:spLocks noChangeArrowheads="1"/>
          </p:cNvSpPr>
          <p:nvPr/>
        </p:nvSpPr>
        <p:spPr bwMode="auto">
          <a:xfrm>
            <a:off x="5940425" y="6381750"/>
            <a:ext cx="2197100" cy="341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4282" tIns="32141" rIns="64282" bIns="32141">
            <a:sp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spcBef>
                <a:spcPct val="50000"/>
              </a:spcBef>
              <a:defRPr/>
            </a:pPr>
            <a:endParaRPr lang="en-GB" dirty="0" smtClean="0"/>
          </a:p>
        </p:txBody>
      </p:sp>
      <p:pic>
        <p:nvPicPr>
          <p:cNvPr id="9" name="LogoSlash_01" descr="SLASHTRANS" hidden="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65475" y="392113"/>
            <a:ext cx="414338"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LogoSlash_02" descr="SLASHTRANS" hidden="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6375" y="392113"/>
            <a:ext cx="415925"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20"/>
          <p:cNvSpPr txBox="1">
            <a:spLocks noChangeArrowheads="1"/>
          </p:cNvSpPr>
          <p:nvPr/>
        </p:nvSpPr>
        <p:spPr bwMode="auto">
          <a:xfrm>
            <a:off x="8204200" y="1079500"/>
            <a:ext cx="52900"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defRPr/>
            </a:pPr>
            <a:r>
              <a:rPr lang="en-GB" sz="900" dirty="0" smtClean="0">
                <a:solidFill>
                  <a:schemeClr val="bg1"/>
                </a:solidFill>
                <a:latin typeface="Verdana" pitchFamily="34" charset="0"/>
              </a:rPr>
              <a:t>|</a:t>
            </a:r>
          </a:p>
        </p:txBody>
      </p:sp>
      <p:sp>
        <p:nvSpPr>
          <p:cNvPr id="8194" name="tb_End"/>
          <p:cNvSpPr>
            <a:spLocks noGrp="1" noChangeArrowheads="1"/>
          </p:cNvSpPr>
          <p:nvPr>
            <p:ph type="ctrTitle"/>
          </p:nvPr>
        </p:nvSpPr>
        <p:spPr bwMode="auto">
          <a:xfrm>
            <a:off x="0" y="1284288"/>
            <a:ext cx="9140825" cy="2476500"/>
          </a:xfrm>
          <a:prstGeom prst="rect">
            <a:avLst/>
          </a:prstGeom>
          <a:solidFill>
            <a:srgbClr val="505050"/>
          </a:solidFill>
          <a:ln w="0" cmpd="sng">
            <a:noFill/>
          </a:ln>
          <a:effectLst/>
          <a:extLst>
            <a:ext uri="{91240B29-F687-4F45-9708-019B960494DF}">
              <a14:hiddenLine xmlns:a14="http://schemas.microsoft.com/office/drawing/2010/main" w="0" cmpd="sng">
                <a:solidFill>
                  <a:srgbClr val="000000"/>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82091" tIns="216000" rIns="267843" bIns="45717" anchor="t"/>
          <a:lstStyle>
            <a:lvl1pPr>
              <a:defRPr sz="4000">
                <a:solidFill>
                  <a:srgbClr val="FFFFFF"/>
                </a:solidFill>
              </a:defRPr>
            </a:lvl1pPr>
          </a:lstStyle>
          <a:p>
            <a:pPr lvl="0"/>
            <a:endParaRPr lang="en-GB" noProof="0" dirty="0" smtClean="0"/>
          </a:p>
        </p:txBody>
      </p:sp>
      <p:sp>
        <p:nvSpPr>
          <p:cNvPr id="8203" name="Rectangle 11" hidden="1"/>
          <p:cNvSpPr>
            <a:spLocks noGrp="1" noChangeArrowheads="1"/>
          </p:cNvSpPr>
          <p:nvPr>
            <p:ph type="subTitle" sz="quarter" idx="1"/>
          </p:nvPr>
        </p:nvSpPr>
        <p:spPr>
          <a:xfrm>
            <a:off x="1381125" y="4340225"/>
            <a:ext cx="6400800" cy="1751013"/>
          </a:xfrm>
        </p:spPr>
        <p:txBody>
          <a:bodyPr lIns="64282" tIns="32141" rIns="64282" bIns="32141"/>
          <a:lstStyle>
            <a:lvl1pPr marL="0" indent="0" algn="ctr">
              <a:buFont typeface="Verdana" pitchFamily="34" charset="0"/>
              <a:buNone/>
              <a:defRPr/>
            </a:lvl1pPr>
          </a:lstStyle>
          <a:p>
            <a:pPr lvl="0"/>
            <a:r>
              <a:rPr lang="en-GB" noProof="0" dirty="0" smtClean="0"/>
              <a:t>Click to edit Master subtitle style</a:t>
            </a:r>
          </a:p>
        </p:txBody>
      </p:sp>
      <p:sp>
        <p:nvSpPr>
          <p:cNvPr id="12" name="Rectangle 19"/>
          <p:cNvSpPr>
            <a:spLocks noGrp="1" noChangeArrowheads="1"/>
          </p:cNvSpPr>
          <p:nvPr>
            <p:ph type="sldNum" sz="quarter" idx="10"/>
          </p:nvPr>
        </p:nvSpPr>
        <p:spPr/>
        <p:txBody>
          <a:bodyPr/>
          <a:lstStyle>
            <a:lvl1pPr>
              <a:defRPr/>
            </a:lvl1pPr>
          </a:lstStyle>
          <a:p>
            <a:pPr>
              <a:defRPr/>
            </a:pPr>
            <a:fld id="{0A0DB638-CF0D-4FA0-8919-835A96890568}" type="slidenum">
              <a:rPr lang="en-GB" smtClean="0"/>
              <a:pPr>
                <a:defRPr/>
              </a:pPr>
              <a:t>‹#›</a:t>
            </a:fld>
            <a:endParaRPr lang="en-GB" dirty="0"/>
          </a:p>
        </p:txBody>
      </p:sp>
      <p:sp>
        <p:nvSpPr>
          <p:cNvPr id="5" name="tbDate"/>
          <p:cNvSpPr txBox="1">
            <a:spLocks noChangeArrowheads="1"/>
          </p:cNvSpPr>
          <p:nvPr/>
        </p:nvSpPr>
        <p:spPr bwMode="auto">
          <a:xfrm>
            <a:off x="8180323" y="1079500"/>
            <a:ext cx="65"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lgn="r">
              <a:spcBef>
                <a:spcPct val="50000"/>
              </a:spcBef>
              <a:defRPr/>
            </a:pPr>
            <a:endParaRPr lang="en-GB" sz="900" dirty="0" smtClean="0">
              <a:solidFill>
                <a:srgbClr val="FFFFFF"/>
              </a:solidFill>
              <a:latin typeface="Verdana" pitchFamily="34" charset="0"/>
            </a:endParaRPr>
          </a:p>
        </p:txBody>
      </p:sp>
      <p:pic>
        <p:nvPicPr>
          <p:cNvPr id="3" name="RUGlogoTop"/>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27051" y="205232"/>
            <a:ext cx="3230143" cy="660400"/>
          </a:xfrm>
          <a:prstGeom prst="rect">
            <a:avLst/>
          </a:prstGeom>
        </p:spPr>
      </p:pic>
      <p:sp>
        <p:nvSpPr>
          <p:cNvPr id="7" name="tb_Faculty"/>
          <p:cNvSpPr txBox="1">
            <a:spLocks noChangeArrowheads="1"/>
          </p:cNvSpPr>
          <p:nvPr/>
        </p:nvSpPr>
        <p:spPr bwMode="auto">
          <a:xfrm>
            <a:off x="3687763" y="338138"/>
            <a:ext cx="65"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endParaRPr lang="en-GB" sz="1000" dirty="0" smtClean="0">
              <a:solidFill>
                <a:srgbClr val="CC0000"/>
              </a:solidFill>
              <a:latin typeface="Georgia" pitchFamily="18" charset="0"/>
            </a:endParaRPr>
          </a:p>
        </p:txBody>
      </p:sp>
      <p:sp>
        <p:nvSpPr>
          <p:cNvPr id="8" name="tb_Department"/>
          <p:cNvSpPr txBox="1">
            <a:spLocks noChangeAspect="1" noChangeArrowheads="1"/>
          </p:cNvSpPr>
          <p:nvPr/>
        </p:nvSpPr>
        <p:spPr bwMode="auto">
          <a:xfrm>
            <a:off x="5811838" y="341313"/>
            <a:ext cx="1800225" cy="41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endParaRPr lang="en-GB" sz="1000" dirty="0" smtClean="0">
              <a:solidFill>
                <a:srgbClr val="CC0000"/>
              </a:solidFill>
              <a:latin typeface="Georgia" pitchFamily="18" charset="0"/>
            </a:endParaRPr>
          </a:p>
        </p:txBody>
      </p:sp>
    </p:spTree>
    <p:extLst>
      <p:ext uri="{BB962C8B-B14F-4D97-AF65-F5344CB8AC3E}">
        <p14:creationId xmlns:p14="http://schemas.microsoft.com/office/powerpoint/2010/main" val="15719567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Rectangle 15"/>
          <p:cNvSpPr>
            <a:spLocks noGrp="1" noChangeArrowheads="1"/>
          </p:cNvSpPr>
          <p:nvPr>
            <p:ph type="sldNum" sz="quarter" idx="10"/>
          </p:nvPr>
        </p:nvSpPr>
        <p:spPr>
          <a:ln/>
        </p:spPr>
        <p:txBody>
          <a:bodyPr/>
          <a:lstStyle>
            <a:lvl1pPr>
              <a:defRPr/>
            </a:lvl1pPr>
          </a:lstStyle>
          <a:p>
            <a:pPr>
              <a:defRPr/>
            </a:pPr>
            <a:fld id="{ED02F152-7134-4A31-8563-D58038506ED0}" type="slidenum">
              <a:rPr lang="nl-NL"/>
              <a:pPr>
                <a:defRPr/>
              </a:pPr>
              <a:t>‹#›</a:t>
            </a:fld>
            <a:endParaRPr lang="nl-NL"/>
          </a:p>
        </p:txBody>
      </p:sp>
    </p:spTree>
    <p:extLst>
      <p:ext uri="{BB962C8B-B14F-4D97-AF65-F5344CB8AC3E}">
        <p14:creationId xmlns:p14="http://schemas.microsoft.com/office/powerpoint/2010/main" val="32271695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N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5"/>
          <p:cNvSpPr>
            <a:spLocks noGrp="1" noChangeArrowheads="1"/>
          </p:cNvSpPr>
          <p:nvPr>
            <p:ph type="sldNum" sz="quarter" idx="10"/>
          </p:nvPr>
        </p:nvSpPr>
        <p:spPr>
          <a:ln/>
        </p:spPr>
        <p:txBody>
          <a:bodyPr/>
          <a:lstStyle>
            <a:lvl1pPr>
              <a:defRPr/>
            </a:lvl1pPr>
          </a:lstStyle>
          <a:p>
            <a:pPr>
              <a:defRPr/>
            </a:pPr>
            <a:fld id="{005699E8-6FDF-4BC3-B245-C0C150F96350}" type="slidenum">
              <a:rPr lang="nl-NL"/>
              <a:pPr>
                <a:defRPr/>
              </a:pPr>
              <a:t>‹#›</a:t>
            </a:fld>
            <a:endParaRPr lang="nl-NL"/>
          </a:p>
        </p:txBody>
      </p:sp>
    </p:spTree>
    <p:extLst>
      <p:ext uri="{BB962C8B-B14F-4D97-AF65-F5344CB8AC3E}">
        <p14:creationId xmlns:p14="http://schemas.microsoft.com/office/powerpoint/2010/main" val="24995923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sz="half" idx="1"/>
          </p:nvPr>
        </p:nvSpPr>
        <p:spPr>
          <a:xfrm>
            <a:off x="0" y="2230438"/>
            <a:ext cx="4494213" cy="431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Content Placeholder 3"/>
          <p:cNvSpPr>
            <a:spLocks noGrp="1"/>
          </p:cNvSpPr>
          <p:nvPr>
            <p:ph sz="half" idx="2"/>
          </p:nvPr>
        </p:nvSpPr>
        <p:spPr>
          <a:xfrm>
            <a:off x="4646613" y="2230438"/>
            <a:ext cx="4494212" cy="431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Rectangle 15"/>
          <p:cNvSpPr>
            <a:spLocks noGrp="1" noChangeArrowheads="1"/>
          </p:cNvSpPr>
          <p:nvPr>
            <p:ph type="sldNum" sz="quarter" idx="10"/>
          </p:nvPr>
        </p:nvSpPr>
        <p:spPr>
          <a:ln/>
        </p:spPr>
        <p:txBody>
          <a:bodyPr/>
          <a:lstStyle>
            <a:lvl1pPr>
              <a:defRPr/>
            </a:lvl1pPr>
          </a:lstStyle>
          <a:p>
            <a:pPr>
              <a:defRPr/>
            </a:pPr>
            <a:fld id="{3746DA1A-7A49-4B58-9D44-7E0E032B6486}" type="slidenum">
              <a:rPr lang="nl-NL"/>
              <a:pPr>
                <a:defRPr/>
              </a:pPr>
              <a:t>‹#›</a:t>
            </a:fld>
            <a:endParaRPr lang="nl-NL"/>
          </a:p>
        </p:txBody>
      </p:sp>
    </p:spTree>
    <p:extLst>
      <p:ext uri="{BB962C8B-B14F-4D97-AF65-F5344CB8AC3E}">
        <p14:creationId xmlns:p14="http://schemas.microsoft.com/office/powerpoint/2010/main" val="27422449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nl-N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7" name="Rectangle 15"/>
          <p:cNvSpPr>
            <a:spLocks noGrp="1" noChangeArrowheads="1"/>
          </p:cNvSpPr>
          <p:nvPr>
            <p:ph type="sldNum" sz="quarter" idx="10"/>
          </p:nvPr>
        </p:nvSpPr>
        <p:spPr>
          <a:ln/>
        </p:spPr>
        <p:txBody>
          <a:bodyPr/>
          <a:lstStyle>
            <a:lvl1pPr>
              <a:defRPr/>
            </a:lvl1pPr>
          </a:lstStyle>
          <a:p>
            <a:pPr>
              <a:defRPr/>
            </a:pPr>
            <a:fld id="{CCCAA6DB-272E-42B7-8800-8F285FF03AFB}" type="slidenum">
              <a:rPr lang="nl-NL"/>
              <a:pPr>
                <a:defRPr/>
              </a:pPr>
              <a:t>‹#›</a:t>
            </a:fld>
            <a:endParaRPr lang="nl-NL"/>
          </a:p>
        </p:txBody>
      </p:sp>
    </p:spTree>
    <p:extLst>
      <p:ext uri="{BB962C8B-B14F-4D97-AF65-F5344CB8AC3E}">
        <p14:creationId xmlns:p14="http://schemas.microsoft.com/office/powerpoint/2010/main" val="273184838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Rectangle 15"/>
          <p:cNvSpPr>
            <a:spLocks noGrp="1" noChangeArrowheads="1"/>
          </p:cNvSpPr>
          <p:nvPr>
            <p:ph type="sldNum" sz="quarter" idx="10"/>
          </p:nvPr>
        </p:nvSpPr>
        <p:spPr>
          <a:ln/>
        </p:spPr>
        <p:txBody>
          <a:bodyPr/>
          <a:lstStyle>
            <a:lvl1pPr>
              <a:defRPr/>
            </a:lvl1pPr>
          </a:lstStyle>
          <a:p>
            <a:pPr>
              <a:defRPr/>
            </a:pPr>
            <a:fld id="{22B62FEC-8223-4903-AA46-7EC6092D8CFA}" type="slidenum">
              <a:rPr lang="nl-NL"/>
              <a:pPr>
                <a:defRPr/>
              </a:pPr>
              <a:t>‹#›</a:t>
            </a:fld>
            <a:endParaRPr lang="nl-NL"/>
          </a:p>
        </p:txBody>
      </p:sp>
    </p:spTree>
    <p:extLst>
      <p:ext uri="{BB962C8B-B14F-4D97-AF65-F5344CB8AC3E}">
        <p14:creationId xmlns:p14="http://schemas.microsoft.com/office/powerpoint/2010/main" val="1257000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N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0"/>
          <p:cNvSpPr>
            <a:spLocks noGrp="1" noChangeArrowheads="1"/>
          </p:cNvSpPr>
          <p:nvPr>
            <p:ph type="sldNum" sz="quarter" idx="10"/>
          </p:nvPr>
        </p:nvSpPr>
        <p:spPr>
          <a:ln/>
        </p:spPr>
        <p:txBody>
          <a:bodyPr/>
          <a:lstStyle>
            <a:lvl1pPr>
              <a:defRPr/>
            </a:lvl1pPr>
          </a:lstStyle>
          <a:p>
            <a:pPr>
              <a:defRPr/>
            </a:pPr>
            <a:fld id="{B7BF30A7-D901-43FC-AE9A-9D46041BA4AD}" type="slidenum">
              <a:rPr lang="nl-NL"/>
              <a:pPr>
                <a:defRPr/>
              </a:pPr>
              <a:t>‹#›</a:t>
            </a:fld>
            <a:endParaRPr lang="nl-NL"/>
          </a:p>
        </p:txBody>
      </p:sp>
    </p:spTree>
    <p:extLst>
      <p:ext uri="{BB962C8B-B14F-4D97-AF65-F5344CB8AC3E}">
        <p14:creationId xmlns:p14="http://schemas.microsoft.com/office/powerpoint/2010/main" val="41808420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sldNum" sz="quarter" idx="10"/>
          </p:nvPr>
        </p:nvSpPr>
        <p:spPr>
          <a:ln/>
        </p:spPr>
        <p:txBody>
          <a:bodyPr/>
          <a:lstStyle>
            <a:lvl1pPr>
              <a:defRPr/>
            </a:lvl1pPr>
          </a:lstStyle>
          <a:p>
            <a:pPr>
              <a:defRPr/>
            </a:pPr>
            <a:fld id="{55DB6002-1BA6-4B3A-BFAF-AF0CE02EDACF}" type="slidenum">
              <a:rPr lang="nl-NL"/>
              <a:pPr>
                <a:defRPr/>
              </a:pPr>
              <a:t>‹#›</a:t>
            </a:fld>
            <a:endParaRPr lang="nl-NL"/>
          </a:p>
        </p:txBody>
      </p:sp>
    </p:spTree>
    <p:extLst>
      <p:ext uri="{BB962C8B-B14F-4D97-AF65-F5344CB8AC3E}">
        <p14:creationId xmlns:p14="http://schemas.microsoft.com/office/powerpoint/2010/main" val="33168734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l-N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7B387975-4151-44EC-9DD0-B389E768B4DF}" type="slidenum">
              <a:rPr lang="nl-NL"/>
              <a:pPr>
                <a:defRPr/>
              </a:pPr>
              <a:t>‹#›</a:t>
            </a:fld>
            <a:endParaRPr lang="nl-NL"/>
          </a:p>
        </p:txBody>
      </p:sp>
    </p:spTree>
    <p:extLst>
      <p:ext uri="{BB962C8B-B14F-4D97-AF65-F5344CB8AC3E}">
        <p14:creationId xmlns:p14="http://schemas.microsoft.com/office/powerpoint/2010/main" val="41086529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l-NL"/>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sldNum" sz="quarter" idx="10"/>
          </p:nvPr>
        </p:nvSpPr>
        <p:spPr>
          <a:ln/>
        </p:spPr>
        <p:txBody>
          <a:bodyPr/>
          <a:lstStyle>
            <a:lvl1pPr>
              <a:defRPr/>
            </a:lvl1pPr>
          </a:lstStyle>
          <a:p>
            <a:pPr>
              <a:defRPr/>
            </a:pPr>
            <a:fld id="{8CC42FC7-48FC-43C7-AABB-CE7D8B7F0E45}" type="slidenum">
              <a:rPr lang="nl-NL"/>
              <a:pPr>
                <a:defRPr/>
              </a:pPr>
              <a:t>‹#›</a:t>
            </a:fld>
            <a:endParaRPr lang="nl-NL"/>
          </a:p>
        </p:txBody>
      </p:sp>
    </p:spTree>
    <p:extLst>
      <p:ext uri="{BB962C8B-B14F-4D97-AF65-F5344CB8AC3E}">
        <p14:creationId xmlns:p14="http://schemas.microsoft.com/office/powerpoint/2010/main" val="15069984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Rectangle 15"/>
          <p:cNvSpPr>
            <a:spLocks noGrp="1" noChangeArrowheads="1"/>
          </p:cNvSpPr>
          <p:nvPr>
            <p:ph type="sldNum" sz="quarter" idx="10"/>
          </p:nvPr>
        </p:nvSpPr>
        <p:spPr>
          <a:ln/>
        </p:spPr>
        <p:txBody>
          <a:bodyPr/>
          <a:lstStyle>
            <a:lvl1pPr>
              <a:defRPr/>
            </a:lvl1pPr>
          </a:lstStyle>
          <a:p>
            <a:pPr>
              <a:defRPr/>
            </a:pPr>
            <a:fld id="{732D0E34-145F-499A-B9C3-361866E900FD}" type="slidenum">
              <a:rPr lang="nl-NL"/>
              <a:pPr>
                <a:defRPr/>
              </a:pPr>
              <a:t>‹#›</a:t>
            </a:fld>
            <a:endParaRPr lang="nl-NL"/>
          </a:p>
        </p:txBody>
      </p:sp>
    </p:spTree>
    <p:extLst>
      <p:ext uri="{BB962C8B-B14F-4D97-AF65-F5344CB8AC3E}">
        <p14:creationId xmlns:p14="http://schemas.microsoft.com/office/powerpoint/2010/main" val="24182145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6413" y="1341438"/>
            <a:ext cx="2284412" cy="5207000"/>
          </a:xfrm>
        </p:spPr>
        <p:txBody>
          <a:bodyPr vert="eaVert"/>
          <a:lstStyle/>
          <a:p>
            <a:r>
              <a:rPr lang="en-US" smtClean="0"/>
              <a:t>Click to edit Master title style</a:t>
            </a:r>
            <a:endParaRPr lang="nl-NL"/>
          </a:p>
        </p:txBody>
      </p:sp>
      <p:sp>
        <p:nvSpPr>
          <p:cNvPr id="3" name="Vertical Text Placeholder 2"/>
          <p:cNvSpPr>
            <a:spLocks noGrp="1"/>
          </p:cNvSpPr>
          <p:nvPr>
            <p:ph type="body" orient="vert" idx="1"/>
          </p:nvPr>
        </p:nvSpPr>
        <p:spPr>
          <a:xfrm>
            <a:off x="0" y="1341438"/>
            <a:ext cx="6704013" cy="5207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Rectangle 15"/>
          <p:cNvSpPr>
            <a:spLocks noGrp="1" noChangeArrowheads="1"/>
          </p:cNvSpPr>
          <p:nvPr>
            <p:ph type="sldNum" sz="quarter" idx="10"/>
          </p:nvPr>
        </p:nvSpPr>
        <p:spPr>
          <a:ln/>
        </p:spPr>
        <p:txBody>
          <a:bodyPr/>
          <a:lstStyle>
            <a:lvl1pPr>
              <a:defRPr/>
            </a:lvl1pPr>
          </a:lstStyle>
          <a:p>
            <a:pPr>
              <a:defRPr/>
            </a:pPr>
            <a:fld id="{36817DB0-4EE4-4126-BDC2-8C5C59D39B4A}" type="slidenum">
              <a:rPr lang="nl-NL"/>
              <a:pPr>
                <a:defRPr/>
              </a:pPr>
              <a:t>‹#›</a:t>
            </a:fld>
            <a:endParaRPr lang="nl-NL"/>
          </a:p>
        </p:txBody>
      </p:sp>
    </p:spTree>
    <p:extLst>
      <p:ext uri="{BB962C8B-B14F-4D97-AF65-F5344CB8AC3E}">
        <p14:creationId xmlns:p14="http://schemas.microsoft.com/office/powerpoint/2010/main" val="289164654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p>
            <a:pPr>
              <a:defRPr/>
            </a:pPr>
            <a:fld id="{95E717D9-5705-480D-9239-98ECC48CE0CC}" type="slidenum">
              <a:rPr lang="en-GB" smtClean="0"/>
              <a:pPr>
                <a:defRPr/>
              </a:pPr>
              <a:t>‹#›</a:t>
            </a:fld>
            <a:endParaRPr lang="en-GB" dirty="0"/>
          </a:p>
        </p:txBody>
      </p:sp>
    </p:spTree>
    <p:extLst>
      <p:ext uri="{BB962C8B-B14F-4D97-AF65-F5344CB8AC3E}">
        <p14:creationId xmlns:p14="http://schemas.microsoft.com/office/powerpoint/2010/main" val="1641126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sz="half" idx="1"/>
          </p:nvPr>
        </p:nvSpPr>
        <p:spPr>
          <a:xfrm>
            <a:off x="0" y="2230438"/>
            <a:ext cx="4494213" cy="431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Content Placeholder 3"/>
          <p:cNvSpPr>
            <a:spLocks noGrp="1"/>
          </p:cNvSpPr>
          <p:nvPr>
            <p:ph sz="half" idx="2"/>
          </p:nvPr>
        </p:nvSpPr>
        <p:spPr>
          <a:xfrm>
            <a:off x="4646613" y="2230438"/>
            <a:ext cx="4494212" cy="431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Rectangle 20"/>
          <p:cNvSpPr>
            <a:spLocks noGrp="1" noChangeArrowheads="1"/>
          </p:cNvSpPr>
          <p:nvPr>
            <p:ph type="sldNum" sz="quarter" idx="10"/>
          </p:nvPr>
        </p:nvSpPr>
        <p:spPr>
          <a:ln/>
        </p:spPr>
        <p:txBody>
          <a:bodyPr/>
          <a:lstStyle>
            <a:lvl1pPr>
              <a:defRPr/>
            </a:lvl1pPr>
          </a:lstStyle>
          <a:p>
            <a:pPr>
              <a:defRPr/>
            </a:pPr>
            <a:fld id="{19842F6D-DD9F-47BD-B691-3C7D95BB31C3}" type="slidenum">
              <a:rPr lang="nl-NL"/>
              <a:pPr>
                <a:defRPr/>
              </a:pPr>
              <a:t>‹#›</a:t>
            </a:fld>
            <a:endParaRPr lang="nl-NL"/>
          </a:p>
        </p:txBody>
      </p:sp>
    </p:spTree>
    <p:extLst>
      <p:ext uri="{BB962C8B-B14F-4D97-AF65-F5344CB8AC3E}">
        <p14:creationId xmlns:p14="http://schemas.microsoft.com/office/powerpoint/2010/main" val="24862461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nl-N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7" name="Rectangle 20"/>
          <p:cNvSpPr>
            <a:spLocks noGrp="1" noChangeArrowheads="1"/>
          </p:cNvSpPr>
          <p:nvPr>
            <p:ph type="sldNum" sz="quarter" idx="10"/>
          </p:nvPr>
        </p:nvSpPr>
        <p:spPr>
          <a:ln/>
        </p:spPr>
        <p:txBody>
          <a:bodyPr/>
          <a:lstStyle>
            <a:lvl1pPr>
              <a:defRPr/>
            </a:lvl1pPr>
          </a:lstStyle>
          <a:p>
            <a:pPr>
              <a:defRPr/>
            </a:pPr>
            <a:fld id="{74968885-D465-4DBE-ACCC-7195CDBB1616}" type="slidenum">
              <a:rPr lang="nl-NL"/>
              <a:pPr>
                <a:defRPr/>
              </a:pPr>
              <a:t>‹#›</a:t>
            </a:fld>
            <a:endParaRPr lang="nl-NL"/>
          </a:p>
        </p:txBody>
      </p:sp>
    </p:spTree>
    <p:extLst>
      <p:ext uri="{BB962C8B-B14F-4D97-AF65-F5344CB8AC3E}">
        <p14:creationId xmlns:p14="http://schemas.microsoft.com/office/powerpoint/2010/main" val="1551387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Rectangle 20"/>
          <p:cNvSpPr>
            <a:spLocks noGrp="1" noChangeArrowheads="1"/>
          </p:cNvSpPr>
          <p:nvPr>
            <p:ph type="sldNum" sz="quarter" idx="10"/>
          </p:nvPr>
        </p:nvSpPr>
        <p:spPr>
          <a:ln/>
        </p:spPr>
        <p:txBody>
          <a:bodyPr/>
          <a:lstStyle>
            <a:lvl1pPr>
              <a:defRPr/>
            </a:lvl1pPr>
          </a:lstStyle>
          <a:p>
            <a:pPr>
              <a:defRPr/>
            </a:pPr>
            <a:fld id="{371F6EBD-DB6C-4EA4-BFAE-DD9192F5B21B}" type="slidenum">
              <a:rPr lang="nl-NL"/>
              <a:pPr>
                <a:defRPr/>
              </a:pPr>
              <a:t>‹#›</a:t>
            </a:fld>
            <a:endParaRPr lang="nl-NL"/>
          </a:p>
        </p:txBody>
      </p:sp>
    </p:spTree>
    <p:extLst>
      <p:ext uri="{BB962C8B-B14F-4D97-AF65-F5344CB8AC3E}">
        <p14:creationId xmlns:p14="http://schemas.microsoft.com/office/powerpoint/2010/main" val="857903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0"/>
          <p:cNvSpPr>
            <a:spLocks noGrp="1" noChangeArrowheads="1"/>
          </p:cNvSpPr>
          <p:nvPr>
            <p:ph type="sldNum" sz="quarter" idx="10"/>
          </p:nvPr>
        </p:nvSpPr>
        <p:spPr>
          <a:ln/>
        </p:spPr>
        <p:txBody>
          <a:bodyPr/>
          <a:lstStyle>
            <a:lvl1pPr>
              <a:defRPr/>
            </a:lvl1pPr>
          </a:lstStyle>
          <a:p>
            <a:pPr>
              <a:defRPr/>
            </a:pPr>
            <a:fld id="{8C409E1B-8038-458F-91D5-2FCE2DEFF88E}" type="slidenum">
              <a:rPr lang="nl-NL"/>
              <a:pPr>
                <a:defRPr/>
              </a:pPr>
              <a:t>‹#›</a:t>
            </a:fld>
            <a:endParaRPr lang="nl-NL"/>
          </a:p>
        </p:txBody>
      </p:sp>
    </p:spTree>
    <p:extLst>
      <p:ext uri="{BB962C8B-B14F-4D97-AF65-F5344CB8AC3E}">
        <p14:creationId xmlns:p14="http://schemas.microsoft.com/office/powerpoint/2010/main" val="4261315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l-N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0"/>
          <p:cNvSpPr>
            <a:spLocks noGrp="1" noChangeArrowheads="1"/>
          </p:cNvSpPr>
          <p:nvPr>
            <p:ph type="sldNum" sz="quarter" idx="10"/>
          </p:nvPr>
        </p:nvSpPr>
        <p:spPr>
          <a:ln/>
        </p:spPr>
        <p:txBody>
          <a:bodyPr/>
          <a:lstStyle>
            <a:lvl1pPr>
              <a:defRPr/>
            </a:lvl1pPr>
          </a:lstStyle>
          <a:p>
            <a:pPr>
              <a:defRPr/>
            </a:pPr>
            <a:fld id="{3F6C2E7F-A8BE-499F-89B7-43140E18E5AC}" type="slidenum">
              <a:rPr lang="nl-NL"/>
              <a:pPr>
                <a:defRPr/>
              </a:pPr>
              <a:t>‹#›</a:t>
            </a:fld>
            <a:endParaRPr lang="nl-NL"/>
          </a:p>
        </p:txBody>
      </p:sp>
    </p:spTree>
    <p:extLst>
      <p:ext uri="{BB962C8B-B14F-4D97-AF65-F5344CB8AC3E}">
        <p14:creationId xmlns:p14="http://schemas.microsoft.com/office/powerpoint/2010/main" val="32214971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l-NL"/>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0"/>
          <p:cNvSpPr>
            <a:spLocks noGrp="1" noChangeArrowheads="1"/>
          </p:cNvSpPr>
          <p:nvPr>
            <p:ph type="sldNum" sz="quarter" idx="10"/>
          </p:nvPr>
        </p:nvSpPr>
        <p:spPr>
          <a:ln/>
        </p:spPr>
        <p:txBody>
          <a:bodyPr/>
          <a:lstStyle>
            <a:lvl1pPr>
              <a:defRPr/>
            </a:lvl1pPr>
          </a:lstStyle>
          <a:p>
            <a:pPr>
              <a:defRPr/>
            </a:pPr>
            <a:fld id="{C4EFF208-0AE1-45D0-8741-E88F13C35EE4}" type="slidenum">
              <a:rPr lang="nl-NL"/>
              <a:pPr>
                <a:defRPr/>
              </a:pPr>
              <a:t>‹#›</a:t>
            </a:fld>
            <a:endParaRPr lang="nl-NL"/>
          </a:p>
        </p:txBody>
      </p:sp>
    </p:spTree>
    <p:extLst>
      <p:ext uri="{BB962C8B-B14F-4D97-AF65-F5344CB8AC3E}">
        <p14:creationId xmlns:p14="http://schemas.microsoft.com/office/powerpoint/2010/main" val="26609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2.pn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0" y="2230438"/>
            <a:ext cx="9140825" cy="431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82091" tIns="45717" rIns="270000" bIns="45717" numCol="1" anchor="t" anchorCtr="0" compatLnSpc="1">
            <a:prstTxWarp prst="textNoShape">
              <a:avLst/>
            </a:prstTxWarp>
          </a:bodyPr>
          <a:lstStyle/>
          <a:p>
            <a:pPr lvl="0"/>
            <a:r>
              <a:rPr lang="en-GB" altLang="en-US" dirty="0" smtClean="0"/>
              <a:t>Click to edit Master text styles</a:t>
            </a:r>
          </a:p>
          <a:p>
            <a:pPr lvl="1"/>
            <a:r>
              <a:rPr lang="en-GB" altLang="en-US" dirty="0" smtClean="0"/>
              <a:t>Second level</a:t>
            </a:r>
          </a:p>
          <a:p>
            <a:pPr lvl="2"/>
            <a:r>
              <a:rPr lang="en-GB" altLang="en-US" dirty="0" smtClean="0"/>
              <a:t>Third level</a:t>
            </a:r>
          </a:p>
          <a:p>
            <a:pPr lvl="3"/>
            <a:r>
              <a:rPr lang="en-GB" altLang="en-US" dirty="0" smtClean="0"/>
              <a:t>Fourth level</a:t>
            </a:r>
          </a:p>
          <a:p>
            <a:pPr lvl="4"/>
            <a:r>
              <a:rPr lang="en-GB" altLang="en-US" dirty="0" smtClean="0"/>
              <a:t>Fifth level</a:t>
            </a:r>
          </a:p>
        </p:txBody>
      </p:sp>
      <p:sp>
        <p:nvSpPr>
          <p:cNvPr id="1027" name="Rectangle 7"/>
          <p:cNvSpPr>
            <a:spLocks noChangeArrowheads="1"/>
          </p:cNvSpPr>
          <p:nvPr/>
        </p:nvSpPr>
        <p:spPr bwMode="auto">
          <a:xfrm>
            <a:off x="0" y="1017588"/>
            <a:ext cx="9140825" cy="26670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GB" altLang="en-US" dirty="0"/>
          </a:p>
        </p:txBody>
      </p:sp>
      <p:sp>
        <p:nvSpPr>
          <p:cNvPr id="1029" name="Rectangle 13"/>
          <p:cNvSpPr>
            <a:spLocks noGrp="1" noChangeArrowheads="1"/>
          </p:cNvSpPr>
          <p:nvPr>
            <p:ph type="title"/>
          </p:nvPr>
        </p:nvSpPr>
        <p:spPr bwMode="auto">
          <a:xfrm>
            <a:off x="0" y="1341438"/>
            <a:ext cx="9140825"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82800" tIns="46800" rIns="270000" bIns="46800" numCol="1" anchor="ctr" anchorCtr="0" compatLnSpc="1">
            <a:prstTxWarp prst="textNoShape">
              <a:avLst/>
            </a:prstTxWarp>
          </a:bodyPr>
          <a:lstStyle/>
          <a:p>
            <a:pPr lvl="0"/>
            <a:r>
              <a:rPr lang="en-GB" altLang="en-US" dirty="0" smtClean="0"/>
              <a:t>Click to edit Master title style</a:t>
            </a:r>
          </a:p>
        </p:txBody>
      </p:sp>
      <p:sp>
        <p:nvSpPr>
          <p:cNvPr id="1030" name="shape_Transparantie"/>
          <p:cNvSpPr>
            <a:spLocks noChangeArrowheads="1"/>
          </p:cNvSpPr>
          <p:nvPr/>
        </p:nvSpPr>
        <p:spPr bwMode="auto">
          <a:xfrm>
            <a:off x="127000" y="0"/>
            <a:ext cx="254000" cy="1017588"/>
          </a:xfrm>
          <a:prstGeom prst="rect">
            <a:avLst/>
          </a:prstGeom>
          <a:gradFill flip="none" rotWithShape="1">
            <a:gsLst>
              <a:gs pos="0">
                <a:srgbClr val="FFFFFF"/>
              </a:gs>
              <a:gs pos="100000">
                <a:srgbClr val="757575">
                  <a:alpha val="0"/>
                </a:srgbClr>
              </a:gs>
            </a:gsLst>
            <a:lin ang="0" scaled="1"/>
            <a:tileRect/>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GB" altLang="en-US" dirty="0"/>
          </a:p>
        </p:txBody>
      </p:sp>
      <p:sp>
        <p:nvSpPr>
          <p:cNvPr id="1031" name="shape_TransFollower"/>
          <p:cNvSpPr>
            <a:spLocks noChangeArrowheads="1"/>
          </p:cNvSpPr>
          <p:nvPr/>
        </p:nvSpPr>
        <p:spPr bwMode="auto">
          <a:xfrm>
            <a:off x="0" y="0"/>
            <a:ext cx="127000" cy="101758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GB" altLang="en-US" dirty="0"/>
          </a:p>
        </p:txBody>
      </p:sp>
      <p:pic>
        <p:nvPicPr>
          <p:cNvPr id="2" name="LogoSlash_01" descr="SLASHTRANS" hidden="1"/>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165475" y="392113"/>
            <a:ext cx="414338"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LogoSlash_02" descr="SLASHTRANS" hidden="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286375" y="392113"/>
            <a:ext cx="415925"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4" name="Rectangle 20"/>
          <p:cNvSpPr>
            <a:spLocks noGrp="1" noChangeArrowheads="1"/>
          </p:cNvSpPr>
          <p:nvPr>
            <p:ph type="sldNum" sz="quarter" idx="4"/>
          </p:nvPr>
        </p:nvSpPr>
        <p:spPr bwMode="auto">
          <a:xfrm>
            <a:off x="8312150" y="1079500"/>
            <a:ext cx="200376"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defRPr sz="900">
                <a:solidFill>
                  <a:schemeClr val="bg1"/>
                </a:solidFill>
                <a:latin typeface="+mn-lt"/>
              </a:defRPr>
            </a:lvl1pPr>
          </a:lstStyle>
          <a:p>
            <a:pPr>
              <a:defRPr/>
            </a:pPr>
            <a:fld id="{D59D9A19-CCD1-4636-8533-9790A9164693}" type="slidenum">
              <a:rPr lang="en-GB" smtClean="0"/>
              <a:pPr>
                <a:defRPr/>
              </a:pPr>
              <a:t>‹#›</a:t>
            </a:fld>
            <a:endParaRPr lang="en-GB" dirty="0"/>
          </a:p>
        </p:txBody>
      </p:sp>
      <p:sp>
        <p:nvSpPr>
          <p:cNvPr id="1037" name="Text Box 23"/>
          <p:cNvSpPr txBox="1">
            <a:spLocks noChangeArrowheads="1"/>
          </p:cNvSpPr>
          <p:nvPr/>
        </p:nvSpPr>
        <p:spPr bwMode="auto">
          <a:xfrm>
            <a:off x="8204200" y="1079500"/>
            <a:ext cx="52900"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defRPr/>
            </a:pPr>
            <a:r>
              <a:rPr lang="en-GB" sz="900" dirty="0" smtClean="0">
                <a:solidFill>
                  <a:schemeClr val="bg1"/>
                </a:solidFill>
                <a:latin typeface="Verdana" pitchFamily="34" charset="0"/>
              </a:rPr>
              <a:t>|</a:t>
            </a:r>
          </a:p>
        </p:txBody>
      </p:sp>
      <p:sp>
        <p:nvSpPr>
          <p:cNvPr id="1032" name="tbDate"/>
          <p:cNvSpPr txBox="1">
            <a:spLocks noChangeArrowheads="1"/>
          </p:cNvSpPr>
          <p:nvPr/>
        </p:nvSpPr>
        <p:spPr bwMode="auto">
          <a:xfrm>
            <a:off x="8180323" y="1079500"/>
            <a:ext cx="65"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lgn="r">
              <a:spcBef>
                <a:spcPct val="50000"/>
              </a:spcBef>
              <a:defRPr/>
            </a:pPr>
            <a:endParaRPr lang="en-GB" sz="900" dirty="0" smtClean="0">
              <a:solidFill>
                <a:srgbClr val="FFFFFF"/>
              </a:solidFill>
              <a:latin typeface="Verdana" pitchFamily="34" charset="0"/>
            </a:endParaRPr>
          </a:p>
        </p:txBody>
      </p:sp>
      <p:pic>
        <p:nvPicPr>
          <p:cNvPr id="5" name="RUGlogoTop"/>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27051" y="205232"/>
            <a:ext cx="3230143" cy="660400"/>
          </a:xfrm>
          <a:prstGeom prst="rect">
            <a:avLst/>
          </a:prstGeom>
        </p:spPr>
      </p:pic>
      <p:sp>
        <p:nvSpPr>
          <p:cNvPr id="1034" name="tb_Faculty"/>
          <p:cNvSpPr txBox="1">
            <a:spLocks noChangeArrowheads="1"/>
          </p:cNvSpPr>
          <p:nvPr/>
        </p:nvSpPr>
        <p:spPr bwMode="auto">
          <a:xfrm>
            <a:off x="3687763" y="339725"/>
            <a:ext cx="65"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endParaRPr lang="en-GB" sz="1000" dirty="0" smtClean="0">
              <a:solidFill>
                <a:srgbClr val="CC0000"/>
              </a:solidFill>
              <a:latin typeface="Georgia" pitchFamily="18" charset="0"/>
            </a:endParaRPr>
          </a:p>
        </p:txBody>
      </p:sp>
      <p:sp>
        <p:nvSpPr>
          <p:cNvPr id="1035" name="tb_Department"/>
          <p:cNvSpPr txBox="1">
            <a:spLocks noChangeArrowheads="1"/>
          </p:cNvSpPr>
          <p:nvPr/>
        </p:nvSpPr>
        <p:spPr bwMode="auto">
          <a:xfrm>
            <a:off x="5811838" y="341313"/>
            <a:ext cx="1800225" cy="417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endParaRPr lang="en-GB" sz="1000" dirty="0" smtClean="0">
              <a:solidFill>
                <a:srgbClr val="CC0000"/>
              </a:solidFill>
              <a:latin typeface="Georgia" pitchFamily="18" charset="0"/>
            </a:endParaRPr>
          </a:p>
        </p:txBody>
      </p:sp>
    </p:spTree>
  </p:cSld>
  <p:clrMap bg1="lt1" tx1="dk1" bg2="lt2" tx2="dk2" accent1="accent1" accent2="accent2" accent3="accent3" accent4="accent4" accent5="accent5" accent6="accent6" hlink="hlink" folHlink="folHlink"/>
  <p:sldLayoutIdLst>
    <p:sldLayoutId id="2147483903"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 id="2147483882" r:id="rId12"/>
  </p:sldLayoutIdLst>
  <p:hf hdr="0" ftr="0" dt="0"/>
  <p:txStyles>
    <p:titleStyle>
      <a:lvl1pPr algn="l" rtl="0" eaLnBrk="0" fontAlgn="base" hangingPunct="0">
        <a:spcBef>
          <a:spcPct val="0"/>
        </a:spcBef>
        <a:spcAft>
          <a:spcPct val="0"/>
        </a:spcAft>
        <a:defRPr sz="4200">
          <a:solidFill>
            <a:schemeClr val="tx1"/>
          </a:solidFill>
          <a:latin typeface="+mj-lt"/>
          <a:ea typeface="+mj-ea"/>
          <a:cs typeface="+mj-cs"/>
        </a:defRPr>
      </a:lvl1pPr>
      <a:lvl2pPr algn="l" rtl="0" eaLnBrk="0" fontAlgn="base" hangingPunct="0">
        <a:spcBef>
          <a:spcPct val="0"/>
        </a:spcBef>
        <a:spcAft>
          <a:spcPct val="0"/>
        </a:spcAft>
        <a:defRPr sz="4200">
          <a:solidFill>
            <a:schemeClr val="tx1"/>
          </a:solidFill>
          <a:latin typeface="Verdana" pitchFamily="34" charset="0"/>
          <a:cs typeface="Arial" charset="0"/>
        </a:defRPr>
      </a:lvl2pPr>
      <a:lvl3pPr algn="l" rtl="0" eaLnBrk="0" fontAlgn="base" hangingPunct="0">
        <a:spcBef>
          <a:spcPct val="0"/>
        </a:spcBef>
        <a:spcAft>
          <a:spcPct val="0"/>
        </a:spcAft>
        <a:defRPr sz="4200">
          <a:solidFill>
            <a:schemeClr val="tx1"/>
          </a:solidFill>
          <a:latin typeface="Verdana" pitchFamily="34" charset="0"/>
          <a:cs typeface="Arial" charset="0"/>
        </a:defRPr>
      </a:lvl3pPr>
      <a:lvl4pPr algn="l" rtl="0" eaLnBrk="0" fontAlgn="base" hangingPunct="0">
        <a:spcBef>
          <a:spcPct val="0"/>
        </a:spcBef>
        <a:spcAft>
          <a:spcPct val="0"/>
        </a:spcAft>
        <a:defRPr sz="4200">
          <a:solidFill>
            <a:schemeClr val="tx1"/>
          </a:solidFill>
          <a:latin typeface="Verdana" pitchFamily="34" charset="0"/>
          <a:cs typeface="Arial" charset="0"/>
        </a:defRPr>
      </a:lvl4pPr>
      <a:lvl5pPr algn="l" rtl="0" eaLnBrk="0" fontAlgn="base" hangingPunct="0">
        <a:spcBef>
          <a:spcPct val="0"/>
        </a:spcBef>
        <a:spcAft>
          <a:spcPct val="0"/>
        </a:spcAft>
        <a:defRPr sz="4200">
          <a:solidFill>
            <a:schemeClr val="tx1"/>
          </a:solidFill>
          <a:latin typeface="Verdana" pitchFamily="34" charset="0"/>
          <a:cs typeface="Arial" charset="0"/>
        </a:defRPr>
      </a:lvl5pPr>
      <a:lvl6pPr marL="457200" algn="l" rtl="0" fontAlgn="base">
        <a:spcBef>
          <a:spcPct val="0"/>
        </a:spcBef>
        <a:spcAft>
          <a:spcPct val="0"/>
        </a:spcAft>
        <a:defRPr sz="4200">
          <a:solidFill>
            <a:schemeClr val="tx1"/>
          </a:solidFill>
          <a:latin typeface="Verdana" pitchFamily="34" charset="0"/>
          <a:cs typeface="Arial" charset="0"/>
        </a:defRPr>
      </a:lvl6pPr>
      <a:lvl7pPr marL="914400" algn="l" rtl="0" fontAlgn="base">
        <a:spcBef>
          <a:spcPct val="0"/>
        </a:spcBef>
        <a:spcAft>
          <a:spcPct val="0"/>
        </a:spcAft>
        <a:defRPr sz="4200">
          <a:solidFill>
            <a:schemeClr val="tx1"/>
          </a:solidFill>
          <a:latin typeface="Verdana" pitchFamily="34" charset="0"/>
          <a:cs typeface="Arial" charset="0"/>
        </a:defRPr>
      </a:lvl7pPr>
      <a:lvl8pPr marL="1371600" algn="l" rtl="0" fontAlgn="base">
        <a:spcBef>
          <a:spcPct val="0"/>
        </a:spcBef>
        <a:spcAft>
          <a:spcPct val="0"/>
        </a:spcAft>
        <a:defRPr sz="4200">
          <a:solidFill>
            <a:schemeClr val="tx1"/>
          </a:solidFill>
          <a:latin typeface="Verdana" pitchFamily="34" charset="0"/>
          <a:cs typeface="Arial" charset="0"/>
        </a:defRPr>
      </a:lvl8pPr>
      <a:lvl9pPr marL="1828800" algn="l" rtl="0" fontAlgn="base">
        <a:spcBef>
          <a:spcPct val="0"/>
        </a:spcBef>
        <a:spcAft>
          <a:spcPct val="0"/>
        </a:spcAft>
        <a:defRPr sz="4200">
          <a:solidFill>
            <a:schemeClr val="tx1"/>
          </a:solidFill>
          <a:latin typeface="Verdana" pitchFamily="34" charset="0"/>
          <a:cs typeface="Arial" charset="0"/>
        </a:defRPr>
      </a:lvl9pPr>
    </p:titleStyle>
    <p:bodyStyle>
      <a:lvl1pPr marL="249238" indent="-249238" algn="l" rtl="0" eaLnBrk="0" fontAlgn="base" hangingPunct="0">
        <a:spcBef>
          <a:spcPct val="20000"/>
        </a:spcBef>
        <a:spcAft>
          <a:spcPct val="0"/>
        </a:spcAft>
        <a:buFont typeface="Verdana" pitchFamily="34" charset="0"/>
        <a:buChar char="›"/>
        <a:defRPr sz="2500">
          <a:solidFill>
            <a:schemeClr val="tx1"/>
          </a:solidFill>
          <a:latin typeface="+mn-lt"/>
          <a:ea typeface="+mn-ea"/>
          <a:cs typeface="+mn-cs"/>
        </a:defRPr>
      </a:lvl1pPr>
      <a:lvl2pPr marL="501650" indent="-250825" algn="l" rtl="0" eaLnBrk="0" fontAlgn="base" hangingPunct="0">
        <a:spcBef>
          <a:spcPct val="20000"/>
        </a:spcBef>
        <a:spcAft>
          <a:spcPct val="0"/>
        </a:spcAft>
        <a:buSzPct val="50000"/>
        <a:buFont typeface="Wingdings" pitchFamily="2" charset="2"/>
        <a:buChar char="§"/>
        <a:defRPr sz="2500">
          <a:solidFill>
            <a:schemeClr val="tx1"/>
          </a:solidFill>
          <a:latin typeface="+mn-lt"/>
          <a:cs typeface="+mn-cs"/>
        </a:defRPr>
      </a:lvl2pPr>
      <a:lvl3pPr marL="744538" indent="-242888" algn="l" rtl="0" eaLnBrk="0" fontAlgn="base" hangingPunct="0">
        <a:spcBef>
          <a:spcPct val="20000"/>
        </a:spcBef>
        <a:spcAft>
          <a:spcPct val="0"/>
        </a:spcAft>
        <a:buSzPct val="85000"/>
        <a:buFont typeface="Courier New" pitchFamily="49" charset="0"/>
        <a:buChar char="-"/>
        <a:defRPr sz="2500">
          <a:solidFill>
            <a:schemeClr val="tx1"/>
          </a:solidFill>
          <a:latin typeface="+mn-lt"/>
          <a:cs typeface="+mn-cs"/>
        </a:defRPr>
      </a:lvl3pPr>
      <a:lvl4pPr marL="1009650" indent="-263525" algn="l" rtl="0" eaLnBrk="0" fontAlgn="base" hangingPunct="0">
        <a:spcBef>
          <a:spcPct val="20000"/>
        </a:spcBef>
        <a:spcAft>
          <a:spcPct val="0"/>
        </a:spcAft>
        <a:buFont typeface="Courier New" pitchFamily="49" charset="0"/>
        <a:buChar char="-"/>
        <a:defRPr sz="2500">
          <a:solidFill>
            <a:schemeClr val="tx1"/>
          </a:solidFill>
          <a:latin typeface="+mn-lt"/>
          <a:cs typeface="+mn-cs"/>
        </a:defRPr>
      </a:lvl4pPr>
      <a:lvl5pPr marL="1260475" indent="-249238" algn="l" rtl="0" eaLnBrk="0" fontAlgn="base" hangingPunct="0">
        <a:spcBef>
          <a:spcPct val="20000"/>
        </a:spcBef>
        <a:spcAft>
          <a:spcPct val="0"/>
        </a:spcAft>
        <a:buFont typeface="Courier New" pitchFamily="49" charset="0"/>
        <a:buChar char="-"/>
        <a:defRPr sz="2500">
          <a:solidFill>
            <a:schemeClr val="tx1"/>
          </a:solidFill>
          <a:latin typeface="+mn-lt"/>
          <a:cs typeface="+mn-cs"/>
        </a:defRPr>
      </a:lvl5pPr>
      <a:lvl6pPr marL="1717675" indent="-249238" algn="l" rtl="0" fontAlgn="base">
        <a:spcBef>
          <a:spcPct val="20000"/>
        </a:spcBef>
        <a:spcAft>
          <a:spcPct val="0"/>
        </a:spcAft>
        <a:buFont typeface="Courier New" pitchFamily="49" charset="0"/>
        <a:buChar char="-"/>
        <a:defRPr sz="2500">
          <a:solidFill>
            <a:schemeClr val="tx1"/>
          </a:solidFill>
          <a:latin typeface="+mn-lt"/>
          <a:cs typeface="+mn-cs"/>
        </a:defRPr>
      </a:lvl6pPr>
      <a:lvl7pPr marL="2174875" indent="-249238" algn="l" rtl="0" fontAlgn="base">
        <a:spcBef>
          <a:spcPct val="20000"/>
        </a:spcBef>
        <a:spcAft>
          <a:spcPct val="0"/>
        </a:spcAft>
        <a:buFont typeface="Courier New" pitchFamily="49" charset="0"/>
        <a:buChar char="-"/>
        <a:defRPr sz="2500">
          <a:solidFill>
            <a:schemeClr val="tx1"/>
          </a:solidFill>
          <a:latin typeface="+mn-lt"/>
          <a:cs typeface="+mn-cs"/>
        </a:defRPr>
      </a:lvl7pPr>
      <a:lvl8pPr marL="2632075" indent="-249238" algn="l" rtl="0" fontAlgn="base">
        <a:spcBef>
          <a:spcPct val="20000"/>
        </a:spcBef>
        <a:spcAft>
          <a:spcPct val="0"/>
        </a:spcAft>
        <a:buFont typeface="Courier New" pitchFamily="49" charset="0"/>
        <a:buChar char="-"/>
        <a:defRPr sz="2500">
          <a:solidFill>
            <a:schemeClr val="tx1"/>
          </a:solidFill>
          <a:latin typeface="+mn-lt"/>
          <a:cs typeface="+mn-cs"/>
        </a:defRPr>
      </a:lvl8pPr>
      <a:lvl9pPr marL="3089275" indent="-249238" algn="l" rtl="0" fontAlgn="base">
        <a:spcBef>
          <a:spcPct val="20000"/>
        </a:spcBef>
        <a:spcAft>
          <a:spcPct val="0"/>
        </a:spcAft>
        <a:buFont typeface="Courier New" pitchFamily="49" charset="0"/>
        <a:buChar char="-"/>
        <a:defRPr sz="2500">
          <a:solidFill>
            <a:schemeClr val="tx1"/>
          </a:solidFill>
          <a:latin typeface="+mn-lt"/>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3"/>
          <p:cNvSpPr>
            <a:spLocks noGrp="1" noChangeArrowheads="1"/>
          </p:cNvSpPr>
          <p:nvPr>
            <p:ph type="body" idx="1"/>
          </p:nvPr>
        </p:nvSpPr>
        <p:spPr bwMode="auto">
          <a:xfrm>
            <a:off x="0" y="2230438"/>
            <a:ext cx="9140825" cy="431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82091" tIns="45717" rIns="267843" bIns="45717" numCol="1" anchor="t" anchorCtr="0" compatLnSpc="1">
            <a:prstTxWarp prst="textNoShape">
              <a:avLst/>
            </a:prstTxWarp>
          </a:bodyPr>
          <a:lstStyle/>
          <a:p>
            <a:pPr lvl="0"/>
            <a:r>
              <a:rPr lang="en-GB" altLang="en-US" dirty="0" smtClean="0"/>
              <a:t>Click to edit Master text styles</a:t>
            </a:r>
          </a:p>
          <a:p>
            <a:pPr lvl="1"/>
            <a:r>
              <a:rPr lang="en-GB" altLang="en-US" dirty="0" smtClean="0"/>
              <a:t>Second level</a:t>
            </a:r>
          </a:p>
          <a:p>
            <a:pPr lvl="0"/>
            <a:r>
              <a:rPr lang="en-GB" altLang="en-US" dirty="0" smtClean="0"/>
              <a:t>Third level</a:t>
            </a:r>
          </a:p>
          <a:p>
            <a:pPr lvl="1"/>
            <a:r>
              <a:rPr lang="en-GB" altLang="en-US" dirty="0" smtClean="0"/>
              <a:t>Fourth level</a:t>
            </a:r>
          </a:p>
          <a:p>
            <a:pPr lvl="2"/>
            <a:r>
              <a:rPr lang="en-GB" altLang="en-US" dirty="0" smtClean="0"/>
              <a:t>Fifth level</a:t>
            </a:r>
          </a:p>
        </p:txBody>
      </p:sp>
      <p:sp>
        <p:nvSpPr>
          <p:cNvPr id="2051" name="Rectangle 7"/>
          <p:cNvSpPr>
            <a:spLocks noChangeArrowheads="1"/>
          </p:cNvSpPr>
          <p:nvPr/>
        </p:nvSpPr>
        <p:spPr bwMode="auto">
          <a:xfrm>
            <a:off x="0" y="1017588"/>
            <a:ext cx="9140825" cy="26670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GB" altLang="en-US" dirty="0"/>
          </a:p>
        </p:txBody>
      </p:sp>
      <p:sp>
        <p:nvSpPr>
          <p:cNvPr id="2053" name="shape_Transparantie"/>
          <p:cNvSpPr>
            <a:spLocks noChangeArrowheads="1"/>
          </p:cNvSpPr>
          <p:nvPr/>
        </p:nvSpPr>
        <p:spPr bwMode="auto">
          <a:xfrm>
            <a:off x="127000" y="0"/>
            <a:ext cx="254000" cy="1017588"/>
          </a:xfrm>
          <a:prstGeom prst="rect">
            <a:avLst/>
          </a:prstGeom>
          <a:gradFill rotWithShape="1">
            <a:gsLst>
              <a:gs pos="0">
                <a:srgbClr val="FFFFFF"/>
              </a:gs>
              <a:gs pos="100000">
                <a:srgbClr val="757575">
                  <a:alpha val="0"/>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GB" altLang="en-US" dirty="0"/>
          </a:p>
        </p:txBody>
      </p:sp>
      <p:sp>
        <p:nvSpPr>
          <p:cNvPr id="2054" name="shape_TransFollower"/>
          <p:cNvSpPr>
            <a:spLocks noChangeArrowheads="1"/>
          </p:cNvSpPr>
          <p:nvPr/>
        </p:nvSpPr>
        <p:spPr bwMode="auto">
          <a:xfrm>
            <a:off x="0" y="0"/>
            <a:ext cx="127000" cy="101758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GB" altLang="en-US" dirty="0"/>
          </a:p>
        </p:txBody>
      </p:sp>
      <p:pic>
        <p:nvPicPr>
          <p:cNvPr id="2057" name="LogoSlash_01" descr="SLASHTRANS" hidden="1"/>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165475" y="392113"/>
            <a:ext cx="414338"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8" name="LogoSlash_02" descr="SLASHTRANS" hidden="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286375" y="392113"/>
            <a:ext cx="415925"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5" name="Rectangle 15"/>
          <p:cNvSpPr>
            <a:spLocks noGrp="1" noChangeArrowheads="1"/>
          </p:cNvSpPr>
          <p:nvPr>
            <p:ph type="sldNum" sz="quarter" idx="4"/>
          </p:nvPr>
        </p:nvSpPr>
        <p:spPr bwMode="auto">
          <a:xfrm>
            <a:off x="8312150" y="1079500"/>
            <a:ext cx="200376"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defRPr sz="900">
                <a:solidFill>
                  <a:schemeClr val="bg1"/>
                </a:solidFill>
                <a:latin typeface="+mn-lt"/>
              </a:defRPr>
            </a:lvl1pPr>
          </a:lstStyle>
          <a:p>
            <a:pPr>
              <a:defRPr/>
            </a:pPr>
            <a:fld id="{16587B6C-A58C-417D-BDBA-91F1F7FF21D1}" type="slidenum">
              <a:rPr lang="en-GB" smtClean="0"/>
              <a:pPr>
                <a:defRPr/>
              </a:pPr>
              <a:t>‹#›</a:t>
            </a:fld>
            <a:endParaRPr lang="en-GB" dirty="0"/>
          </a:p>
        </p:txBody>
      </p:sp>
      <p:sp>
        <p:nvSpPr>
          <p:cNvPr id="2060" name="Rectangle 16"/>
          <p:cNvSpPr>
            <a:spLocks noGrp="1" noChangeArrowheads="1"/>
          </p:cNvSpPr>
          <p:nvPr>
            <p:ph type="title"/>
          </p:nvPr>
        </p:nvSpPr>
        <p:spPr bwMode="auto">
          <a:xfrm>
            <a:off x="0" y="1341438"/>
            <a:ext cx="9140825"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82800" tIns="45720" rIns="270000" bIns="45720" numCol="1" anchor="ctr" anchorCtr="0" compatLnSpc="1">
            <a:prstTxWarp prst="textNoShape">
              <a:avLst/>
            </a:prstTxWarp>
          </a:bodyPr>
          <a:lstStyle/>
          <a:p>
            <a:pPr lvl="0"/>
            <a:r>
              <a:rPr lang="en-GB" altLang="en-US" dirty="0" smtClean="0"/>
              <a:t>Click to edit Master title style</a:t>
            </a:r>
          </a:p>
        </p:txBody>
      </p:sp>
      <p:sp>
        <p:nvSpPr>
          <p:cNvPr id="2061" name="Text Box 17"/>
          <p:cNvSpPr txBox="1">
            <a:spLocks noChangeArrowheads="1"/>
          </p:cNvSpPr>
          <p:nvPr/>
        </p:nvSpPr>
        <p:spPr bwMode="auto">
          <a:xfrm>
            <a:off x="8204200" y="1079500"/>
            <a:ext cx="52900"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defRPr/>
            </a:pPr>
            <a:r>
              <a:rPr lang="en-GB" sz="900" dirty="0" smtClean="0">
                <a:solidFill>
                  <a:schemeClr val="bg1"/>
                </a:solidFill>
                <a:latin typeface="Verdana" pitchFamily="34" charset="0"/>
              </a:rPr>
              <a:t>|</a:t>
            </a:r>
          </a:p>
        </p:txBody>
      </p:sp>
      <p:sp>
        <p:nvSpPr>
          <p:cNvPr id="5128" name="tbDate"/>
          <p:cNvSpPr txBox="1">
            <a:spLocks noChangeArrowheads="1"/>
          </p:cNvSpPr>
          <p:nvPr/>
        </p:nvSpPr>
        <p:spPr bwMode="auto">
          <a:xfrm>
            <a:off x="8180323" y="1079500"/>
            <a:ext cx="65"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lgn="r">
              <a:spcBef>
                <a:spcPct val="50000"/>
              </a:spcBef>
              <a:defRPr/>
            </a:pPr>
            <a:endParaRPr lang="en-GB" sz="900" dirty="0" smtClean="0">
              <a:solidFill>
                <a:srgbClr val="FFFFFF"/>
              </a:solidFill>
              <a:latin typeface="Verdana" pitchFamily="34" charset="0"/>
            </a:endParaRPr>
          </a:p>
        </p:txBody>
      </p:sp>
      <p:pic>
        <p:nvPicPr>
          <p:cNvPr id="3" name="RUGlogoTop"/>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527051" y="205232"/>
            <a:ext cx="3230143" cy="660400"/>
          </a:xfrm>
          <a:prstGeom prst="rect">
            <a:avLst/>
          </a:prstGeom>
        </p:spPr>
      </p:pic>
      <p:sp>
        <p:nvSpPr>
          <p:cNvPr id="5129" name="tb_Faculty"/>
          <p:cNvSpPr txBox="1">
            <a:spLocks noChangeArrowheads="1"/>
          </p:cNvSpPr>
          <p:nvPr/>
        </p:nvSpPr>
        <p:spPr bwMode="auto">
          <a:xfrm>
            <a:off x="3687763" y="338138"/>
            <a:ext cx="65"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endParaRPr lang="en-GB" sz="1000" dirty="0" smtClean="0">
              <a:solidFill>
                <a:srgbClr val="CC0000"/>
              </a:solidFill>
              <a:latin typeface="Georgia" pitchFamily="18" charset="0"/>
            </a:endParaRPr>
          </a:p>
        </p:txBody>
      </p:sp>
      <p:sp>
        <p:nvSpPr>
          <p:cNvPr id="5130" name="tb_Department"/>
          <p:cNvSpPr txBox="1">
            <a:spLocks noChangeAspect="1" noChangeArrowheads="1"/>
          </p:cNvSpPr>
          <p:nvPr/>
        </p:nvSpPr>
        <p:spPr bwMode="auto">
          <a:xfrm>
            <a:off x="5811838" y="341313"/>
            <a:ext cx="1800225" cy="41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endParaRPr lang="en-GB" sz="1000" dirty="0" smtClean="0">
              <a:solidFill>
                <a:srgbClr val="CC0000"/>
              </a:solidFill>
              <a:latin typeface="Georgia" pitchFamily="18" charset="0"/>
            </a:endParaRPr>
          </a:p>
        </p:txBody>
      </p:sp>
    </p:spTree>
  </p:cSld>
  <p:clrMap bg1="lt1" tx1="dk1" bg2="lt2" tx2="dk2" accent1="accent1" accent2="accent2" accent3="accent3" accent4="accent4" accent5="accent5" accent6="accent6" hlink="hlink" folHlink="folHlink"/>
  <p:sldLayoutIdLst>
    <p:sldLayoutId id="2147483904"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Lst>
  <p:hf hdr="0" ft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Verdana" pitchFamily="34" charset="0"/>
          <a:cs typeface="Arial" charset="0"/>
        </a:defRPr>
      </a:lvl2pPr>
      <a:lvl3pPr algn="l" rtl="0" eaLnBrk="0" fontAlgn="base" hangingPunct="0">
        <a:spcBef>
          <a:spcPct val="0"/>
        </a:spcBef>
        <a:spcAft>
          <a:spcPct val="0"/>
        </a:spcAft>
        <a:defRPr sz="4200">
          <a:solidFill>
            <a:schemeClr val="tx2"/>
          </a:solidFill>
          <a:latin typeface="Verdana" pitchFamily="34" charset="0"/>
          <a:cs typeface="Arial" charset="0"/>
        </a:defRPr>
      </a:lvl3pPr>
      <a:lvl4pPr algn="l" rtl="0" eaLnBrk="0" fontAlgn="base" hangingPunct="0">
        <a:spcBef>
          <a:spcPct val="0"/>
        </a:spcBef>
        <a:spcAft>
          <a:spcPct val="0"/>
        </a:spcAft>
        <a:defRPr sz="4200">
          <a:solidFill>
            <a:schemeClr val="tx2"/>
          </a:solidFill>
          <a:latin typeface="Verdana" pitchFamily="34" charset="0"/>
          <a:cs typeface="Arial" charset="0"/>
        </a:defRPr>
      </a:lvl4pPr>
      <a:lvl5pPr algn="l" rtl="0" eaLnBrk="0" fontAlgn="base" hangingPunct="0">
        <a:spcBef>
          <a:spcPct val="0"/>
        </a:spcBef>
        <a:spcAft>
          <a:spcPct val="0"/>
        </a:spcAft>
        <a:defRPr sz="4200">
          <a:solidFill>
            <a:schemeClr val="tx2"/>
          </a:solidFill>
          <a:latin typeface="Verdana" pitchFamily="34" charset="0"/>
          <a:cs typeface="Arial" charset="0"/>
        </a:defRPr>
      </a:lvl5pPr>
      <a:lvl6pPr marL="457200" algn="l" rtl="0" fontAlgn="base">
        <a:spcBef>
          <a:spcPct val="0"/>
        </a:spcBef>
        <a:spcAft>
          <a:spcPct val="0"/>
        </a:spcAft>
        <a:defRPr sz="4200">
          <a:solidFill>
            <a:schemeClr val="tx2"/>
          </a:solidFill>
          <a:latin typeface="Verdana" pitchFamily="34" charset="0"/>
          <a:cs typeface="Arial" charset="0"/>
        </a:defRPr>
      </a:lvl6pPr>
      <a:lvl7pPr marL="914400" algn="l" rtl="0" fontAlgn="base">
        <a:spcBef>
          <a:spcPct val="0"/>
        </a:spcBef>
        <a:spcAft>
          <a:spcPct val="0"/>
        </a:spcAft>
        <a:defRPr sz="4200">
          <a:solidFill>
            <a:schemeClr val="tx2"/>
          </a:solidFill>
          <a:latin typeface="Verdana" pitchFamily="34" charset="0"/>
          <a:cs typeface="Arial" charset="0"/>
        </a:defRPr>
      </a:lvl7pPr>
      <a:lvl8pPr marL="1371600" algn="l" rtl="0" fontAlgn="base">
        <a:spcBef>
          <a:spcPct val="0"/>
        </a:spcBef>
        <a:spcAft>
          <a:spcPct val="0"/>
        </a:spcAft>
        <a:defRPr sz="4200">
          <a:solidFill>
            <a:schemeClr val="tx2"/>
          </a:solidFill>
          <a:latin typeface="Verdana" pitchFamily="34" charset="0"/>
          <a:cs typeface="Arial" charset="0"/>
        </a:defRPr>
      </a:lvl8pPr>
      <a:lvl9pPr marL="1828800" algn="l" rtl="0" fontAlgn="base">
        <a:spcBef>
          <a:spcPct val="0"/>
        </a:spcBef>
        <a:spcAft>
          <a:spcPct val="0"/>
        </a:spcAft>
        <a:defRPr sz="4200">
          <a:solidFill>
            <a:schemeClr val="tx2"/>
          </a:solidFill>
          <a:latin typeface="Verdana" pitchFamily="34" charset="0"/>
          <a:cs typeface="Arial" charset="0"/>
        </a:defRPr>
      </a:lvl9pPr>
    </p:titleStyle>
    <p:bodyStyle>
      <a:lvl1pPr marL="249238" indent="-249238" algn="l" rtl="0" eaLnBrk="0" fontAlgn="base" hangingPunct="0">
        <a:spcBef>
          <a:spcPct val="20000"/>
        </a:spcBef>
        <a:spcAft>
          <a:spcPct val="0"/>
        </a:spcAft>
        <a:buFont typeface="Verdana" pitchFamily="34" charset="0"/>
        <a:buChar char="›"/>
        <a:defRPr sz="2500">
          <a:solidFill>
            <a:schemeClr val="tx1"/>
          </a:solidFill>
          <a:latin typeface="+mn-lt"/>
          <a:ea typeface="+mn-ea"/>
          <a:cs typeface="+mn-cs"/>
        </a:defRPr>
      </a:lvl1pPr>
      <a:lvl2pPr marL="517525" indent="-266700" algn="l" rtl="0" eaLnBrk="0" fontAlgn="base" hangingPunct="0">
        <a:spcBef>
          <a:spcPct val="20000"/>
        </a:spcBef>
        <a:spcAft>
          <a:spcPct val="0"/>
        </a:spcAft>
        <a:buSzPct val="50000"/>
        <a:buFont typeface="Wingdings" pitchFamily="2" charset="2"/>
        <a:buChar char="§"/>
        <a:defRPr sz="2500">
          <a:solidFill>
            <a:schemeClr val="tx1"/>
          </a:solidFill>
          <a:latin typeface="+mn-lt"/>
          <a:cs typeface="+mn-cs"/>
        </a:defRPr>
      </a:lvl2pPr>
      <a:lvl3pPr marL="760413" indent="-241300" algn="l" rtl="0" eaLnBrk="0" fontAlgn="base" hangingPunct="0">
        <a:spcBef>
          <a:spcPct val="20000"/>
        </a:spcBef>
        <a:spcAft>
          <a:spcPct val="0"/>
        </a:spcAft>
        <a:buFont typeface="Courier New" pitchFamily="49" charset="0"/>
        <a:buChar char="-"/>
        <a:defRPr sz="2500">
          <a:solidFill>
            <a:schemeClr val="tx1"/>
          </a:solidFill>
          <a:latin typeface="+mn-lt"/>
          <a:cs typeface="+mn-cs"/>
        </a:defRPr>
      </a:lvl3pPr>
      <a:lvl4pPr marL="1009650" indent="-249238" algn="l" rtl="0" eaLnBrk="0" fontAlgn="base" hangingPunct="0">
        <a:spcBef>
          <a:spcPct val="20000"/>
        </a:spcBef>
        <a:spcAft>
          <a:spcPct val="0"/>
        </a:spcAft>
        <a:buFont typeface="Courier New" pitchFamily="49" charset="0"/>
        <a:buChar char="-"/>
        <a:defRPr sz="2500">
          <a:solidFill>
            <a:schemeClr val="tx1"/>
          </a:solidFill>
          <a:latin typeface="+mn-lt"/>
          <a:cs typeface="+mn-cs"/>
        </a:defRPr>
      </a:lvl4pPr>
      <a:lvl5pPr marL="1260475" indent="-249238" algn="l" rtl="0" eaLnBrk="0" fontAlgn="base" hangingPunct="0">
        <a:spcBef>
          <a:spcPct val="20000"/>
        </a:spcBef>
        <a:spcAft>
          <a:spcPct val="0"/>
        </a:spcAft>
        <a:buFont typeface="Courier New" pitchFamily="49" charset="0"/>
        <a:buChar char="-"/>
        <a:defRPr sz="2500">
          <a:solidFill>
            <a:schemeClr val="tx1"/>
          </a:solidFill>
          <a:latin typeface="+mn-lt"/>
          <a:cs typeface="+mn-cs"/>
        </a:defRPr>
      </a:lvl5pPr>
      <a:lvl6pPr marL="1717675" indent="-249238" algn="l" rtl="0" fontAlgn="base">
        <a:spcBef>
          <a:spcPct val="20000"/>
        </a:spcBef>
        <a:spcAft>
          <a:spcPct val="0"/>
        </a:spcAft>
        <a:buFont typeface="Courier New" pitchFamily="49" charset="0"/>
        <a:buChar char="-"/>
        <a:defRPr sz="2500">
          <a:solidFill>
            <a:schemeClr val="tx1"/>
          </a:solidFill>
          <a:latin typeface="+mn-lt"/>
          <a:cs typeface="+mn-cs"/>
        </a:defRPr>
      </a:lvl6pPr>
      <a:lvl7pPr marL="2174875" indent="-249238" algn="l" rtl="0" fontAlgn="base">
        <a:spcBef>
          <a:spcPct val="20000"/>
        </a:spcBef>
        <a:spcAft>
          <a:spcPct val="0"/>
        </a:spcAft>
        <a:buFont typeface="Courier New" pitchFamily="49" charset="0"/>
        <a:buChar char="-"/>
        <a:defRPr sz="2500">
          <a:solidFill>
            <a:schemeClr val="tx1"/>
          </a:solidFill>
          <a:latin typeface="+mn-lt"/>
          <a:cs typeface="+mn-cs"/>
        </a:defRPr>
      </a:lvl7pPr>
      <a:lvl8pPr marL="2632075" indent="-249238" algn="l" rtl="0" fontAlgn="base">
        <a:spcBef>
          <a:spcPct val="20000"/>
        </a:spcBef>
        <a:spcAft>
          <a:spcPct val="0"/>
        </a:spcAft>
        <a:buFont typeface="Courier New" pitchFamily="49" charset="0"/>
        <a:buChar char="-"/>
        <a:defRPr sz="2500">
          <a:solidFill>
            <a:schemeClr val="tx1"/>
          </a:solidFill>
          <a:latin typeface="+mn-lt"/>
          <a:cs typeface="+mn-cs"/>
        </a:defRPr>
      </a:lvl8pPr>
      <a:lvl9pPr marL="3089275" indent="-249238" algn="l" rtl="0" fontAlgn="base">
        <a:spcBef>
          <a:spcPct val="20000"/>
        </a:spcBef>
        <a:spcAft>
          <a:spcPct val="0"/>
        </a:spcAft>
        <a:buFont typeface="Courier New" pitchFamily="49" charset="0"/>
        <a:buChar char="-"/>
        <a:defRPr sz="2500">
          <a:solidFill>
            <a:schemeClr val="tx1"/>
          </a:solidFill>
          <a:latin typeface="+mn-lt"/>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3"/>
          <p:cNvSpPr>
            <a:spLocks noGrp="1" noChangeArrowheads="1"/>
          </p:cNvSpPr>
          <p:nvPr>
            <p:ph type="body" idx="1"/>
          </p:nvPr>
        </p:nvSpPr>
        <p:spPr bwMode="auto">
          <a:xfrm>
            <a:off x="0" y="2230438"/>
            <a:ext cx="9140825" cy="431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82091" tIns="45717" rIns="267843" bIns="45717" numCol="1" anchor="t" anchorCtr="0" compatLnSpc="1">
            <a:prstTxWarp prst="textNoShape">
              <a:avLst/>
            </a:prstTxWarp>
          </a:bodyPr>
          <a:lstStyle/>
          <a:p>
            <a:pPr lvl="0"/>
            <a:r>
              <a:rPr lang="en-GB" altLang="en-US" dirty="0" smtClean="0"/>
              <a:t>Click to edit Master text styles</a:t>
            </a:r>
          </a:p>
          <a:p>
            <a:pPr lvl="1"/>
            <a:r>
              <a:rPr lang="en-GB" altLang="en-US" dirty="0" smtClean="0"/>
              <a:t>Second level</a:t>
            </a:r>
          </a:p>
          <a:p>
            <a:pPr lvl="2"/>
            <a:r>
              <a:rPr lang="en-GB" altLang="en-US" dirty="0" smtClean="0"/>
              <a:t>Third level</a:t>
            </a:r>
          </a:p>
          <a:p>
            <a:pPr lvl="3"/>
            <a:r>
              <a:rPr lang="en-GB" altLang="en-US" dirty="0" smtClean="0"/>
              <a:t>Fourth level</a:t>
            </a:r>
          </a:p>
          <a:p>
            <a:pPr lvl="4"/>
            <a:r>
              <a:rPr lang="en-GB" altLang="en-US" dirty="0" smtClean="0"/>
              <a:t>Fifth level</a:t>
            </a:r>
          </a:p>
        </p:txBody>
      </p:sp>
      <p:sp>
        <p:nvSpPr>
          <p:cNvPr id="3075" name="Rectangle 7"/>
          <p:cNvSpPr>
            <a:spLocks noChangeArrowheads="1"/>
          </p:cNvSpPr>
          <p:nvPr/>
        </p:nvSpPr>
        <p:spPr bwMode="auto">
          <a:xfrm>
            <a:off x="0" y="1017588"/>
            <a:ext cx="9140825" cy="26670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GB" altLang="en-US" dirty="0"/>
          </a:p>
        </p:txBody>
      </p:sp>
      <p:sp>
        <p:nvSpPr>
          <p:cNvPr id="3077" name="shape_Transparantie"/>
          <p:cNvSpPr>
            <a:spLocks noChangeArrowheads="1"/>
          </p:cNvSpPr>
          <p:nvPr/>
        </p:nvSpPr>
        <p:spPr bwMode="auto">
          <a:xfrm>
            <a:off x="127000" y="0"/>
            <a:ext cx="254000" cy="1017588"/>
          </a:xfrm>
          <a:prstGeom prst="rect">
            <a:avLst/>
          </a:prstGeom>
          <a:gradFill rotWithShape="1">
            <a:gsLst>
              <a:gs pos="0">
                <a:srgbClr val="FFFFFF"/>
              </a:gs>
              <a:gs pos="100000">
                <a:srgbClr val="757575">
                  <a:alpha val="0"/>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GB" altLang="en-US" dirty="0"/>
          </a:p>
        </p:txBody>
      </p:sp>
      <p:sp>
        <p:nvSpPr>
          <p:cNvPr id="3078" name="shape_TransFollower"/>
          <p:cNvSpPr>
            <a:spLocks noChangeArrowheads="1"/>
          </p:cNvSpPr>
          <p:nvPr/>
        </p:nvSpPr>
        <p:spPr bwMode="auto">
          <a:xfrm>
            <a:off x="0" y="0"/>
            <a:ext cx="127000" cy="101758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GB" altLang="en-US" dirty="0"/>
          </a:p>
        </p:txBody>
      </p:sp>
      <p:pic>
        <p:nvPicPr>
          <p:cNvPr id="3081" name="LogoSlash_01" descr="SLASHTRANS" hidden="1"/>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165475" y="392113"/>
            <a:ext cx="414338"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LogoSlash_02" descr="SLASHTRANS" hidden="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286375" y="392113"/>
            <a:ext cx="415925"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83" name="Rectangle 15"/>
          <p:cNvSpPr>
            <a:spLocks noGrp="1" noChangeArrowheads="1"/>
          </p:cNvSpPr>
          <p:nvPr>
            <p:ph type="sldNum" sz="quarter" idx="4"/>
          </p:nvPr>
        </p:nvSpPr>
        <p:spPr bwMode="auto">
          <a:xfrm>
            <a:off x="8312150" y="1079500"/>
            <a:ext cx="200376"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defRPr sz="900">
                <a:solidFill>
                  <a:schemeClr val="bg1"/>
                </a:solidFill>
                <a:latin typeface="+mn-lt"/>
              </a:defRPr>
            </a:lvl1pPr>
          </a:lstStyle>
          <a:p>
            <a:pPr>
              <a:defRPr/>
            </a:pPr>
            <a:fld id="{95E717D9-5705-480D-9239-98ECC48CE0CC}" type="slidenum">
              <a:rPr lang="en-GB" smtClean="0"/>
              <a:pPr>
                <a:defRPr/>
              </a:pPr>
              <a:t>‹#›</a:t>
            </a:fld>
            <a:endParaRPr lang="en-GB" dirty="0"/>
          </a:p>
        </p:txBody>
      </p:sp>
      <p:sp>
        <p:nvSpPr>
          <p:cNvPr id="3084" name="Rectangle 16"/>
          <p:cNvSpPr>
            <a:spLocks noGrp="1" noChangeArrowheads="1"/>
          </p:cNvSpPr>
          <p:nvPr>
            <p:ph type="title"/>
          </p:nvPr>
        </p:nvSpPr>
        <p:spPr bwMode="auto">
          <a:xfrm>
            <a:off x="0" y="1341438"/>
            <a:ext cx="9140825"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82800" tIns="45720" rIns="270000" bIns="45720" numCol="1" anchor="ctr" anchorCtr="0" compatLnSpc="1">
            <a:prstTxWarp prst="textNoShape">
              <a:avLst/>
            </a:prstTxWarp>
          </a:bodyPr>
          <a:lstStyle/>
          <a:p>
            <a:pPr lvl="0"/>
            <a:r>
              <a:rPr lang="en-GB" altLang="en-US" dirty="0" smtClean="0"/>
              <a:t>Click to edit Master title style</a:t>
            </a:r>
          </a:p>
        </p:txBody>
      </p:sp>
      <p:sp>
        <p:nvSpPr>
          <p:cNvPr id="3085" name="Text Box 17"/>
          <p:cNvSpPr txBox="1">
            <a:spLocks noChangeArrowheads="1"/>
          </p:cNvSpPr>
          <p:nvPr/>
        </p:nvSpPr>
        <p:spPr bwMode="auto">
          <a:xfrm>
            <a:off x="8204200" y="1079500"/>
            <a:ext cx="52900"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defRPr/>
            </a:pPr>
            <a:r>
              <a:rPr lang="en-GB" sz="900" dirty="0" smtClean="0">
                <a:solidFill>
                  <a:schemeClr val="bg1"/>
                </a:solidFill>
                <a:latin typeface="Verdana" pitchFamily="34" charset="0"/>
              </a:rPr>
              <a:t>|</a:t>
            </a:r>
          </a:p>
        </p:txBody>
      </p:sp>
      <p:sp>
        <p:nvSpPr>
          <p:cNvPr id="7176" name="tbDate"/>
          <p:cNvSpPr txBox="1">
            <a:spLocks noChangeArrowheads="1"/>
          </p:cNvSpPr>
          <p:nvPr/>
        </p:nvSpPr>
        <p:spPr bwMode="auto">
          <a:xfrm>
            <a:off x="8180323" y="1079500"/>
            <a:ext cx="65"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lgn="r">
              <a:spcBef>
                <a:spcPct val="50000"/>
              </a:spcBef>
              <a:defRPr/>
            </a:pPr>
            <a:endParaRPr lang="en-GB" sz="900" dirty="0" smtClean="0">
              <a:solidFill>
                <a:srgbClr val="FFFFFF"/>
              </a:solidFill>
              <a:latin typeface="Verdana" pitchFamily="34" charset="0"/>
            </a:endParaRPr>
          </a:p>
        </p:txBody>
      </p:sp>
      <p:pic>
        <p:nvPicPr>
          <p:cNvPr id="3" name="RUGlogoTop"/>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27051" y="205232"/>
            <a:ext cx="3230143" cy="660400"/>
          </a:xfrm>
          <a:prstGeom prst="rect">
            <a:avLst/>
          </a:prstGeom>
        </p:spPr>
      </p:pic>
      <p:sp>
        <p:nvSpPr>
          <p:cNvPr id="7177" name="tb_Faculty"/>
          <p:cNvSpPr txBox="1">
            <a:spLocks noChangeArrowheads="1"/>
          </p:cNvSpPr>
          <p:nvPr/>
        </p:nvSpPr>
        <p:spPr bwMode="auto">
          <a:xfrm>
            <a:off x="3687763" y="338138"/>
            <a:ext cx="65"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endParaRPr lang="en-GB" sz="1000" dirty="0" smtClean="0">
              <a:solidFill>
                <a:srgbClr val="CC0000"/>
              </a:solidFill>
              <a:latin typeface="Georgia" pitchFamily="18" charset="0"/>
            </a:endParaRPr>
          </a:p>
        </p:txBody>
      </p:sp>
      <p:sp>
        <p:nvSpPr>
          <p:cNvPr id="7178" name="tb_Department"/>
          <p:cNvSpPr txBox="1">
            <a:spLocks noChangeArrowheads="1"/>
          </p:cNvSpPr>
          <p:nvPr/>
        </p:nvSpPr>
        <p:spPr bwMode="auto">
          <a:xfrm>
            <a:off x="5811838" y="341313"/>
            <a:ext cx="1800225" cy="306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a:solidFill>
                  <a:schemeClr val="tx1"/>
                </a:solidFill>
                <a:latin typeface="Arial" charset="0"/>
                <a:cs typeface="Arial" charset="0"/>
              </a:defRPr>
            </a:lvl1pPr>
            <a:lvl2pPr marL="320675">
              <a:defRPr>
                <a:solidFill>
                  <a:schemeClr val="tx1"/>
                </a:solidFill>
                <a:latin typeface="Arial" charset="0"/>
                <a:cs typeface="Arial" charset="0"/>
              </a:defRPr>
            </a:lvl2pPr>
            <a:lvl3pPr marL="642938">
              <a:defRPr>
                <a:solidFill>
                  <a:schemeClr val="tx1"/>
                </a:solidFill>
                <a:latin typeface="Arial" charset="0"/>
                <a:cs typeface="Arial" charset="0"/>
              </a:defRPr>
            </a:lvl3pPr>
            <a:lvl4pPr marL="963613">
              <a:defRPr>
                <a:solidFill>
                  <a:schemeClr val="tx1"/>
                </a:solidFill>
                <a:latin typeface="Arial" charset="0"/>
                <a:cs typeface="Arial" charset="0"/>
              </a:defRPr>
            </a:lvl4pPr>
            <a:lvl5pPr marL="1285875">
              <a:defRPr>
                <a:solidFill>
                  <a:schemeClr val="tx1"/>
                </a:solidFill>
                <a:latin typeface="Arial" charset="0"/>
                <a:cs typeface="Arial" charset="0"/>
              </a:defRPr>
            </a:lvl5pPr>
            <a:lvl6pPr marL="1743075" fontAlgn="base">
              <a:spcBef>
                <a:spcPct val="0"/>
              </a:spcBef>
              <a:spcAft>
                <a:spcPct val="0"/>
              </a:spcAft>
              <a:defRPr>
                <a:solidFill>
                  <a:schemeClr val="tx1"/>
                </a:solidFill>
                <a:latin typeface="Arial" charset="0"/>
                <a:cs typeface="Arial" charset="0"/>
              </a:defRPr>
            </a:lvl6pPr>
            <a:lvl7pPr marL="2200275" fontAlgn="base">
              <a:spcBef>
                <a:spcPct val="0"/>
              </a:spcBef>
              <a:spcAft>
                <a:spcPct val="0"/>
              </a:spcAft>
              <a:defRPr>
                <a:solidFill>
                  <a:schemeClr val="tx1"/>
                </a:solidFill>
                <a:latin typeface="Arial" charset="0"/>
                <a:cs typeface="Arial" charset="0"/>
              </a:defRPr>
            </a:lvl7pPr>
            <a:lvl8pPr marL="2657475" fontAlgn="base">
              <a:spcBef>
                <a:spcPct val="0"/>
              </a:spcBef>
              <a:spcAft>
                <a:spcPct val="0"/>
              </a:spcAft>
              <a:defRPr>
                <a:solidFill>
                  <a:schemeClr val="tx1"/>
                </a:solidFill>
                <a:latin typeface="Arial" charset="0"/>
                <a:cs typeface="Arial" charset="0"/>
              </a:defRPr>
            </a:lvl8pPr>
            <a:lvl9pPr marL="3114675" fontAlgn="base">
              <a:spcBef>
                <a:spcPct val="0"/>
              </a:spcBef>
              <a:spcAft>
                <a:spcPct val="0"/>
              </a:spcAft>
              <a:defRPr>
                <a:solidFill>
                  <a:schemeClr val="tx1"/>
                </a:solidFill>
                <a:latin typeface="Arial" charset="0"/>
                <a:cs typeface="Arial" charset="0"/>
              </a:defRPr>
            </a:lvl9pPr>
          </a:lstStyle>
          <a:p>
            <a:pPr>
              <a:defRPr/>
            </a:pPr>
            <a:endParaRPr lang="en-GB" sz="1000" dirty="0" smtClean="0">
              <a:solidFill>
                <a:srgbClr val="CC0000"/>
              </a:solidFill>
              <a:latin typeface="Georgia" pitchFamily="18" charset="0"/>
            </a:endParaRPr>
          </a:p>
        </p:txBody>
      </p:sp>
    </p:spTree>
  </p:cSld>
  <p:clrMap bg1="lt1" tx1="dk1" bg2="lt2" tx2="dk2" accent1="accent1" accent2="accent2" accent3="accent3" accent4="accent4" accent5="accent5" accent6="accent6" hlink="hlink" folHlink="folHlink"/>
  <p:sldLayoutIdLst>
    <p:sldLayoutId id="2147483905"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6" r:id="rId12"/>
  </p:sldLayoutIdLst>
  <p:hf hdr="0" ft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Verdana" pitchFamily="34" charset="0"/>
          <a:cs typeface="Arial" charset="0"/>
        </a:defRPr>
      </a:lvl2pPr>
      <a:lvl3pPr algn="l" rtl="0" eaLnBrk="0" fontAlgn="base" hangingPunct="0">
        <a:spcBef>
          <a:spcPct val="0"/>
        </a:spcBef>
        <a:spcAft>
          <a:spcPct val="0"/>
        </a:spcAft>
        <a:defRPr sz="4200">
          <a:solidFill>
            <a:schemeClr val="tx2"/>
          </a:solidFill>
          <a:latin typeface="Verdana" pitchFamily="34" charset="0"/>
          <a:cs typeface="Arial" charset="0"/>
        </a:defRPr>
      </a:lvl3pPr>
      <a:lvl4pPr algn="l" rtl="0" eaLnBrk="0" fontAlgn="base" hangingPunct="0">
        <a:spcBef>
          <a:spcPct val="0"/>
        </a:spcBef>
        <a:spcAft>
          <a:spcPct val="0"/>
        </a:spcAft>
        <a:defRPr sz="4200">
          <a:solidFill>
            <a:schemeClr val="tx2"/>
          </a:solidFill>
          <a:latin typeface="Verdana" pitchFamily="34" charset="0"/>
          <a:cs typeface="Arial" charset="0"/>
        </a:defRPr>
      </a:lvl4pPr>
      <a:lvl5pPr algn="l" rtl="0" eaLnBrk="0" fontAlgn="base" hangingPunct="0">
        <a:spcBef>
          <a:spcPct val="0"/>
        </a:spcBef>
        <a:spcAft>
          <a:spcPct val="0"/>
        </a:spcAft>
        <a:defRPr sz="4200">
          <a:solidFill>
            <a:schemeClr val="tx2"/>
          </a:solidFill>
          <a:latin typeface="Verdana" pitchFamily="34" charset="0"/>
          <a:cs typeface="Arial" charset="0"/>
        </a:defRPr>
      </a:lvl5pPr>
      <a:lvl6pPr marL="457200" algn="l" rtl="0" fontAlgn="base">
        <a:spcBef>
          <a:spcPct val="0"/>
        </a:spcBef>
        <a:spcAft>
          <a:spcPct val="0"/>
        </a:spcAft>
        <a:defRPr sz="4200">
          <a:solidFill>
            <a:schemeClr val="tx2"/>
          </a:solidFill>
          <a:latin typeface="Verdana" pitchFamily="34" charset="0"/>
          <a:cs typeface="Arial" charset="0"/>
        </a:defRPr>
      </a:lvl6pPr>
      <a:lvl7pPr marL="914400" algn="l" rtl="0" fontAlgn="base">
        <a:spcBef>
          <a:spcPct val="0"/>
        </a:spcBef>
        <a:spcAft>
          <a:spcPct val="0"/>
        </a:spcAft>
        <a:defRPr sz="4200">
          <a:solidFill>
            <a:schemeClr val="tx2"/>
          </a:solidFill>
          <a:latin typeface="Verdana" pitchFamily="34" charset="0"/>
          <a:cs typeface="Arial" charset="0"/>
        </a:defRPr>
      </a:lvl7pPr>
      <a:lvl8pPr marL="1371600" algn="l" rtl="0" fontAlgn="base">
        <a:spcBef>
          <a:spcPct val="0"/>
        </a:spcBef>
        <a:spcAft>
          <a:spcPct val="0"/>
        </a:spcAft>
        <a:defRPr sz="4200">
          <a:solidFill>
            <a:schemeClr val="tx2"/>
          </a:solidFill>
          <a:latin typeface="Verdana" pitchFamily="34" charset="0"/>
          <a:cs typeface="Arial" charset="0"/>
        </a:defRPr>
      </a:lvl8pPr>
      <a:lvl9pPr marL="1828800" algn="l" rtl="0" fontAlgn="base">
        <a:spcBef>
          <a:spcPct val="0"/>
        </a:spcBef>
        <a:spcAft>
          <a:spcPct val="0"/>
        </a:spcAft>
        <a:defRPr sz="4200">
          <a:solidFill>
            <a:schemeClr val="tx2"/>
          </a:solidFill>
          <a:latin typeface="Verdana" pitchFamily="34" charset="0"/>
          <a:cs typeface="Arial" charset="0"/>
        </a:defRPr>
      </a:lvl9pPr>
    </p:titleStyle>
    <p:bodyStyle>
      <a:lvl1pPr marL="249238" indent="-249238" algn="l" rtl="0" eaLnBrk="0" fontAlgn="base" hangingPunct="0">
        <a:spcBef>
          <a:spcPct val="20000"/>
        </a:spcBef>
        <a:spcAft>
          <a:spcPct val="0"/>
        </a:spcAft>
        <a:buFont typeface="Verdana" pitchFamily="34" charset="0"/>
        <a:buChar char="›"/>
        <a:defRPr sz="2500">
          <a:solidFill>
            <a:schemeClr val="tx1"/>
          </a:solidFill>
          <a:latin typeface="+mn-lt"/>
          <a:ea typeface="+mn-ea"/>
          <a:cs typeface="+mn-cs"/>
        </a:defRPr>
      </a:lvl1pPr>
      <a:lvl2pPr marL="501650" indent="-250825" algn="l" rtl="0" eaLnBrk="0" fontAlgn="base" hangingPunct="0">
        <a:spcBef>
          <a:spcPct val="20000"/>
        </a:spcBef>
        <a:spcAft>
          <a:spcPct val="0"/>
        </a:spcAft>
        <a:buSzPct val="50000"/>
        <a:buFont typeface="Wingdings" pitchFamily="2" charset="2"/>
        <a:buChar char="§"/>
        <a:defRPr sz="2500">
          <a:solidFill>
            <a:schemeClr val="tx1"/>
          </a:solidFill>
          <a:latin typeface="+mn-lt"/>
          <a:cs typeface="+mn-cs"/>
        </a:defRPr>
      </a:lvl2pPr>
      <a:lvl3pPr marL="760413" indent="-258763" algn="l" rtl="0" eaLnBrk="0" fontAlgn="base" hangingPunct="0">
        <a:spcBef>
          <a:spcPct val="20000"/>
        </a:spcBef>
        <a:spcAft>
          <a:spcPct val="0"/>
        </a:spcAft>
        <a:buFont typeface="Courier New" pitchFamily="49" charset="0"/>
        <a:buChar char="-"/>
        <a:defRPr sz="2500">
          <a:solidFill>
            <a:schemeClr val="tx1"/>
          </a:solidFill>
          <a:latin typeface="+mn-lt"/>
          <a:cs typeface="+mn-cs"/>
        </a:defRPr>
      </a:lvl3pPr>
      <a:lvl4pPr marL="1009650" indent="-249238" algn="l" rtl="0" eaLnBrk="0" fontAlgn="base" hangingPunct="0">
        <a:spcBef>
          <a:spcPct val="20000"/>
        </a:spcBef>
        <a:spcAft>
          <a:spcPct val="0"/>
        </a:spcAft>
        <a:buFont typeface="Courier New" pitchFamily="49" charset="0"/>
        <a:buChar char="-"/>
        <a:defRPr sz="2500">
          <a:solidFill>
            <a:schemeClr val="tx1"/>
          </a:solidFill>
          <a:latin typeface="+mn-lt"/>
          <a:cs typeface="+mn-cs"/>
        </a:defRPr>
      </a:lvl4pPr>
      <a:lvl5pPr marL="1268413" indent="-257175" algn="l" rtl="0" eaLnBrk="0" fontAlgn="base" hangingPunct="0">
        <a:spcBef>
          <a:spcPct val="20000"/>
        </a:spcBef>
        <a:spcAft>
          <a:spcPct val="0"/>
        </a:spcAft>
        <a:buFont typeface="Courier New" pitchFamily="49" charset="0"/>
        <a:buChar char="-"/>
        <a:defRPr sz="2500">
          <a:solidFill>
            <a:schemeClr val="tx1"/>
          </a:solidFill>
          <a:latin typeface="+mn-lt"/>
          <a:cs typeface="+mn-cs"/>
        </a:defRPr>
      </a:lvl5pPr>
      <a:lvl6pPr marL="1725613" indent="-257175" algn="l" rtl="0" fontAlgn="base">
        <a:spcBef>
          <a:spcPct val="20000"/>
        </a:spcBef>
        <a:spcAft>
          <a:spcPct val="0"/>
        </a:spcAft>
        <a:buFont typeface="Courier New" pitchFamily="49" charset="0"/>
        <a:buChar char="-"/>
        <a:defRPr sz="2500">
          <a:solidFill>
            <a:schemeClr val="tx1"/>
          </a:solidFill>
          <a:latin typeface="+mn-lt"/>
          <a:cs typeface="+mn-cs"/>
        </a:defRPr>
      </a:lvl6pPr>
      <a:lvl7pPr marL="2182813" indent="-257175" algn="l" rtl="0" fontAlgn="base">
        <a:spcBef>
          <a:spcPct val="20000"/>
        </a:spcBef>
        <a:spcAft>
          <a:spcPct val="0"/>
        </a:spcAft>
        <a:buFont typeface="Courier New" pitchFamily="49" charset="0"/>
        <a:buChar char="-"/>
        <a:defRPr sz="2500">
          <a:solidFill>
            <a:schemeClr val="tx1"/>
          </a:solidFill>
          <a:latin typeface="+mn-lt"/>
          <a:cs typeface="+mn-cs"/>
        </a:defRPr>
      </a:lvl7pPr>
      <a:lvl8pPr marL="2640013" indent="-257175" algn="l" rtl="0" fontAlgn="base">
        <a:spcBef>
          <a:spcPct val="20000"/>
        </a:spcBef>
        <a:spcAft>
          <a:spcPct val="0"/>
        </a:spcAft>
        <a:buFont typeface="Courier New" pitchFamily="49" charset="0"/>
        <a:buChar char="-"/>
        <a:defRPr sz="2500">
          <a:solidFill>
            <a:schemeClr val="tx1"/>
          </a:solidFill>
          <a:latin typeface="+mn-lt"/>
          <a:cs typeface="+mn-cs"/>
        </a:defRPr>
      </a:lvl8pPr>
      <a:lvl9pPr marL="3097213" indent="-257175" algn="l" rtl="0" fontAlgn="base">
        <a:spcBef>
          <a:spcPct val="20000"/>
        </a:spcBef>
        <a:spcAft>
          <a:spcPct val="0"/>
        </a:spcAft>
        <a:buFont typeface="Courier New" pitchFamily="49" charset="0"/>
        <a:buChar char="-"/>
        <a:defRPr sz="2500">
          <a:solidFill>
            <a:schemeClr val="tx1"/>
          </a:solidFill>
          <a:latin typeface="+mn-lt"/>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10.xml.rels><?xml version="1.0" encoding="UTF-8" standalone="yes"?>
<Relationships xmlns="http://schemas.openxmlformats.org/package/2006/relationships"><Relationship Id="rId3" Type="http://schemas.openxmlformats.org/officeDocument/2006/relationships/hyperlink" Target="mailto:f.m.van.den.hende@rug.nl" TargetMode="External"/><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80728"/>
            <a:ext cx="9140825" cy="1800200"/>
          </a:xfrm>
        </p:spPr>
        <p:txBody>
          <a:bodyPr/>
          <a:lstStyle/>
          <a:p>
            <a:r>
              <a:rPr lang="en-GB" altLang="en-US" sz="2000" b="1" dirty="0" smtClean="0"/>
              <a:t/>
            </a:r>
            <a:br>
              <a:rPr lang="en-GB" altLang="en-US" sz="2000" b="1" dirty="0" smtClean="0"/>
            </a:br>
            <a:r>
              <a:rPr lang="en-GB" altLang="en-US" sz="2000" b="1" dirty="0" smtClean="0"/>
              <a:t>Curriculum internationalisation; an institutional approach at the University of Groningen, the Netherlands</a:t>
            </a:r>
            <a:r>
              <a:rPr lang="en-GB" altLang="en-US" sz="2000" b="1" dirty="0"/>
              <a:t/>
            </a:r>
            <a:br>
              <a:rPr lang="en-GB" altLang="en-US" sz="2000" b="1" dirty="0"/>
            </a:br>
            <a:r>
              <a:rPr lang="en-GB" altLang="en-US" sz="2000" b="1" dirty="0"/>
              <a:t>	</a:t>
            </a:r>
            <a:r>
              <a:rPr lang="en-GB" altLang="en-US" sz="2000" b="1" dirty="0" smtClean="0"/>
              <a:t>	</a:t>
            </a:r>
            <a:r>
              <a:rPr lang="en-GB" altLang="en-US" sz="1600" dirty="0" err="1" smtClean="0"/>
              <a:t>Franka</a:t>
            </a:r>
            <a:r>
              <a:rPr lang="en-GB" altLang="en-US" sz="1600" dirty="0" smtClean="0"/>
              <a:t> van den </a:t>
            </a:r>
            <a:r>
              <a:rPr lang="en-GB" altLang="en-US" sz="1600" dirty="0" err="1" smtClean="0"/>
              <a:t>Hende</a:t>
            </a:r>
            <a:r>
              <a:rPr lang="en-GB" altLang="en-US" sz="1600" dirty="0" smtClean="0"/>
              <a:t>, project manager, policy advisor 		and researcher (PhD)</a:t>
            </a:r>
            <a:endParaRPr lang="en-GB" sz="1600" b="1" dirty="0"/>
          </a:p>
        </p:txBody>
      </p:sp>
      <p:sp>
        <p:nvSpPr>
          <p:cNvPr id="4" name="Slide Number Placeholder 3"/>
          <p:cNvSpPr>
            <a:spLocks noGrp="1"/>
          </p:cNvSpPr>
          <p:nvPr>
            <p:ph type="sldNum" sz="quarter" idx="10"/>
          </p:nvPr>
        </p:nvSpPr>
        <p:spPr/>
        <p:txBody>
          <a:bodyPr/>
          <a:lstStyle/>
          <a:p>
            <a:pPr>
              <a:defRPr/>
            </a:pPr>
            <a:fld id="{278A7E6E-7962-476A-A2F7-B3189363ADA6}" type="slidenum">
              <a:rPr lang="nl-NL" smtClean="0"/>
              <a:pPr>
                <a:defRPr/>
              </a:pPr>
              <a:t>1</a:t>
            </a:fld>
            <a:endParaRPr lang="nl-NL"/>
          </a:p>
        </p:txBody>
      </p:sp>
      <p:pic>
        <p:nvPicPr>
          <p:cNvPr id="5" name="Picture 5"/>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175" y="2780928"/>
            <a:ext cx="9140825" cy="38884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394597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312540"/>
            <a:ext cx="9140825" cy="1396380"/>
          </a:xfrm>
        </p:spPr>
        <p:txBody>
          <a:bodyPr/>
          <a:lstStyle/>
          <a:p>
            <a:r>
              <a:rPr lang="en-US" dirty="0" smtClean="0"/>
              <a:t>Thank you for your attention</a:t>
            </a:r>
            <a:endParaRPr lang="en-GB" dirty="0"/>
          </a:p>
        </p:txBody>
      </p:sp>
      <p:sp>
        <p:nvSpPr>
          <p:cNvPr id="3" name="Subtitle 2"/>
          <p:cNvSpPr>
            <a:spLocks noGrp="1"/>
          </p:cNvSpPr>
          <p:nvPr>
            <p:ph type="subTitle" sz="quarter" idx="1"/>
          </p:nvPr>
        </p:nvSpPr>
        <p:spPr>
          <a:xfrm>
            <a:off x="1381125" y="3140968"/>
            <a:ext cx="6400800" cy="3384375"/>
          </a:xfrm>
        </p:spPr>
        <p:txBody>
          <a:bodyPr/>
          <a:lstStyle/>
          <a:p>
            <a:r>
              <a:rPr lang="en-GB" dirty="0" smtClean="0"/>
              <a:t>Further information:</a:t>
            </a:r>
          </a:p>
          <a:p>
            <a:r>
              <a:rPr lang="en-GB" dirty="0" smtClean="0"/>
              <a:t>www.rug.nl/internationalclassroom</a:t>
            </a:r>
          </a:p>
          <a:p>
            <a:endParaRPr lang="en-GB" dirty="0" smtClean="0"/>
          </a:p>
          <a:p>
            <a:r>
              <a:rPr lang="en-GB" dirty="0" smtClean="0"/>
              <a:t>or mail me at: </a:t>
            </a:r>
          </a:p>
          <a:p>
            <a:r>
              <a:rPr lang="en-GB" dirty="0" smtClean="0">
                <a:hlinkClick r:id="rId3"/>
              </a:rPr>
              <a:t>f.m.van.den.hende@rug.nl</a:t>
            </a:r>
            <a:endParaRPr lang="en-GB" dirty="0" smtClean="0"/>
          </a:p>
          <a:p>
            <a:endParaRPr lang="en-GB" dirty="0" smtClean="0"/>
          </a:p>
          <a:p>
            <a:r>
              <a:rPr lang="en-GB" dirty="0" err="1" smtClean="0"/>
              <a:t>Franka</a:t>
            </a:r>
            <a:r>
              <a:rPr lang="en-GB" dirty="0" smtClean="0"/>
              <a:t> van den </a:t>
            </a:r>
            <a:r>
              <a:rPr lang="en-GB" dirty="0" err="1" smtClean="0"/>
              <a:t>Hende</a:t>
            </a:r>
            <a:endParaRPr lang="en-GB" dirty="0"/>
          </a:p>
        </p:txBody>
      </p:sp>
      <p:sp>
        <p:nvSpPr>
          <p:cNvPr id="4" name="Slide Number Placeholder 3"/>
          <p:cNvSpPr>
            <a:spLocks noGrp="1"/>
          </p:cNvSpPr>
          <p:nvPr>
            <p:ph type="sldNum" sz="quarter" idx="10"/>
          </p:nvPr>
        </p:nvSpPr>
        <p:spPr/>
        <p:txBody>
          <a:bodyPr/>
          <a:lstStyle/>
          <a:p>
            <a:pPr>
              <a:defRPr/>
            </a:pPr>
            <a:fld id="{F68B859C-D3EF-4B60-80F2-28A7402D68D2}" type="slidenum">
              <a:rPr lang="en-GB" smtClean="0"/>
              <a:pPr>
                <a:defRPr/>
              </a:pPr>
              <a:t>10</a:t>
            </a:fld>
            <a:endParaRPr lang="en-GB" dirty="0"/>
          </a:p>
        </p:txBody>
      </p:sp>
    </p:spTree>
    <p:extLst>
      <p:ext uri="{BB962C8B-B14F-4D97-AF65-F5344CB8AC3E}">
        <p14:creationId xmlns:p14="http://schemas.microsoft.com/office/powerpoint/2010/main" val="18571443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oningen-europe-1200x96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628" y="0"/>
            <a:ext cx="8572500" cy="6858000"/>
          </a:xfrm>
          <a:prstGeom prst="rect">
            <a:avLst/>
          </a:prstGeom>
        </p:spPr>
      </p:pic>
    </p:spTree>
    <p:extLst>
      <p:ext uri="{BB962C8B-B14F-4D97-AF65-F5344CB8AC3E}">
        <p14:creationId xmlns:p14="http://schemas.microsoft.com/office/powerpoint/2010/main" val="27022351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sz="2000" b="1" dirty="0"/>
              <a:t>Curriculum internationalisation; </a:t>
            </a:r>
            <a:r>
              <a:rPr lang="en-GB" altLang="en-US" sz="2000" b="1" dirty="0" smtClean="0"/>
              <a:t>Lessons from the literature</a:t>
            </a:r>
            <a:endParaRPr lang="en-GB" sz="2000" dirty="0"/>
          </a:p>
        </p:txBody>
      </p:sp>
      <p:sp>
        <p:nvSpPr>
          <p:cNvPr id="3" name="Text Placeholder 2"/>
          <p:cNvSpPr>
            <a:spLocks noGrp="1"/>
          </p:cNvSpPr>
          <p:nvPr>
            <p:ph type="body" idx="1"/>
          </p:nvPr>
        </p:nvSpPr>
        <p:spPr/>
        <p:txBody>
          <a:bodyPr/>
          <a:lstStyle/>
          <a:p>
            <a:pPr lvl="1"/>
            <a:endParaRPr lang="en-GB" sz="1600" dirty="0" smtClean="0"/>
          </a:p>
          <a:p>
            <a:pPr lvl="1"/>
            <a:r>
              <a:rPr lang="en-GB" sz="1600" dirty="0" smtClean="0"/>
              <a:t>Not much research yet on CI from an organizational change perspective</a:t>
            </a:r>
            <a:endParaRPr lang="en-GB" sz="1600" dirty="0"/>
          </a:p>
          <a:p>
            <a:pPr lvl="1"/>
            <a:r>
              <a:rPr lang="en-GB" sz="1600" dirty="0" smtClean="0"/>
              <a:t>Internationalisation can be usefully approached as an institutional, organisational change process (</a:t>
            </a:r>
            <a:r>
              <a:rPr lang="en-GB" sz="1600" dirty="0" err="1" smtClean="0"/>
              <a:t>Soderqvist</a:t>
            </a:r>
            <a:r>
              <a:rPr lang="en-GB" sz="1600" dirty="0" smtClean="0"/>
              <a:t> 2002, Taylor, 2004) &gt; effectiveness, competitive advantage </a:t>
            </a:r>
          </a:p>
          <a:p>
            <a:pPr lvl="1"/>
            <a:r>
              <a:rPr lang="en-GB" sz="1600" dirty="0" smtClean="0"/>
              <a:t>Internationalisation is an intentional, contextual process (de Wit and Hunter, 2015) &gt; relevance of stakeholders and context </a:t>
            </a:r>
          </a:p>
          <a:p>
            <a:pPr lvl="1"/>
            <a:r>
              <a:rPr lang="en-GB" sz="1600" dirty="0" smtClean="0"/>
              <a:t>Curriculum internationalisation (CI) is about curriculum change plus changes in the competencies of stakeholders (Green and </a:t>
            </a:r>
            <a:r>
              <a:rPr lang="en-GB" sz="1600" dirty="0" err="1" smtClean="0"/>
              <a:t>Whitsed</a:t>
            </a:r>
            <a:r>
              <a:rPr lang="en-GB" sz="1600" dirty="0" smtClean="0"/>
              <a:t>, 2015)</a:t>
            </a:r>
          </a:p>
          <a:p>
            <a:pPr lvl="1"/>
            <a:r>
              <a:rPr lang="en-GB" sz="1600" dirty="0" smtClean="0"/>
              <a:t>Many blockers for CI: institutional, cultural, personal (Leask, 2015).</a:t>
            </a:r>
          </a:p>
          <a:p>
            <a:pPr marL="250825" lvl="1" indent="0">
              <a:buNone/>
            </a:pPr>
            <a:endParaRPr lang="en-GB" sz="1600" dirty="0" smtClean="0"/>
          </a:p>
          <a:p>
            <a:pPr marL="250825" lvl="1" indent="0">
              <a:buNone/>
            </a:pPr>
            <a:endParaRPr lang="en-GB" sz="1600" dirty="0" smtClean="0"/>
          </a:p>
          <a:p>
            <a:pPr marL="250825" lvl="1" indent="0">
              <a:buNone/>
            </a:pPr>
            <a:r>
              <a:rPr lang="en-GB" sz="1600" dirty="0" smtClean="0"/>
              <a:t>Implications for practice: long-term, institutional, interactive, resource-based approach </a:t>
            </a:r>
          </a:p>
          <a:p>
            <a:pPr lvl="1"/>
            <a:endParaRPr lang="en-GB" sz="1600" dirty="0"/>
          </a:p>
        </p:txBody>
      </p:sp>
      <p:sp>
        <p:nvSpPr>
          <p:cNvPr id="4" name="Slide Number Placeholder 3"/>
          <p:cNvSpPr>
            <a:spLocks noGrp="1"/>
          </p:cNvSpPr>
          <p:nvPr>
            <p:ph type="sldNum" sz="quarter" idx="10"/>
          </p:nvPr>
        </p:nvSpPr>
        <p:spPr/>
        <p:txBody>
          <a:bodyPr/>
          <a:lstStyle/>
          <a:p>
            <a:pPr>
              <a:defRPr/>
            </a:pPr>
            <a:fld id="{68CA84B2-B532-4B18-8FCA-8F78FC1ECD89}" type="slidenum">
              <a:rPr lang="nl-NL" smtClean="0"/>
              <a:pPr>
                <a:defRPr/>
              </a:pPr>
              <a:t>3</a:t>
            </a:fld>
            <a:endParaRPr lang="nl-NL"/>
          </a:p>
        </p:txBody>
      </p:sp>
    </p:spTree>
    <p:extLst>
      <p:ext uri="{BB962C8B-B14F-4D97-AF65-F5344CB8AC3E}">
        <p14:creationId xmlns:p14="http://schemas.microsoft.com/office/powerpoint/2010/main" val="20443535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sz="2000" b="1" dirty="0"/>
              <a:t>Curriculum internationalisation</a:t>
            </a:r>
            <a:r>
              <a:rPr lang="en-GB" altLang="en-US" sz="2000" b="1" dirty="0" smtClean="0"/>
              <a:t>; Identified challenges from the Australian and Anglo contexts</a:t>
            </a:r>
            <a:endParaRPr lang="en-GB" sz="2000" dirty="0"/>
          </a:p>
        </p:txBody>
      </p:sp>
      <p:sp>
        <p:nvSpPr>
          <p:cNvPr id="3" name="Text Placeholder 2"/>
          <p:cNvSpPr>
            <a:spLocks noGrp="1"/>
          </p:cNvSpPr>
          <p:nvPr>
            <p:ph type="body" idx="1"/>
          </p:nvPr>
        </p:nvSpPr>
        <p:spPr/>
        <p:txBody>
          <a:bodyPr/>
          <a:lstStyle/>
          <a:p>
            <a:pPr marL="0" indent="0">
              <a:buNone/>
            </a:pPr>
            <a:endParaRPr lang="en-GB" sz="1600" dirty="0" smtClean="0"/>
          </a:p>
          <a:p>
            <a:pPr marL="0" indent="0">
              <a:buNone/>
            </a:pPr>
            <a:r>
              <a:rPr lang="en-GB" sz="1600" dirty="0" smtClean="0"/>
              <a:t>Main problems in practice:</a:t>
            </a:r>
          </a:p>
          <a:p>
            <a:pPr marL="0" indent="0">
              <a:buNone/>
            </a:pPr>
            <a:endParaRPr lang="en-GB" sz="1600" dirty="0"/>
          </a:p>
          <a:p>
            <a:r>
              <a:rPr lang="en-GB" sz="1600" dirty="0" smtClean="0"/>
              <a:t>Lack of a (shared) understanding; what is curriculum internationalisation</a:t>
            </a:r>
          </a:p>
          <a:p>
            <a:endParaRPr lang="en-GB" sz="1600" dirty="0"/>
          </a:p>
          <a:p>
            <a:r>
              <a:rPr lang="en-GB" sz="1600" dirty="0" smtClean="0"/>
              <a:t>Strong local and disciplinary culture; blocker for change</a:t>
            </a:r>
          </a:p>
          <a:p>
            <a:endParaRPr lang="en-GB" sz="1600" dirty="0"/>
          </a:p>
          <a:p>
            <a:r>
              <a:rPr lang="en-GB" sz="1600" dirty="0" smtClean="0"/>
              <a:t>Institutional blockers: lack of time, capacity, leadership</a:t>
            </a:r>
          </a:p>
          <a:p>
            <a:endParaRPr lang="en-GB" sz="1600" dirty="0"/>
          </a:p>
          <a:p>
            <a:r>
              <a:rPr lang="en-GB" sz="1600" dirty="0" smtClean="0"/>
              <a:t>Personal blockers: lack of knowledge, skills, attitude</a:t>
            </a:r>
          </a:p>
          <a:p>
            <a:endParaRPr lang="en-GB" sz="1600" dirty="0"/>
          </a:p>
          <a:p>
            <a:r>
              <a:rPr lang="en-GB" sz="1600" dirty="0" smtClean="0"/>
              <a:t>How to implement curriculum internationalisation</a:t>
            </a:r>
          </a:p>
          <a:p>
            <a:endParaRPr lang="en-GB" sz="1600" dirty="0"/>
          </a:p>
          <a:p>
            <a:r>
              <a:rPr lang="en-GB" sz="1600" dirty="0" smtClean="0"/>
              <a:t>How to make it successful </a:t>
            </a:r>
            <a:endParaRPr lang="en-GB" sz="1600" dirty="0"/>
          </a:p>
        </p:txBody>
      </p:sp>
      <p:sp>
        <p:nvSpPr>
          <p:cNvPr id="4" name="Slide Number Placeholder 3"/>
          <p:cNvSpPr>
            <a:spLocks noGrp="1"/>
          </p:cNvSpPr>
          <p:nvPr>
            <p:ph type="sldNum" sz="quarter" idx="10"/>
          </p:nvPr>
        </p:nvSpPr>
        <p:spPr/>
        <p:txBody>
          <a:bodyPr/>
          <a:lstStyle/>
          <a:p>
            <a:pPr>
              <a:defRPr/>
            </a:pPr>
            <a:fld id="{68CA84B2-B532-4B18-8FCA-8F78FC1ECD89}" type="slidenum">
              <a:rPr lang="nl-NL" smtClean="0"/>
              <a:pPr>
                <a:defRPr/>
              </a:pPr>
              <a:t>4</a:t>
            </a:fld>
            <a:endParaRPr lang="nl-NL"/>
          </a:p>
        </p:txBody>
      </p:sp>
    </p:spTree>
    <p:extLst>
      <p:ext uri="{BB962C8B-B14F-4D97-AF65-F5344CB8AC3E}">
        <p14:creationId xmlns:p14="http://schemas.microsoft.com/office/powerpoint/2010/main" val="37689572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41438"/>
            <a:ext cx="9140825" cy="1079450"/>
          </a:xfrm>
        </p:spPr>
        <p:txBody>
          <a:bodyPr/>
          <a:lstStyle/>
          <a:p>
            <a:r>
              <a:rPr lang="en-GB" altLang="en-US" sz="2000" b="1" dirty="0" smtClean="0"/>
              <a:t/>
            </a:r>
            <a:br>
              <a:rPr lang="en-GB" altLang="en-US" sz="2000" b="1" dirty="0" smtClean="0"/>
            </a:br>
            <a:r>
              <a:rPr lang="en-GB" altLang="en-US" sz="2000" b="1" dirty="0" smtClean="0"/>
              <a:t/>
            </a:r>
            <a:br>
              <a:rPr lang="en-GB" altLang="en-US" sz="2000" b="1" dirty="0" smtClean="0"/>
            </a:br>
            <a:r>
              <a:rPr lang="en-GB" altLang="en-US" sz="2000" b="1" dirty="0" smtClean="0">
                <a:latin typeface="+mn-lt"/>
              </a:rPr>
              <a:t>Curriculum internationalisation; </a:t>
            </a:r>
            <a:r>
              <a:rPr lang="en-GB" altLang="en-US" sz="2000" b="1" dirty="0"/>
              <a:t>A multi dimensional approach </a:t>
            </a:r>
            <a:r>
              <a:rPr lang="en-GB" altLang="en-US" sz="2000" b="1" dirty="0" smtClean="0">
                <a:latin typeface="+mn-lt"/>
              </a:rPr>
              <a:t>at the University Of Groningen </a:t>
            </a:r>
            <a:br>
              <a:rPr lang="en-GB" altLang="en-US" sz="2000" b="1" dirty="0" smtClean="0">
                <a:latin typeface="+mn-lt"/>
              </a:rPr>
            </a:br>
            <a:r>
              <a:rPr lang="en-GB" altLang="en-US" sz="2000" b="1" dirty="0">
                <a:latin typeface="+mn-lt"/>
              </a:rPr>
              <a:t/>
            </a:r>
            <a:br>
              <a:rPr lang="en-GB" altLang="en-US" sz="2000" b="1" dirty="0">
                <a:latin typeface="+mn-lt"/>
              </a:rPr>
            </a:br>
            <a:endParaRPr lang="en-GB" sz="2000" dirty="0">
              <a:latin typeface="+mn-lt"/>
            </a:endParaRPr>
          </a:p>
        </p:txBody>
      </p:sp>
      <p:sp>
        <p:nvSpPr>
          <p:cNvPr id="3" name="Text Placeholder 2"/>
          <p:cNvSpPr>
            <a:spLocks noGrp="1"/>
          </p:cNvSpPr>
          <p:nvPr>
            <p:ph type="body" idx="1"/>
          </p:nvPr>
        </p:nvSpPr>
        <p:spPr>
          <a:xfrm>
            <a:off x="-1" y="2492896"/>
            <a:ext cx="9140825" cy="5038080"/>
          </a:xfrm>
        </p:spPr>
        <p:txBody>
          <a:bodyPr/>
          <a:lstStyle/>
          <a:p>
            <a:pPr marL="0" indent="0">
              <a:buNone/>
            </a:pPr>
            <a:endParaRPr lang="en-GB" sz="1600" dirty="0" smtClean="0"/>
          </a:p>
          <a:p>
            <a:pPr marL="0" indent="0">
              <a:buNone/>
            </a:pPr>
            <a:r>
              <a:rPr lang="en-GB" sz="1600" dirty="0" smtClean="0"/>
              <a:t>Dimension 1: International Classroom project</a:t>
            </a:r>
          </a:p>
          <a:p>
            <a:endParaRPr lang="en-GB" sz="1600" dirty="0" smtClean="0"/>
          </a:p>
          <a:p>
            <a:pPr lvl="1"/>
            <a:r>
              <a:rPr lang="en-GB" sz="1600" dirty="0" smtClean="0"/>
              <a:t>institution-wide, long term project (2013-2020) </a:t>
            </a:r>
          </a:p>
          <a:p>
            <a:pPr lvl="1"/>
            <a:r>
              <a:rPr lang="en-GB" sz="1600" dirty="0" smtClean="0"/>
              <a:t>top-down (initiated by Executive Board) and </a:t>
            </a:r>
          </a:p>
          <a:p>
            <a:pPr marL="250825" lvl="1" indent="0">
              <a:buNone/>
            </a:pPr>
            <a:r>
              <a:rPr lang="en-GB" sz="1600" dirty="0" smtClean="0"/>
              <a:t>   bottom-up: building on good practices, enabling</a:t>
            </a:r>
          </a:p>
          <a:p>
            <a:pPr lvl="1"/>
            <a:r>
              <a:rPr lang="en-GB" sz="1600" dirty="0" smtClean="0"/>
              <a:t>involving </a:t>
            </a:r>
            <a:r>
              <a:rPr lang="en-GB" sz="1600" dirty="0"/>
              <a:t>all levels and </a:t>
            </a:r>
            <a:r>
              <a:rPr lang="en-GB" sz="1600" dirty="0" smtClean="0"/>
              <a:t>stakeholders, including study associations</a:t>
            </a:r>
          </a:p>
          <a:p>
            <a:pPr lvl="1"/>
            <a:r>
              <a:rPr lang="en-GB" sz="1600" dirty="0" smtClean="0"/>
              <a:t>alignment with strategy, for education in particular</a:t>
            </a:r>
            <a:endParaRPr lang="en-GB" sz="1600" dirty="0"/>
          </a:p>
          <a:p>
            <a:pPr lvl="1"/>
            <a:r>
              <a:rPr lang="en-GB" sz="1600" dirty="0" smtClean="0"/>
              <a:t>research-based (Leask, Carroll, Green &amp; </a:t>
            </a:r>
            <a:r>
              <a:rPr lang="en-GB" sz="1600" dirty="0" err="1" smtClean="0"/>
              <a:t>Whitsed</a:t>
            </a:r>
            <a:r>
              <a:rPr lang="en-GB" sz="1600" dirty="0" smtClean="0"/>
              <a:t>, 2015)</a:t>
            </a:r>
            <a:endParaRPr lang="en-GB" sz="1600" dirty="0"/>
          </a:p>
          <a:p>
            <a:pPr lvl="1"/>
            <a:r>
              <a:rPr lang="en-GB" sz="1600" dirty="0" smtClean="0"/>
              <a:t>expertise development with external experts</a:t>
            </a:r>
          </a:p>
          <a:p>
            <a:pPr lvl="1"/>
            <a:r>
              <a:rPr lang="en-GB" sz="1600" dirty="0" smtClean="0"/>
              <a:t>resource-based (budget, acknowledgement, capacity, expertise, networks beyond disciplines)</a:t>
            </a:r>
          </a:p>
          <a:p>
            <a:pPr lvl="1"/>
            <a:r>
              <a:rPr lang="en-GB" sz="1600" dirty="0" smtClean="0"/>
              <a:t>adjustment to specific context.</a:t>
            </a:r>
            <a:endParaRPr lang="en-GB" sz="1600" dirty="0"/>
          </a:p>
          <a:p>
            <a:pPr marL="250825" lvl="1" indent="0">
              <a:buNone/>
            </a:pPr>
            <a:r>
              <a:rPr lang="en-GB" sz="1600" dirty="0" smtClean="0"/>
              <a:t> </a:t>
            </a:r>
            <a:endParaRPr lang="en-GB" sz="1600" dirty="0"/>
          </a:p>
          <a:p>
            <a:endParaRPr lang="en-GB" sz="1600" dirty="0"/>
          </a:p>
          <a:p>
            <a:endParaRPr lang="en-GB" sz="1600" dirty="0"/>
          </a:p>
        </p:txBody>
      </p:sp>
      <p:sp>
        <p:nvSpPr>
          <p:cNvPr id="4" name="Slide Number Placeholder 3"/>
          <p:cNvSpPr>
            <a:spLocks noGrp="1"/>
          </p:cNvSpPr>
          <p:nvPr>
            <p:ph type="sldNum" sz="quarter" idx="10"/>
          </p:nvPr>
        </p:nvSpPr>
        <p:spPr/>
        <p:txBody>
          <a:bodyPr/>
          <a:lstStyle/>
          <a:p>
            <a:pPr>
              <a:defRPr/>
            </a:pPr>
            <a:fld id="{68CA84B2-B532-4B18-8FCA-8F78FC1ECD89}" type="slidenum">
              <a:rPr lang="nl-NL" smtClean="0"/>
              <a:pPr>
                <a:defRPr/>
              </a:pPr>
              <a:t>5</a:t>
            </a:fld>
            <a:endParaRPr lang="nl-NL"/>
          </a:p>
        </p:txBody>
      </p:sp>
    </p:spTree>
    <p:extLst>
      <p:ext uri="{BB962C8B-B14F-4D97-AF65-F5344CB8AC3E}">
        <p14:creationId xmlns:p14="http://schemas.microsoft.com/office/powerpoint/2010/main" val="7604421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41438"/>
            <a:ext cx="9140825" cy="935434"/>
          </a:xfrm>
        </p:spPr>
        <p:txBody>
          <a:bodyPr/>
          <a:lstStyle/>
          <a:p>
            <a:r>
              <a:rPr lang="en-GB" altLang="en-US" sz="2000" b="1" dirty="0" smtClean="0">
                <a:latin typeface="+mn-lt"/>
              </a:rPr>
              <a:t>Curriculum Internationalisation; policy and research  at </a:t>
            </a:r>
            <a:r>
              <a:rPr lang="en-GB" altLang="en-US" sz="2000" b="1" dirty="0">
                <a:latin typeface="+mn-lt"/>
              </a:rPr>
              <a:t>the University Of Groningen</a:t>
            </a:r>
            <a:endParaRPr lang="en-GB" sz="2000" dirty="0">
              <a:latin typeface="+mn-lt"/>
            </a:endParaRPr>
          </a:p>
        </p:txBody>
      </p:sp>
      <p:sp>
        <p:nvSpPr>
          <p:cNvPr id="3" name="Text Placeholder 2"/>
          <p:cNvSpPr>
            <a:spLocks noGrp="1"/>
          </p:cNvSpPr>
          <p:nvPr>
            <p:ph type="body" idx="1"/>
          </p:nvPr>
        </p:nvSpPr>
        <p:spPr/>
        <p:txBody>
          <a:bodyPr/>
          <a:lstStyle/>
          <a:p>
            <a:endParaRPr lang="en-GB" sz="1600" dirty="0" smtClean="0"/>
          </a:p>
          <a:p>
            <a:pPr marL="0" indent="0">
              <a:buNone/>
            </a:pPr>
            <a:r>
              <a:rPr lang="en-GB" sz="1600" dirty="0" smtClean="0"/>
              <a:t>Dimension 2: policies in internationalisation of education</a:t>
            </a:r>
          </a:p>
          <a:p>
            <a:endParaRPr lang="en-GB" sz="1600" dirty="0"/>
          </a:p>
          <a:p>
            <a:r>
              <a:rPr lang="en-GB" sz="1600" dirty="0" smtClean="0"/>
              <a:t>CI is part of the university’s process how to embed internationalisation in all departments, strategy and policies</a:t>
            </a:r>
          </a:p>
          <a:p>
            <a:endParaRPr lang="en-GB" sz="1600" dirty="0"/>
          </a:p>
          <a:p>
            <a:r>
              <a:rPr lang="en-GB" sz="1600" dirty="0" smtClean="0"/>
              <a:t>How to acquire a quality label for internationalisation (Ce Quint) </a:t>
            </a:r>
          </a:p>
          <a:p>
            <a:endParaRPr lang="en-GB" sz="1600" dirty="0" smtClean="0"/>
          </a:p>
          <a:p>
            <a:endParaRPr lang="en-GB" sz="1600" dirty="0"/>
          </a:p>
          <a:p>
            <a:pPr marL="0" indent="0">
              <a:buNone/>
            </a:pPr>
            <a:r>
              <a:rPr lang="en-GB" sz="1600" dirty="0" smtClean="0"/>
              <a:t>Dimension 3: research in curriculum internationalisation from an organisational perspective </a:t>
            </a:r>
          </a:p>
          <a:p>
            <a:pPr marL="0" indent="0">
              <a:buNone/>
            </a:pPr>
            <a:endParaRPr lang="en-GB" sz="1600" dirty="0" smtClean="0"/>
          </a:p>
          <a:p>
            <a:r>
              <a:rPr lang="en-GB" sz="1600" dirty="0" smtClean="0"/>
              <a:t>In line with research-based project, providing a different perspective, first findings expected next year</a:t>
            </a:r>
          </a:p>
          <a:p>
            <a:endParaRPr lang="en-GB" sz="1600" dirty="0"/>
          </a:p>
          <a:p>
            <a:endParaRPr lang="en-GB" sz="1600" dirty="0"/>
          </a:p>
        </p:txBody>
      </p:sp>
      <p:sp>
        <p:nvSpPr>
          <p:cNvPr id="4" name="Slide Number Placeholder 3"/>
          <p:cNvSpPr>
            <a:spLocks noGrp="1"/>
          </p:cNvSpPr>
          <p:nvPr>
            <p:ph type="sldNum" sz="quarter" idx="10"/>
          </p:nvPr>
        </p:nvSpPr>
        <p:spPr/>
        <p:txBody>
          <a:bodyPr/>
          <a:lstStyle/>
          <a:p>
            <a:pPr>
              <a:defRPr/>
            </a:pPr>
            <a:fld id="{68CA84B2-B532-4B18-8FCA-8F78FC1ECD89}" type="slidenum">
              <a:rPr lang="nl-NL" smtClean="0"/>
              <a:pPr>
                <a:defRPr/>
              </a:pPr>
              <a:t>6</a:t>
            </a:fld>
            <a:endParaRPr lang="nl-NL"/>
          </a:p>
        </p:txBody>
      </p:sp>
    </p:spTree>
    <p:extLst>
      <p:ext uri="{BB962C8B-B14F-4D97-AF65-F5344CB8AC3E}">
        <p14:creationId xmlns:p14="http://schemas.microsoft.com/office/powerpoint/2010/main" val="31326892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sz="2000" b="1" dirty="0" smtClean="0"/>
              <a:t>Overview of the IC project to date and observations along the way</a:t>
            </a:r>
            <a:endParaRPr lang="en-GB" sz="2000" dirty="0"/>
          </a:p>
        </p:txBody>
      </p:sp>
      <p:sp>
        <p:nvSpPr>
          <p:cNvPr id="3" name="Text Placeholder 2"/>
          <p:cNvSpPr>
            <a:spLocks noGrp="1"/>
          </p:cNvSpPr>
          <p:nvPr>
            <p:ph type="body" idx="1"/>
          </p:nvPr>
        </p:nvSpPr>
        <p:spPr/>
        <p:txBody>
          <a:bodyPr/>
          <a:lstStyle/>
          <a:p>
            <a:endParaRPr lang="en-GB" sz="2000" dirty="0" smtClean="0"/>
          </a:p>
          <a:p>
            <a:pPr marL="0" indent="0">
              <a:buNone/>
            </a:pPr>
            <a:r>
              <a:rPr lang="en-GB" sz="2000" dirty="0" smtClean="0"/>
              <a:t>First findings in project, policy and research: </a:t>
            </a:r>
          </a:p>
          <a:p>
            <a:endParaRPr lang="en-GB" sz="2000" dirty="0" smtClean="0"/>
          </a:p>
          <a:p>
            <a:pPr marL="0" indent="0">
              <a:buNone/>
            </a:pPr>
            <a:r>
              <a:rPr lang="en-GB" sz="2000" dirty="0" smtClean="0"/>
              <a:t>IC project:</a:t>
            </a:r>
          </a:p>
          <a:p>
            <a:pPr marL="0" indent="0">
              <a:buNone/>
            </a:pPr>
            <a:endParaRPr lang="en-GB" sz="1600" dirty="0" smtClean="0"/>
          </a:p>
          <a:p>
            <a:pPr lvl="1"/>
            <a:r>
              <a:rPr lang="en-GB" sz="1600" dirty="0" smtClean="0"/>
              <a:t>many different understandings of the international classroom </a:t>
            </a:r>
          </a:p>
          <a:p>
            <a:pPr lvl="1"/>
            <a:r>
              <a:rPr lang="en-GB" sz="1600" dirty="0" smtClean="0"/>
              <a:t>initial resistance and scepticism</a:t>
            </a:r>
          </a:p>
          <a:p>
            <a:pPr lvl="1"/>
            <a:r>
              <a:rPr lang="en-GB" sz="1600" dirty="0" smtClean="0"/>
              <a:t>need for resources (not only budget)</a:t>
            </a:r>
          </a:p>
          <a:p>
            <a:pPr lvl="1"/>
            <a:r>
              <a:rPr lang="en-GB" sz="1600" dirty="0" smtClean="0"/>
              <a:t>need for a platform to share across boundaries </a:t>
            </a:r>
          </a:p>
          <a:p>
            <a:pPr lvl="1"/>
            <a:r>
              <a:rPr lang="en-GB" sz="1600" dirty="0" smtClean="0"/>
              <a:t>need for reflection and purposeful dialogue</a:t>
            </a:r>
          </a:p>
          <a:p>
            <a:pPr lvl="1"/>
            <a:r>
              <a:rPr lang="en-GB" sz="1600" dirty="0" smtClean="0"/>
              <a:t>need to acknowledge good practices and problems</a:t>
            </a:r>
          </a:p>
          <a:p>
            <a:pPr lvl="1"/>
            <a:r>
              <a:rPr lang="en-GB" sz="1600" dirty="0" smtClean="0"/>
              <a:t>implementation needs leadership and resources.</a:t>
            </a:r>
          </a:p>
          <a:p>
            <a:endParaRPr lang="en-GB" sz="2000" dirty="0" smtClean="0"/>
          </a:p>
          <a:p>
            <a:endParaRPr lang="en-GB" sz="2000" dirty="0"/>
          </a:p>
        </p:txBody>
      </p:sp>
      <p:sp>
        <p:nvSpPr>
          <p:cNvPr id="4" name="Slide Number Placeholder 3"/>
          <p:cNvSpPr>
            <a:spLocks noGrp="1"/>
          </p:cNvSpPr>
          <p:nvPr>
            <p:ph type="sldNum" sz="quarter" idx="10"/>
          </p:nvPr>
        </p:nvSpPr>
        <p:spPr/>
        <p:txBody>
          <a:bodyPr/>
          <a:lstStyle/>
          <a:p>
            <a:pPr>
              <a:defRPr/>
            </a:pPr>
            <a:fld id="{68CA84B2-B532-4B18-8FCA-8F78FC1ECD89}" type="slidenum">
              <a:rPr lang="nl-NL" smtClean="0"/>
              <a:pPr>
                <a:defRPr/>
              </a:pPr>
              <a:t>7</a:t>
            </a:fld>
            <a:endParaRPr lang="nl-NL"/>
          </a:p>
        </p:txBody>
      </p:sp>
    </p:spTree>
    <p:extLst>
      <p:ext uri="{BB962C8B-B14F-4D97-AF65-F5344CB8AC3E}">
        <p14:creationId xmlns:p14="http://schemas.microsoft.com/office/powerpoint/2010/main" val="4824639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sz="2000" b="1" dirty="0"/>
              <a:t>Overview of the IC </a:t>
            </a:r>
            <a:r>
              <a:rPr lang="en-GB" altLang="en-US" sz="2000" b="1" dirty="0" smtClean="0"/>
              <a:t>in policy </a:t>
            </a:r>
            <a:r>
              <a:rPr lang="en-GB" altLang="en-US" sz="2000" b="1" dirty="0"/>
              <a:t>to date and observations along the way</a:t>
            </a:r>
            <a:endParaRPr lang="en-GB" sz="2000" dirty="0"/>
          </a:p>
        </p:txBody>
      </p:sp>
      <p:sp>
        <p:nvSpPr>
          <p:cNvPr id="3" name="Text Placeholder 2"/>
          <p:cNvSpPr>
            <a:spLocks noGrp="1"/>
          </p:cNvSpPr>
          <p:nvPr>
            <p:ph type="body" idx="1"/>
          </p:nvPr>
        </p:nvSpPr>
        <p:spPr>
          <a:xfrm>
            <a:off x="0" y="2230438"/>
            <a:ext cx="9140825" cy="4510930"/>
          </a:xfrm>
        </p:spPr>
        <p:txBody>
          <a:bodyPr/>
          <a:lstStyle/>
          <a:p>
            <a:pPr marL="0" indent="0">
              <a:buNone/>
            </a:pPr>
            <a:endParaRPr lang="en-GB" sz="2000" dirty="0" smtClean="0"/>
          </a:p>
          <a:p>
            <a:r>
              <a:rPr lang="en-GB" sz="1600" b="1" dirty="0" smtClean="0"/>
              <a:t>Realised</a:t>
            </a:r>
            <a:r>
              <a:rPr lang="en-GB" sz="1600" dirty="0" smtClean="0"/>
              <a:t>: </a:t>
            </a:r>
          </a:p>
          <a:p>
            <a:r>
              <a:rPr lang="en-GB" sz="1600" dirty="0" smtClean="0"/>
              <a:t>20% international students, 30% international staff, extensive high-quality international network, many English-taught BA and MA degree programs.</a:t>
            </a:r>
          </a:p>
          <a:p>
            <a:endParaRPr lang="en-GB" sz="1600" dirty="0" smtClean="0"/>
          </a:p>
          <a:p>
            <a:endParaRPr lang="en-GB" sz="1600" dirty="0" smtClean="0"/>
          </a:p>
          <a:p>
            <a:r>
              <a:rPr lang="en-GB" sz="1600" b="1" dirty="0" smtClean="0"/>
              <a:t>Next steps:</a:t>
            </a:r>
            <a:endParaRPr lang="en-GB" sz="1600" b="1" dirty="0"/>
          </a:p>
          <a:p>
            <a:pPr lvl="1"/>
            <a:r>
              <a:rPr lang="en-GB" sz="1600" dirty="0" smtClean="0"/>
              <a:t>internationalisation not sufficiently explicit in university strategy</a:t>
            </a:r>
          </a:p>
          <a:p>
            <a:pPr lvl="1"/>
            <a:r>
              <a:rPr lang="en-GB" sz="1600" dirty="0" smtClean="0"/>
              <a:t>institutional vision on internationalisation existing, but not sufficiently discussed and embedded</a:t>
            </a:r>
          </a:p>
          <a:p>
            <a:pPr lvl="1"/>
            <a:r>
              <a:rPr lang="en-GB" sz="1600" dirty="0" smtClean="0"/>
              <a:t>gaps in policies, e.g. on graduate attributes, learning outcomes</a:t>
            </a:r>
          </a:p>
          <a:p>
            <a:pPr lvl="1"/>
            <a:r>
              <a:rPr lang="en-GB" sz="1600" dirty="0" smtClean="0"/>
              <a:t>lack of qualitative indicators for internationalisation</a:t>
            </a:r>
          </a:p>
          <a:p>
            <a:pPr lvl="1"/>
            <a:r>
              <a:rPr lang="en-GB" sz="1600" dirty="0" smtClean="0"/>
              <a:t>lack of an evidence-based strategy.  </a:t>
            </a:r>
          </a:p>
          <a:p>
            <a:endParaRPr lang="en-GB" sz="2000" dirty="0"/>
          </a:p>
          <a:p>
            <a:endParaRPr lang="en-GB" sz="2000" dirty="0" smtClean="0"/>
          </a:p>
          <a:p>
            <a:endParaRPr lang="en-GB" sz="2000" dirty="0" smtClean="0"/>
          </a:p>
          <a:p>
            <a:endParaRPr lang="en-GB" dirty="0" smtClean="0"/>
          </a:p>
          <a:p>
            <a:endParaRPr lang="en-GB" dirty="0" smtClean="0"/>
          </a:p>
          <a:p>
            <a:pPr marL="250825" lvl="1" indent="0">
              <a:buNone/>
            </a:pPr>
            <a:endParaRPr lang="en-GB" dirty="0"/>
          </a:p>
        </p:txBody>
      </p:sp>
      <p:sp>
        <p:nvSpPr>
          <p:cNvPr id="4" name="Slide Number Placeholder 3"/>
          <p:cNvSpPr>
            <a:spLocks noGrp="1"/>
          </p:cNvSpPr>
          <p:nvPr>
            <p:ph type="sldNum" sz="quarter" idx="10"/>
          </p:nvPr>
        </p:nvSpPr>
        <p:spPr/>
        <p:txBody>
          <a:bodyPr/>
          <a:lstStyle/>
          <a:p>
            <a:pPr>
              <a:defRPr/>
            </a:pPr>
            <a:fld id="{68CA84B2-B532-4B18-8FCA-8F78FC1ECD89}" type="slidenum">
              <a:rPr lang="nl-NL" smtClean="0"/>
              <a:pPr>
                <a:defRPr/>
              </a:pPr>
              <a:t>8</a:t>
            </a:fld>
            <a:endParaRPr lang="nl-NL"/>
          </a:p>
        </p:txBody>
      </p:sp>
    </p:spTree>
    <p:extLst>
      <p:ext uri="{BB962C8B-B14F-4D97-AF65-F5344CB8AC3E}">
        <p14:creationId xmlns:p14="http://schemas.microsoft.com/office/powerpoint/2010/main" val="38208211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sz="2000" b="1" dirty="0"/>
              <a:t>Overview of the IC project to date and observations along the way</a:t>
            </a:r>
            <a:endParaRPr lang="en-GB" sz="2000" dirty="0"/>
          </a:p>
        </p:txBody>
      </p:sp>
      <p:sp>
        <p:nvSpPr>
          <p:cNvPr id="3" name="Text Placeholder 2"/>
          <p:cNvSpPr>
            <a:spLocks noGrp="1"/>
          </p:cNvSpPr>
          <p:nvPr>
            <p:ph type="body" idx="1"/>
          </p:nvPr>
        </p:nvSpPr>
        <p:spPr/>
        <p:txBody>
          <a:bodyPr/>
          <a:lstStyle/>
          <a:p>
            <a:pPr marL="0" indent="0">
              <a:buNone/>
            </a:pPr>
            <a:endParaRPr lang="en-GB" sz="2000" dirty="0" smtClean="0"/>
          </a:p>
          <a:p>
            <a:pPr marL="0" indent="0">
              <a:buNone/>
            </a:pPr>
            <a:r>
              <a:rPr lang="en-GB" altLang="en-US" sz="2000" b="1" dirty="0"/>
              <a:t>Take </a:t>
            </a:r>
            <a:r>
              <a:rPr lang="en-GB" altLang="en-US" sz="2000" b="1" dirty="0" err="1"/>
              <a:t>aways</a:t>
            </a:r>
            <a:endParaRPr lang="en-GB" sz="2000" dirty="0" smtClean="0"/>
          </a:p>
          <a:p>
            <a:pPr marL="0" indent="0">
              <a:buNone/>
            </a:pPr>
            <a:endParaRPr lang="en-GB" dirty="0" smtClean="0"/>
          </a:p>
          <a:p>
            <a:pPr lvl="1"/>
            <a:r>
              <a:rPr lang="en-GB" sz="1600" dirty="0" smtClean="0"/>
              <a:t>CI needs longer-term, institutional, interactive approach</a:t>
            </a:r>
          </a:p>
          <a:p>
            <a:pPr lvl="1"/>
            <a:r>
              <a:rPr lang="en-GB" sz="1600" dirty="0" smtClean="0"/>
              <a:t>CI needs leadership</a:t>
            </a:r>
          </a:p>
          <a:p>
            <a:pPr lvl="1"/>
            <a:r>
              <a:rPr lang="en-GB" sz="1600" dirty="0" smtClean="0"/>
              <a:t>CI needs resources</a:t>
            </a:r>
          </a:p>
          <a:p>
            <a:pPr lvl="1"/>
            <a:endParaRPr lang="en-GB" sz="1600" dirty="0" smtClean="0"/>
          </a:p>
          <a:p>
            <a:pPr marL="250825" lvl="1" indent="0">
              <a:buNone/>
            </a:pPr>
            <a:r>
              <a:rPr lang="en-GB" sz="1600" dirty="0" smtClean="0"/>
              <a:t>Engage and enable all stakeholders, at all levels:</a:t>
            </a:r>
            <a:endParaRPr lang="en-GB" sz="1600" dirty="0"/>
          </a:p>
          <a:p>
            <a:pPr lvl="1"/>
            <a:r>
              <a:rPr lang="en-GB" sz="1600" dirty="0" smtClean="0"/>
              <a:t>build on existing good practices, expertise and personal engagement </a:t>
            </a:r>
          </a:p>
          <a:p>
            <a:pPr lvl="1"/>
            <a:r>
              <a:rPr lang="en-GB" sz="1600" dirty="0" smtClean="0"/>
              <a:t>address concerns and daily problems </a:t>
            </a:r>
          </a:p>
          <a:p>
            <a:pPr lvl="1"/>
            <a:r>
              <a:rPr lang="en-GB" sz="1600" dirty="0" smtClean="0"/>
              <a:t>create purposeful dialogues and imagination.</a:t>
            </a:r>
            <a:endParaRPr lang="en-GB" sz="1600" dirty="0"/>
          </a:p>
        </p:txBody>
      </p:sp>
      <p:sp>
        <p:nvSpPr>
          <p:cNvPr id="4" name="Slide Number Placeholder 3"/>
          <p:cNvSpPr>
            <a:spLocks noGrp="1"/>
          </p:cNvSpPr>
          <p:nvPr>
            <p:ph type="sldNum" sz="quarter" idx="10"/>
          </p:nvPr>
        </p:nvSpPr>
        <p:spPr/>
        <p:txBody>
          <a:bodyPr/>
          <a:lstStyle/>
          <a:p>
            <a:pPr>
              <a:defRPr/>
            </a:pPr>
            <a:fld id="{68CA84B2-B532-4B18-8FCA-8F78FC1ECD89}" type="slidenum">
              <a:rPr lang="nl-NL" smtClean="0"/>
              <a:pPr>
                <a:defRPr/>
              </a:pPr>
              <a:t>9</a:t>
            </a:fld>
            <a:endParaRPr lang="nl-NL"/>
          </a:p>
        </p:txBody>
      </p:sp>
    </p:spTree>
    <p:extLst>
      <p:ext uri="{BB962C8B-B14F-4D97-AF65-F5344CB8AC3E}">
        <p14:creationId xmlns:p14="http://schemas.microsoft.com/office/powerpoint/2010/main" val="1808418015"/>
      </p:ext>
    </p:extLst>
  </p:cSld>
  <p:clrMapOvr>
    <a:masterClrMapping/>
  </p:clrMapOvr>
  <p:timing>
    <p:tnLst>
      <p:par>
        <p:cTn id="1" dur="indefinite" restart="never" nodeType="tmRoot"/>
      </p:par>
    </p:tnLst>
  </p:timing>
</p:sld>
</file>

<file path=ppt/theme/theme1.xml><?xml version="1.0" encoding="utf-8"?>
<a:theme xmlns:a="http://schemas.openxmlformats.org/drawingml/2006/main" name="Title Design">
  <a:themeElements>
    <a:clrScheme name="Title Design 1">
      <a:dk1>
        <a:srgbClr val="000000"/>
      </a:dk1>
      <a:lt1>
        <a:srgbClr val="FFFFFF"/>
      </a:lt1>
      <a:dk2>
        <a:srgbClr val="FFFFFF"/>
      </a:dk2>
      <a:lt2>
        <a:srgbClr val="808080"/>
      </a:lt2>
      <a:accent1>
        <a:srgbClr val="009CEF"/>
      </a:accent1>
      <a:accent2>
        <a:srgbClr val="CC0000"/>
      </a:accent2>
      <a:accent3>
        <a:srgbClr val="FFFFFF"/>
      </a:accent3>
      <a:accent4>
        <a:srgbClr val="000000"/>
      </a:accent4>
      <a:accent5>
        <a:srgbClr val="AACBF6"/>
      </a:accent5>
      <a:accent6>
        <a:srgbClr val="B90000"/>
      </a:accent6>
      <a:hlink>
        <a:srgbClr val="000000"/>
      </a:hlink>
      <a:folHlink>
        <a:srgbClr val="772D6B"/>
      </a:folHlink>
    </a:clrScheme>
    <a:fontScheme name="Title Design">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itle Design 1">
        <a:dk1>
          <a:srgbClr val="000000"/>
        </a:dk1>
        <a:lt1>
          <a:srgbClr val="FFFFFF"/>
        </a:lt1>
        <a:dk2>
          <a:srgbClr val="FFFFFF"/>
        </a:dk2>
        <a:lt2>
          <a:srgbClr val="808080"/>
        </a:lt2>
        <a:accent1>
          <a:srgbClr val="009CEF"/>
        </a:accent1>
        <a:accent2>
          <a:srgbClr val="CC0000"/>
        </a:accent2>
        <a:accent3>
          <a:srgbClr val="FFFFFF"/>
        </a:accent3>
        <a:accent4>
          <a:srgbClr val="000000"/>
        </a:accent4>
        <a:accent5>
          <a:srgbClr val="AACBF6"/>
        </a:accent5>
        <a:accent6>
          <a:srgbClr val="B90000"/>
        </a:accent6>
        <a:hlink>
          <a:srgbClr val="000000"/>
        </a:hlink>
        <a:folHlink>
          <a:srgbClr val="772D6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reak Design">
  <a:themeElements>
    <a:clrScheme name="Break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reak Design">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reak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reak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reak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reak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reak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reak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reak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reak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reak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reak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reak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reak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reak Design 13">
        <a:dk1>
          <a:srgbClr val="000000"/>
        </a:dk1>
        <a:lt1>
          <a:srgbClr val="FFFFFF"/>
        </a:lt1>
        <a:dk2>
          <a:srgbClr val="FFFFFF"/>
        </a:dk2>
        <a:lt2>
          <a:srgbClr val="808080"/>
        </a:lt2>
        <a:accent1>
          <a:srgbClr val="009CEF"/>
        </a:accent1>
        <a:accent2>
          <a:srgbClr val="CC0000"/>
        </a:accent2>
        <a:accent3>
          <a:srgbClr val="FFFFFF"/>
        </a:accent3>
        <a:accent4>
          <a:srgbClr val="000000"/>
        </a:accent4>
        <a:accent5>
          <a:srgbClr val="AACBF6"/>
        </a:accent5>
        <a:accent6>
          <a:srgbClr val="B90000"/>
        </a:accent6>
        <a:hlink>
          <a:srgbClr val="000000"/>
        </a:hlink>
        <a:folHlink>
          <a:srgbClr val="772D6B"/>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End Design">
  <a:themeElements>
    <a:clrScheme name="End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nd Design">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nd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nd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nd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nd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nd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nd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nd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nd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nd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nd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nd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nd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nd Design 13">
        <a:dk1>
          <a:srgbClr val="000000"/>
        </a:dk1>
        <a:lt1>
          <a:srgbClr val="FFFFFF"/>
        </a:lt1>
        <a:dk2>
          <a:srgbClr val="FFFFFF"/>
        </a:dk2>
        <a:lt2>
          <a:srgbClr val="808080"/>
        </a:lt2>
        <a:accent1>
          <a:srgbClr val="009CEF"/>
        </a:accent1>
        <a:accent2>
          <a:srgbClr val="CC0000"/>
        </a:accent2>
        <a:accent3>
          <a:srgbClr val="FFFFFF"/>
        </a:accent3>
        <a:accent4>
          <a:srgbClr val="000000"/>
        </a:accent4>
        <a:accent5>
          <a:srgbClr val="AACBF6"/>
        </a:accent5>
        <a:accent6>
          <a:srgbClr val="B90000"/>
        </a:accent6>
        <a:hlink>
          <a:srgbClr val="000000"/>
        </a:hlink>
        <a:folHlink>
          <a:srgbClr val="772D6B"/>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
  <TotalTime>5058</TotalTime>
  <Words>1047</Words>
  <Application>Microsoft Office PowerPoint</Application>
  <PresentationFormat>On-screen Show (4:3)</PresentationFormat>
  <Paragraphs>167</Paragraphs>
  <Slides>10</Slides>
  <Notes>10</Notes>
  <HiddenSlides>0</HiddenSlides>
  <MMClips>0</MMClips>
  <ScaleCrop>false</ScaleCrop>
  <HeadingPairs>
    <vt:vector size="4" baseType="variant">
      <vt:variant>
        <vt:lpstr>Theme</vt:lpstr>
      </vt:variant>
      <vt:variant>
        <vt:i4>3</vt:i4>
      </vt:variant>
      <vt:variant>
        <vt:lpstr>Slide Titles</vt:lpstr>
      </vt:variant>
      <vt:variant>
        <vt:i4>10</vt:i4>
      </vt:variant>
    </vt:vector>
  </HeadingPairs>
  <TitlesOfParts>
    <vt:vector size="13" baseType="lpstr">
      <vt:lpstr>Title Design</vt:lpstr>
      <vt:lpstr>Break Design</vt:lpstr>
      <vt:lpstr>End Design</vt:lpstr>
      <vt:lpstr> Curriculum internationalisation; an institutional approach at the University of Groningen, the Netherlands   Franka van den Hende, project manager, policy advisor   and researcher (PhD)</vt:lpstr>
      <vt:lpstr>PowerPoint Presentation</vt:lpstr>
      <vt:lpstr>Curriculum internationalisation; Lessons from the literature</vt:lpstr>
      <vt:lpstr>Curriculum internationalisation; Identified challenges from the Australian and Anglo contexts</vt:lpstr>
      <vt:lpstr>  Curriculum internationalisation; A multi dimensional approach at the University Of Groningen   </vt:lpstr>
      <vt:lpstr>Curriculum Internationalisation; policy and research  at the University Of Groningen</vt:lpstr>
      <vt:lpstr>Overview of the IC project to date and observations along the way</vt:lpstr>
      <vt:lpstr>Overview of the IC in policy to date and observations along the way</vt:lpstr>
      <vt:lpstr>Overview of the IC project to date and observations along the way</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p122575</dc:creator>
  <cp:keywords>Version 2.1</cp:keywords>
  <cp:lastModifiedBy>F.M. van den Hende</cp:lastModifiedBy>
  <cp:revision>338</cp:revision>
  <cp:lastPrinted>2017-09-06T08:02:06Z</cp:lastPrinted>
  <dcterms:created xsi:type="dcterms:W3CDTF">2008-06-10T08:12:30Z</dcterms:created>
  <dcterms:modified xsi:type="dcterms:W3CDTF">2017-09-06T14:34:35Z</dcterms:modified>
  <dc:language>UK</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ype">
    <vt:lpwstr>RUG</vt:lpwstr>
  </property>
  <property fmtid="{D5CDD505-2E9C-101B-9397-08002B2CF9AE}" pid="3" name="Datum">
    <vt:lpwstr/>
  </property>
  <property fmtid="{D5CDD505-2E9C-101B-9397-08002B2CF9AE}" pid="4" name="txtDate">
    <vt:lpwstr/>
  </property>
  <property fmtid="{D5CDD505-2E9C-101B-9397-08002B2CF9AE}" pid="5" name="AutoDatum">
    <vt:lpwstr>NEE</vt:lpwstr>
  </property>
  <property fmtid="{D5CDD505-2E9C-101B-9397-08002B2CF9AE}" pid="6" name="cboLanguage">
    <vt:lpwstr>English</vt:lpwstr>
  </property>
  <property fmtid="{D5CDD505-2E9C-101B-9397-08002B2CF9AE}" pid="7" name="cboFaculty">
    <vt:lpwstr> - </vt:lpwstr>
  </property>
  <property fmtid="{D5CDD505-2E9C-101B-9397-08002B2CF9AE}" pid="8" name="txtDepartment">
    <vt:lpwstr/>
  </property>
  <property fmtid="{D5CDD505-2E9C-101B-9397-08002B2CF9AE}" pid="9" name="Bijwerken">
    <vt:lpwstr>Nee</vt:lpwstr>
  </property>
  <property fmtid="{D5CDD505-2E9C-101B-9397-08002B2CF9AE}" pid="10" name="Eco">
    <vt:lpwstr>JA</vt:lpwstr>
  </property>
</Properties>
</file>